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Сурков" userId="969092332debaf53" providerId="LiveId" clId="{542D4CB7-942A-41EC-83DF-F22F701E1E5B}"/>
    <pc:docChg chg="undo custSel addSld delSld modSld">
      <pc:chgData name="Никита Сурков" userId="969092332debaf53" providerId="LiveId" clId="{542D4CB7-942A-41EC-83DF-F22F701E1E5B}" dt="2023-01-18T05:05:08.649" v="877" actId="1076"/>
      <pc:docMkLst>
        <pc:docMk/>
      </pc:docMkLst>
      <pc:sldChg chg="modSp mod">
        <pc:chgData name="Никита Сурков" userId="969092332debaf53" providerId="LiveId" clId="{542D4CB7-942A-41EC-83DF-F22F701E1E5B}" dt="2023-01-18T04:23:54.078" v="608" actId="1076"/>
        <pc:sldMkLst>
          <pc:docMk/>
          <pc:sldMk cId="4130664603" sldId="256"/>
        </pc:sldMkLst>
        <pc:spChg chg="mod">
          <ac:chgData name="Никита Сурков" userId="969092332debaf53" providerId="LiveId" clId="{542D4CB7-942A-41EC-83DF-F22F701E1E5B}" dt="2023-01-18T04:23:54.078" v="608" actId="1076"/>
          <ac:spMkLst>
            <pc:docMk/>
            <pc:sldMk cId="4130664603" sldId="256"/>
            <ac:spMk id="3" creationId="{FEE397B3-3CF5-4E58-B367-B673503D1AF4}"/>
          </ac:spMkLst>
        </pc:spChg>
      </pc:sldChg>
      <pc:sldChg chg="modSp mod">
        <pc:chgData name="Никита Сурков" userId="969092332debaf53" providerId="LiveId" clId="{542D4CB7-942A-41EC-83DF-F22F701E1E5B}" dt="2023-01-18T04:09:21.254" v="190" actId="120"/>
        <pc:sldMkLst>
          <pc:docMk/>
          <pc:sldMk cId="4252628002" sldId="257"/>
        </pc:sldMkLst>
        <pc:spChg chg="mod">
          <ac:chgData name="Никита Сурков" userId="969092332debaf53" providerId="LiveId" clId="{542D4CB7-942A-41EC-83DF-F22F701E1E5B}" dt="2023-01-18T04:09:21.254" v="190" actId="120"/>
          <ac:spMkLst>
            <pc:docMk/>
            <pc:sldMk cId="4252628002" sldId="257"/>
            <ac:spMk id="3" creationId="{D6EDC3E1-C635-4CBE-8D83-3E5FD84CD10F}"/>
          </ac:spMkLst>
        </pc:spChg>
      </pc:sldChg>
      <pc:sldChg chg="modSp mod">
        <pc:chgData name="Никита Сурков" userId="969092332debaf53" providerId="LiveId" clId="{542D4CB7-942A-41EC-83DF-F22F701E1E5B}" dt="2023-01-18T04:09:26.496" v="191" actId="1076"/>
        <pc:sldMkLst>
          <pc:docMk/>
          <pc:sldMk cId="1769979775" sldId="258"/>
        </pc:sldMkLst>
        <pc:spChg chg="mod">
          <ac:chgData name="Никита Сурков" userId="969092332debaf53" providerId="LiveId" clId="{542D4CB7-942A-41EC-83DF-F22F701E1E5B}" dt="2023-01-18T04:09:26.496" v="191" actId="1076"/>
          <ac:spMkLst>
            <pc:docMk/>
            <pc:sldMk cId="1769979775" sldId="258"/>
            <ac:spMk id="4" creationId="{C83050A2-C7CB-4C1D-A536-09716B916172}"/>
          </ac:spMkLst>
        </pc:sp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6" creationId="{3364FC09-E984-4766-A731-E156B726D724}"/>
          </ac:cxnSpMkLst>
        </pc:cxn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11" creationId="{5FEE06DC-CD7F-41CC-8050-721A51C4518A}"/>
          </ac:cxnSpMkLst>
        </pc:cxnChg>
        <pc:cxnChg chg="mod">
          <ac:chgData name="Никита Сурков" userId="969092332debaf53" providerId="LiveId" clId="{542D4CB7-942A-41EC-83DF-F22F701E1E5B}" dt="2023-01-18T04:09:26.496" v="191" actId="1076"/>
          <ac:cxnSpMkLst>
            <pc:docMk/>
            <pc:sldMk cId="1769979775" sldId="258"/>
            <ac:cxnSpMk id="23" creationId="{E8F36FBF-735E-434B-9CC5-3F91EF7D7990}"/>
          </ac:cxnSpMkLst>
        </pc:cxnChg>
      </pc:sldChg>
      <pc:sldChg chg="modSp new mod">
        <pc:chgData name="Никита Сурков" userId="969092332debaf53" providerId="LiveId" clId="{542D4CB7-942A-41EC-83DF-F22F701E1E5B}" dt="2023-01-18T04:09:16.231" v="189" actId="120"/>
        <pc:sldMkLst>
          <pc:docMk/>
          <pc:sldMk cId="3144348491" sldId="259"/>
        </pc:sldMkLst>
        <pc:spChg chg="mod">
          <ac:chgData name="Никита Сурков" userId="969092332debaf53" providerId="LiveId" clId="{542D4CB7-942A-41EC-83DF-F22F701E1E5B}" dt="2023-01-18T04:00:00.547" v="21" actId="1076"/>
          <ac:spMkLst>
            <pc:docMk/>
            <pc:sldMk cId="3144348491" sldId="259"/>
            <ac:spMk id="2" creationId="{FD9F5243-C50A-49AB-9A07-094C134EA014}"/>
          </ac:spMkLst>
        </pc:spChg>
        <pc:spChg chg="mod">
          <ac:chgData name="Никита Сурков" userId="969092332debaf53" providerId="LiveId" clId="{542D4CB7-942A-41EC-83DF-F22F701E1E5B}" dt="2023-01-18T04:09:16.231" v="189" actId="120"/>
          <ac:spMkLst>
            <pc:docMk/>
            <pc:sldMk cId="3144348491" sldId="259"/>
            <ac:spMk id="3" creationId="{E9291AAF-D29F-43D1-B961-3A88F6C0B570}"/>
          </ac:spMkLst>
        </pc:spChg>
      </pc:sldChg>
      <pc:sldChg chg="addSp delSp modSp new mod">
        <pc:chgData name="Никита Сурков" userId="969092332debaf53" providerId="LiveId" clId="{542D4CB7-942A-41EC-83DF-F22F701E1E5B}" dt="2023-01-18T04:09:08.791" v="188" actId="1076"/>
        <pc:sldMkLst>
          <pc:docMk/>
          <pc:sldMk cId="3516858662" sldId="260"/>
        </pc:sldMkLst>
        <pc:spChg chg="mod">
          <ac:chgData name="Никита Сурков" userId="969092332debaf53" providerId="LiveId" clId="{542D4CB7-942A-41EC-83DF-F22F701E1E5B}" dt="2023-01-18T04:08:47.823" v="182" actId="1076"/>
          <ac:spMkLst>
            <pc:docMk/>
            <pc:sldMk cId="3516858662" sldId="260"/>
            <ac:spMk id="2" creationId="{64B93EBD-A58A-4E1E-A547-BB9CF8591D00}"/>
          </ac:spMkLst>
        </pc:spChg>
        <pc:spChg chg="del mod">
          <ac:chgData name="Никита Сурков" userId="969092332debaf53" providerId="LiveId" clId="{542D4CB7-942A-41EC-83DF-F22F701E1E5B}" dt="2023-01-18T04:05:23.108" v="113" actId="21"/>
          <ac:spMkLst>
            <pc:docMk/>
            <pc:sldMk cId="3516858662" sldId="260"/>
            <ac:spMk id="3" creationId="{915261A0-A113-42B3-B037-AE8810CDEC0E}"/>
          </ac:spMkLst>
        </pc:spChg>
        <pc:spChg chg="add del mod">
          <ac:chgData name="Никита Сурков" userId="969092332debaf53" providerId="LiveId" clId="{542D4CB7-942A-41EC-83DF-F22F701E1E5B}" dt="2023-01-18T04:05:23.115" v="115"/>
          <ac:spMkLst>
            <pc:docMk/>
            <pc:sldMk cId="3516858662" sldId="260"/>
            <ac:spMk id="4" creationId="{9766B2AC-208E-47C5-8D3C-851A3E67DD7A}"/>
          </ac:spMkLst>
        </pc:spChg>
        <pc:spChg chg="add">
          <ac:chgData name="Никита Сурков" userId="969092332debaf53" providerId="LiveId" clId="{542D4CB7-942A-41EC-83DF-F22F701E1E5B}" dt="2023-01-18T04:04:55.063" v="108"/>
          <ac:spMkLst>
            <pc:docMk/>
            <pc:sldMk cId="3516858662" sldId="260"/>
            <ac:spMk id="5" creationId="{03F2ACBE-EDBE-4F0B-B606-A43038A15EC6}"/>
          </ac:spMkLst>
        </pc:spChg>
        <pc:spChg chg="add mod">
          <ac:chgData name="Никита Сурков" userId="969092332debaf53" providerId="LiveId" clId="{542D4CB7-942A-41EC-83DF-F22F701E1E5B}" dt="2023-01-18T04:09:08.791" v="188" actId="1076"/>
          <ac:spMkLst>
            <pc:docMk/>
            <pc:sldMk cId="3516858662" sldId="260"/>
            <ac:spMk id="6" creationId="{09169B23-027F-47C3-B591-773CEC9F5436}"/>
          </ac:spMkLst>
        </pc:spChg>
        <pc:spChg chg="add mod">
          <ac:chgData name="Никита Сурков" userId="969092332debaf53" providerId="LiveId" clId="{542D4CB7-942A-41EC-83DF-F22F701E1E5B}" dt="2023-01-18T04:05:19.059" v="112" actId="1076"/>
          <ac:spMkLst>
            <pc:docMk/>
            <pc:sldMk cId="3516858662" sldId="260"/>
            <ac:spMk id="7" creationId="{1CADBEEB-1032-4685-8B33-074A3248D3BD}"/>
          </ac:spMkLst>
        </pc:spChg>
      </pc:sldChg>
      <pc:sldChg chg="modSp new mod">
        <pc:chgData name="Никита Сурков" userId="969092332debaf53" providerId="LiveId" clId="{542D4CB7-942A-41EC-83DF-F22F701E1E5B}" dt="2023-01-18T04:12:16.030" v="309" actId="1076"/>
        <pc:sldMkLst>
          <pc:docMk/>
          <pc:sldMk cId="1033345350" sldId="261"/>
        </pc:sldMkLst>
        <pc:spChg chg="mod">
          <ac:chgData name="Никита Сурков" userId="969092332debaf53" providerId="LiveId" clId="{542D4CB7-942A-41EC-83DF-F22F701E1E5B}" dt="2023-01-18T04:12:14.023" v="308" actId="1076"/>
          <ac:spMkLst>
            <pc:docMk/>
            <pc:sldMk cId="1033345350" sldId="261"/>
            <ac:spMk id="2" creationId="{D284865D-7724-413D-BA04-F9EF00DEA792}"/>
          </ac:spMkLst>
        </pc:spChg>
        <pc:spChg chg="mod">
          <ac:chgData name="Никита Сурков" userId="969092332debaf53" providerId="LiveId" clId="{542D4CB7-942A-41EC-83DF-F22F701E1E5B}" dt="2023-01-18T04:12:16.030" v="309" actId="1076"/>
          <ac:spMkLst>
            <pc:docMk/>
            <pc:sldMk cId="1033345350" sldId="261"/>
            <ac:spMk id="3" creationId="{69D57520-D617-4294-8C81-BDE7664D2BF2}"/>
          </ac:spMkLst>
        </pc:spChg>
      </pc:sldChg>
      <pc:sldChg chg="modSp new mod">
        <pc:chgData name="Никита Сурков" userId="969092332debaf53" providerId="LiveId" clId="{542D4CB7-942A-41EC-83DF-F22F701E1E5B}" dt="2023-01-18T04:58:05.942" v="609" actId="5793"/>
        <pc:sldMkLst>
          <pc:docMk/>
          <pc:sldMk cId="2355670519" sldId="262"/>
        </pc:sldMkLst>
        <pc:spChg chg="mod">
          <ac:chgData name="Никита Сурков" userId="969092332debaf53" providerId="LiveId" clId="{542D4CB7-942A-41EC-83DF-F22F701E1E5B}" dt="2023-01-18T04:14:11.822" v="437" actId="1076"/>
          <ac:spMkLst>
            <pc:docMk/>
            <pc:sldMk cId="2355670519" sldId="262"/>
            <ac:spMk id="2" creationId="{D949D730-46FE-40DA-BA81-DFF2F1E08BA1}"/>
          </ac:spMkLst>
        </pc:spChg>
        <pc:spChg chg="mod">
          <ac:chgData name="Никита Сурков" userId="969092332debaf53" providerId="LiveId" clId="{542D4CB7-942A-41EC-83DF-F22F701E1E5B}" dt="2023-01-18T04:58:05.942" v="609" actId="5793"/>
          <ac:spMkLst>
            <pc:docMk/>
            <pc:sldMk cId="2355670519" sldId="262"/>
            <ac:spMk id="3" creationId="{A4EEDFDE-2EB2-4858-8C1C-C05826614E6A}"/>
          </ac:spMkLst>
        </pc:spChg>
      </pc:sldChg>
      <pc:sldChg chg="addSp delSp modSp new mod">
        <pc:chgData name="Никита Сурков" userId="969092332debaf53" providerId="LiveId" clId="{542D4CB7-942A-41EC-83DF-F22F701E1E5B}" dt="2023-01-18T05:03:26.015" v="791" actId="20577"/>
        <pc:sldMkLst>
          <pc:docMk/>
          <pc:sldMk cId="1619302634" sldId="263"/>
        </pc:sldMkLst>
        <pc:spChg chg="mod">
          <ac:chgData name="Никита Сурков" userId="969092332debaf53" providerId="LiveId" clId="{542D4CB7-942A-41EC-83DF-F22F701E1E5B}" dt="2023-01-18T04:18:06.012" v="510" actId="1076"/>
          <ac:spMkLst>
            <pc:docMk/>
            <pc:sldMk cId="1619302634" sldId="263"/>
            <ac:spMk id="2" creationId="{1E0CC040-1A6A-4C3F-9E68-B5D604155D7F}"/>
          </ac:spMkLst>
        </pc:spChg>
        <pc:spChg chg="add del">
          <ac:chgData name="Никита Сурков" userId="969092332debaf53" providerId="LiveId" clId="{542D4CB7-942A-41EC-83DF-F22F701E1E5B}" dt="2023-01-18T04:16:40.831" v="499" actId="21"/>
          <ac:spMkLst>
            <pc:docMk/>
            <pc:sldMk cId="1619302634" sldId="263"/>
            <ac:spMk id="3" creationId="{80D8319B-659C-45E2-B2EB-B0A8242ADC12}"/>
          </ac:spMkLst>
        </pc:spChg>
        <pc:spChg chg="add del mod">
          <ac:chgData name="Никита Сурков" userId="969092332debaf53" providerId="LiveId" clId="{542D4CB7-942A-41EC-83DF-F22F701E1E5B}" dt="2023-01-18T05:03:26.015" v="791" actId="20577"/>
          <ac:spMkLst>
            <pc:docMk/>
            <pc:sldMk cId="1619302634" sldId="263"/>
            <ac:spMk id="4" creationId="{905FF5AF-F217-4E4E-B9D4-D3E69853D664}"/>
          </ac:spMkLst>
        </pc:spChg>
        <pc:spChg chg="add del">
          <ac:chgData name="Никита Сурков" userId="969092332debaf53" providerId="LiveId" clId="{542D4CB7-942A-41EC-83DF-F22F701E1E5B}" dt="2023-01-18T04:16:27.188" v="497" actId="21"/>
          <ac:spMkLst>
            <pc:docMk/>
            <pc:sldMk cId="1619302634" sldId="263"/>
            <ac:spMk id="5" creationId="{09A70CC1-1BFA-4AAD-9204-3BE6F9B966BF}"/>
          </ac:spMkLst>
        </pc:spChg>
      </pc:sldChg>
      <pc:sldChg chg="modSp new mod">
        <pc:chgData name="Никита Сурков" userId="969092332debaf53" providerId="LiveId" clId="{542D4CB7-942A-41EC-83DF-F22F701E1E5B}" dt="2023-01-18T05:05:08.649" v="877" actId="1076"/>
        <pc:sldMkLst>
          <pc:docMk/>
          <pc:sldMk cId="4288807102" sldId="264"/>
        </pc:sldMkLst>
        <pc:spChg chg="mod">
          <ac:chgData name="Никита Сурков" userId="969092332debaf53" providerId="LiveId" clId="{542D4CB7-942A-41EC-83DF-F22F701E1E5B}" dt="2023-01-18T05:05:08.649" v="877" actId="1076"/>
          <ac:spMkLst>
            <pc:docMk/>
            <pc:sldMk cId="4288807102" sldId="264"/>
            <ac:spMk id="2" creationId="{8D496E0C-BF14-498A-AC0F-06330D0A2474}"/>
          </ac:spMkLst>
        </pc:spChg>
        <pc:spChg chg="mod">
          <ac:chgData name="Никита Сурков" userId="969092332debaf53" providerId="LiveId" clId="{542D4CB7-942A-41EC-83DF-F22F701E1E5B}" dt="2023-01-18T04:59:51.195" v="639" actId="207"/>
          <ac:spMkLst>
            <pc:docMk/>
            <pc:sldMk cId="4288807102" sldId="264"/>
            <ac:spMk id="3" creationId="{ABA388F1-7223-4699-93A0-6D57F76D63C6}"/>
          </ac:spMkLst>
        </pc:spChg>
      </pc:sldChg>
      <pc:sldChg chg="modSp new mod">
        <pc:chgData name="Никита Сурков" userId="969092332debaf53" providerId="LiveId" clId="{542D4CB7-942A-41EC-83DF-F22F701E1E5B}" dt="2023-01-18T05:05:05.109" v="876" actId="1076"/>
        <pc:sldMkLst>
          <pc:docMk/>
          <pc:sldMk cId="1924001689" sldId="265"/>
        </pc:sldMkLst>
        <pc:spChg chg="mod">
          <ac:chgData name="Никита Сурков" userId="969092332debaf53" providerId="LiveId" clId="{542D4CB7-942A-41EC-83DF-F22F701E1E5B}" dt="2023-01-18T05:05:05.109" v="876" actId="1076"/>
          <ac:spMkLst>
            <pc:docMk/>
            <pc:sldMk cId="1924001689" sldId="265"/>
            <ac:spMk id="2" creationId="{A3277F7B-CACC-476A-84BC-FF907E5D7DA4}"/>
          </ac:spMkLst>
        </pc:spChg>
        <pc:spChg chg="mod">
          <ac:chgData name="Никита Сурков" userId="969092332debaf53" providerId="LiveId" clId="{542D4CB7-942A-41EC-83DF-F22F701E1E5B}" dt="2023-01-18T05:02:08.952" v="708" actId="5793"/>
          <ac:spMkLst>
            <pc:docMk/>
            <pc:sldMk cId="1924001689" sldId="265"/>
            <ac:spMk id="3" creationId="{5CEDE7A2-A5A5-468A-AFD0-6C067D77F4D8}"/>
          </ac:spMkLst>
        </pc:spChg>
      </pc:sldChg>
      <pc:sldChg chg="modSp new del mod">
        <pc:chgData name="Никита Сурков" userId="969092332debaf53" providerId="LiveId" clId="{542D4CB7-942A-41EC-83DF-F22F701E1E5B}" dt="2023-01-18T05:00:40.130" v="671" actId="2696"/>
        <pc:sldMkLst>
          <pc:docMk/>
          <pc:sldMk cId="3128941590" sldId="265"/>
        </pc:sldMkLst>
        <pc:spChg chg="mod">
          <ac:chgData name="Никита Сурков" userId="969092332debaf53" providerId="LiveId" clId="{542D4CB7-942A-41EC-83DF-F22F701E1E5B}" dt="2023-01-18T05:00:15.443" v="670" actId="1076"/>
          <ac:spMkLst>
            <pc:docMk/>
            <pc:sldMk cId="3128941590" sldId="265"/>
            <ac:spMk id="2" creationId="{0F6ADD3D-0C43-4A01-8058-208CEAC66A8D}"/>
          </ac:spMkLst>
        </pc:spChg>
      </pc:sldChg>
      <pc:sldChg chg="modSp new mod">
        <pc:chgData name="Никита Сурков" userId="969092332debaf53" providerId="LiveId" clId="{542D4CB7-942A-41EC-83DF-F22F701E1E5B}" dt="2023-01-18T05:05:00.880" v="875" actId="1076"/>
        <pc:sldMkLst>
          <pc:docMk/>
          <pc:sldMk cId="3758055363" sldId="266"/>
        </pc:sldMkLst>
        <pc:spChg chg="mod">
          <ac:chgData name="Никита Сурков" userId="969092332debaf53" providerId="LiveId" clId="{542D4CB7-942A-41EC-83DF-F22F701E1E5B}" dt="2023-01-18T05:05:00.880" v="875" actId="1076"/>
          <ac:spMkLst>
            <pc:docMk/>
            <pc:sldMk cId="3758055363" sldId="266"/>
            <ac:spMk id="2" creationId="{80FB425C-6036-435F-903B-63D6733E3DDD}"/>
          </ac:spMkLst>
        </pc:spChg>
        <pc:spChg chg="mod">
          <ac:chgData name="Никита Сурков" userId="969092332debaf53" providerId="LiveId" clId="{542D4CB7-942A-41EC-83DF-F22F701E1E5B}" dt="2023-01-18T05:04:45.395" v="874" actId="5793"/>
          <ac:spMkLst>
            <pc:docMk/>
            <pc:sldMk cId="3758055363" sldId="266"/>
            <ac:spMk id="3" creationId="{FC429A6B-E483-4A84-B477-C2CE21D88E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2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6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46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9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2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90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4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2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3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75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C9CCC-B97E-4A5F-B2E3-832E71BE3289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2AC1-2D44-4E14-AC9A-BE5D12714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17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30946-138D-4B17-B1A1-6147DF48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1212"/>
            <a:ext cx="5979223" cy="231031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Ч</a:t>
            </a:r>
            <a:r>
              <a:rPr lang="ru-RU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то такое По, классификация требований , </a:t>
            </a:r>
            <a:r>
              <a:rPr lang="ru-RU" sz="4000" b="0" i="0" dirty="0" err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уров</a:t>
            </a:r>
            <a:r>
              <a:rPr lang="ru-RU" sz="4000" dirty="0" err="1">
                <a:solidFill>
                  <a:schemeClr val="tx1"/>
                </a:solidFill>
                <a:latin typeface="Arial Black" panose="020B0A04020102020204" pitchFamily="34" charset="0"/>
              </a:rPr>
              <a:t>НИ</a:t>
            </a:r>
            <a:r>
              <a:rPr lang="ru-RU" sz="4000" dirty="0">
                <a:solidFill>
                  <a:schemeClr val="tx1"/>
                </a:solidFill>
                <a:latin typeface="Arial Black" panose="020B0A04020102020204" pitchFamily="34" charset="0"/>
              </a:rPr>
              <a:t> ТРЕБОВАНИЙ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397B3-3CF5-4E58-B367-B673503D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9247" y="4165152"/>
            <a:ext cx="5760846" cy="6820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Выполнено студентами : Сурков Никита, Галлямов Юрий 20П-3</a:t>
            </a:r>
          </a:p>
        </p:txBody>
      </p:sp>
    </p:spTree>
    <p:extLst>
      <p:ext uri="{BB962C8B-B14F-4D97-AF65-F5344CB8AC3E}">
        <p14:creationId xmlns:p14="http://schemas.microsoft.com/office/powerpoint/2010/main" val="41306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CC040-1A6A-4C3F-9E68-B5D60415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77402"/>
            <a:ext cx="9621520" cy="1293028"/>
          </a:xfrm>
        </p:spPr>
        <p:txBody>
          <a:bodyPr/>
          <a:lstStyle/>
          <a:p>
            <a:pPr algn="ctr"/>
            <a:r>
              <a:rPr lang="ru-RU" dirty="0"/>
              <a:t>Виды Требований по характеру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FF5AF-F217-4E4E-B9D4-D3E69853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" y="1500741"/>
            <a:ext cx="10815319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Функциональный характер — требования к поведению системы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Функциональные требования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Нефункциональный характер (ограничения архитектуры/реализации/эксплуатации) — требования к характеру поведения системы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Бизнес-правила — определяют ограничения, проистекающие из предметной области и свойств автоматизируемого объекта (предприятия)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  <a:t>Системные требования и ограничения — определения элементарных операций, которые должна иметь система, а также различных условий, которым она может удовлетворять. К системным требованиям и ограничениям относятся: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Ограничения на программные интерфейсы, в том числе к внешним системам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Требования к атрибутам качества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</a:pPr>
            <a:r>
              <a:rPr lang="ru-RU" altLang="ru-RU" sz="2000" dirty="0">
                <a:latin typeface="Century Gothic (Заголовки)"/>
              </a:rPr>
              <a:t>Требования к применяемому оборудованию и ПО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Заголовки)"/>
              </a:rPr>
            </a:br>
            <a:r>
              <a:rPr kumimoji="0" lang="ru-RU" altLang="ru-RU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Robot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Thumbs Up">
            <a:extLst>
              <a:ext uri="{FF2B5EF4-FFF2-40B4-BE49-F238E27FC236}">
                <a16:creationId xmlns:a16="http://schemas.microsoft.com/office/drawing/2014/main" id="{09A70CC1-1BFA-4AAD-9204-3BE6F9B96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820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0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B425C-6036-435F-903B-63D6733E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55" y="823096"/>
            <a:ext cx="9075490" cy="1293028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29A6B-E483-4A84-B477-C2CE21D8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effectLst/>
                <a:latin typeface="Century Gothic (Заголовки)"/>
              </a:rPr>
              <a:t>Функциональное требование — это </a:t>
            </a:r>
            <a:r>
              <a:rPr lang="ru-RU" sz="3200" b="1" i="0" dirty="0">
                <a:effectLst/>
                <a:latin typeface="Century Gothic (Заголовки)"/>
              </a:rPr>
              <a:t>заявление о том, как должна вести себя система</a:t>
            </a:r>
            <a:r>
              <a:rPr lang="ru-RU" sz="3200" b="0" i="0" dirty="0">
                <a:effectLst/>
                <a:latin typeface="Century Gothic (Заголовки)"/>
              </a:rPr>
              <a:t>. Он определяет, что система должна делать, чтобы удовлетворить потребности или ожидания пользователя. Функциональные требования можно рассматривать как функции, которые обнаруживает пользователь.</a:t>
            </a:r>
            <a:endParaRPr lang="ru-RU" sz="32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7580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20B5A-9174-44BE-9F8C-17FEC074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3524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такое По?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DC3E1-C635-4CBE-8D83-3E5FD84C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59" y="2129347"/>
            <a:ext cx="7238038" cy="3324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+mj-lt"/>
              </a:rPr>
              <a:t>Программное обеспечение (ПО) - комплекс программ обеспечивающих обработку или передачу данных предназначенных для многократного использования и применения разными пользователями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Итоги 2018 года: программное обеспечение / Программное обеспечение">
            <a:extLst>
              <a:ext uri="{FF2B5EF4-FFF2-40B4-BE49-F238E27FC236}">
                <a16:creationId xmlns:a16="http://schemas.microsoft.com/office/drawing/2014/main" id="{BABA58F9-F5E1-109C-E78B-CA3E628C4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"/>
          <a:stretch/>
        </p:blipFill>
        <p:spPr bwMode="auto">
          <a:xfrm>
            <a:off x="7554897" y="2129347"/>
            <a:ext cx="4434397" cy="30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3050A2-C7CB-4C1D-A536-09716B916172}"/>
              </a:ext>
            </a:extLst>
          </p:cNvPr>
          <p:cNvSpPr/>
          <p:nvPr/>
        </p:nvSpPr>
        <p:spPr>
          <a:xfrm>
            <a:off x="3159759" y="1106293"/>
            <a:ext cx="6512560" cy="1850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Программное обеспечение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364FC09-E984-4766-A731-E156B726D72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330460" y="2956560"/>
            <a:ext cx="4085579" cy="12496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2128AE-CF07-4B49-9469-219D2CE979CD}"/>
              </a:ext>
            </a:extLst>
          </p:cNvPr>
          <p:cNvSpPr/>
          <p:nvPr/>
        </p:nvSpPr>
        <p:spPr>
          <a:xfrm>
            <a:off x="688354" y="4206241"/>
            <a:ext cx="3284211" cy="1116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Системные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FEE06DC-CD7F-41CC-8050-721A51C4518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416039" y="2956560"/>
            <a:ext cx="1" cy="228255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7EFE1A7-95BA-4082-93DE-91F15EBD8E65}"/>
              </a:ext>
            </a:extLst>
          </p:cNvPr>
          <p:cNvSpPr/>
          <p:nvPr/>
        </p:nvSpPr>
        <p:spPr>
          <a:xfrm>
            <a:off x="4773934" y="5239118"/>
            <a:ext cx="3284211" cy="1116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Прикладное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3401188-FF90-41EE-9710-CDAAB26E9C03}"/>
              </a:ext>
            </a:extLst>
          </p:cNvPr>
          <p:cNvSpPr/>
          <p:nvPr/>
        </p:nvSpPr>
        <p:spPr>
          <a:xfrm>
            <a:off x="8244826" y="4206241"/>
            <a:ext cx="3712219" cy="1032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Инструментальное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F36FBF-735E-434B-9CC5-3F91EF7D7990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6416039" y="2956560"/>
            <a:ext cx="3684897" cy="12496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5243-C50A-49AB-9A07-094C134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Системное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91AAF-D29F-43D1-B961-3A88F6C0B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6735932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 err="1">
                <a:solidFill>
                  <a:srgbClr val="FFFFFF"/>
                </a:solidFill>
                <a:effectLst/>
                <a:latin typeface="+mj-lt"/>
              </a:rPr>
              <a:t>Систе́мное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+mj-lt"/>
              </a:rPr>
              <a:t> программное обеспечение — программы, решающие задачи </a:t>
            </a:r>
            <a:r>
              <a:rPr lang="ru-RU" sz="2000" b="0" i="0" dirty="0" err="1">
                <a:solidFill>
                  <a:srgbClr val="FFFFFF"/>
                </a:solidFill>
                <a:effectLst/>
                <a:latin typeface="+mj-lt"/>
              </a:rPr>
              <a:t>общевычислительного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+mj-lt"/>
              </a:rPr>
              <a:t> характера — вы­де­ле­ния и разделения ресурсов, доступа к устройствам, обеспечивающие среды для разработки, запуска и выполнения других про­грамм.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  <a:latin typeface="+mj-lt"/>
              </a:rPr>
              <a:t>Примеры Системного По:</a:t>
            </a:r>
          </a:p>
          <a:p>
            <a:r>
              <a:rPr lang="pt-BR" sz="1800" b="0" i="0" dirty="0">
                <a:solidFill>
                  <a:srgbClr val="FFFFFF"/>
                </a:solidFill>
                <a:effectLst/>
                <a:latin typeface="Roboto"/>
              </a:rPr>
              <a:t>MS DOS, IBM PC DOS,</a:t>
            </a:r>
            <a:endParaRPr lang="ru-RU" sz="1800" b="0" i="0" dirty="0">
              <a:solidFill>
                <a:srgbClr val="FFFFFF"/>
              </a:solidFill>
              <a:effectLst/>
              <a:latin typeface="Roboto"/>
            </a:endParaRPr>
          </a:p>
          <a:p>
            <a:r>
              <a:rPr lang="pt-BR" sz="1800" b="0" i="0" dirty="0">
                <a:solidFill>
                  <a:srgbClr val="FFFFFF"/>
                </a:solidFill>
                <a:effectLst/>
                <a:latin typeface="Roboto"/>
              </a:rPr>
              <a:t>MS Windows (98, XP, 7, 8)</a:t>
            </a:r>
            <a:endParaRPr lang="ru-RU" sz="1800" b="0" i="0" dirty="0">
              <a:solidFill>
                <a:srgbClr val="FFFFFF"/>
              </a:solidFill>
              <a:effectLst/>
              <a:latin typeface="Roboto"/>
            </a:endParaRPr>
          </a:p>
          <a:p>
            <a:r>
              <a:rPr lang="pt-BR" sz="1800" b="0" i="0" dirty="0">
                <a:solidFill>
                  <a:srgbClr val="FFFFFF"/>
                </a:solidFill>
                <a:effectLst/>
                <a:latin typeface="Roboto"/>
              </a:rPr>
              <a:t>Mac OS, Mac OS X,</a:t>
            </a:r>
            <a:endParaRPr lang="ru-RU" sz="1800" b="0" i="0" dirty="0">
              <a:solidFill>
                <a:srgbClr val="FFFFFF"/>
              </a:solidFill>
              <a:effectLst/>
              <a:latin typeface="Roboto"/>
            </a:endParaRPr>
          </a:p>
          <a:p>
            <a:pPr marL="0" indent="0">
              <a:buNone/>
            </a:pPr>
            <a:br>
              <a:rPr lang="ru-RU" sz="3200" dirty="0">
                <a:latin typeface="+mj-lt"/>
              </a:rPr>
            </a:br>
            <a:br>
              <a:rPr lang="ru-RU" sz="3200" dirty="0">
                <a:latin typeface="+mj-lt"/>
              </a:rPr>
            </a:br>
            <a:endParaRPr lang="ru-RU" sz="3200" dirty="0">
              <a:latin typeface="+mj-lt"/>
            </a:endParaRPr>
          </a:p>
        </p:txBody>
      </p:sp>
      <p:pic>
        <p:nvPicPr>
          <p:cNvPr id="2050" name="Picture 2" descr="Системное ПО">
            <a:extLst>
              <a:ext uri="{FF2B5EF4-FFF2-40B4-BE49-F238E27FC236}">
                <a16:creationId xmlns:a16="http://schemas.microsoft.com/office/drawing/2014/main" id="{614C1D99-5558-10FC-05E5-EF9E938B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2292215"/>
            <a:ext cx="4470927" cy="309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4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3EBD-A58A-4E1E-A547-BB9CF859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733893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	</a:t>
            </a:r>
            <a:r>
              <a:rPr lang="ru-RU" sz="6000" dirty="0"/>
              <a:t>Прикладное по</a:t>
            </a:r>
          </a:p>
        </p:txBody>
      </p:sp>
      <p:sp>
        <p:nvSpPr>
          <p:cNvPr id="5" name="AutoShape 2" descr="Thumbs Up">
            <a:extLst>
              <a:ext uri="{FF2B5EF4-FFF2-40B4-BE49-F238E27FC236}">
                <a16:creationId xmlns:a16="http://schemas.microsoft.com/office/drawing/2014/main" id="{03F2ACBE-EDBE-4F0B-B606-A43038A15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169B23-027F-47C3-B591-773CEC9F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39" y="2153424"/>
            <a:ext cx="612699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Прикладное программное обеспечение Прикладное программное обеспечение — программы, предназначенные для выполнения определенных пользовательских задач и рассчитанные на непосредственное взаимодействие с пользователем.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j-lt"/>
              </a:rPr>
              <a:t>Примеры Прикладного ПО: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Текстовые редакторы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Текстовые процессоры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Системы компьютерной вёрстки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Графические редакторы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СУБД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Электронные таблицы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ru-RU" dirty="0">
                <a:latin typeface="Century Gothic (Заголовки)"/>
              </a:rPr>
              <a:t>Веб-браузеры</a:t>
            </a:r>
            <a:endParaRPr lang="ru-RU" altLang="ru-RU" dirty="0">
              <a:latin typeface="Century Gothic (Заголовки)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    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AutoShape 4" descr="Thumbs Up">
            <a:extLst>
              <a:ext uri="{FF2B5EF4-FFF2-40B4-BE49-F238E27FC236}">
                <a16:creationId xmlns:a16="http://schemas.microsoft.com/office/drawing/2014/main" id="{1CADBEEB-1032-4685-8B33-074A3248D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999" y="2135504"/>
            <a:ext cx="330135" cy="3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Системное и прикладное программное обеспечение">
            <a:extLst>
              <a:ext uri="{FF2B5EF4-FFF2-40B4-BE49-F238E27FC236}">
                <a16:creationId xmlns:a16="http://schemas.microsoft.com/office/drawing/2014/main" id="{26A633EF-E79D-2420-BF94-842F1D40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1"/>
          <a:stretch/>
        </p:blipFill>
        <p:spPr bwMode="auto">
          <a:xfrm>
            <a:off x="6942338" y="2565648"/>
            <a:ext cx="4848811" cy="26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865D-7724-413D-BA04-F9EF00DE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901532"/>
            <a:ext cx="890016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Инструментальное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57520-D617-4294-8C81-BDE7664D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346960"/>
            <a:ext cx="6086481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Инструмента́льное</a:t>
            </a:r>
            <a:r>
              <a:rPr lang="ru-RU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1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програ́ммное</a:t>
            </a:r>
            <a:r>
              <a:rPr lang="ru-RU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1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обеспе́чение</a:t>
            </a:r>
            <a:r>
              <a:rPr lang="ru-RU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— программное обеспечение, предназначенное для использования в ходе проектирования, разработки и сопровождения программ, в отличие от прикладного и системного программного обеспечения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FF"/>
                </a:solidFill>
                <a:latin typeface="Century Gothic (Заголовки)"/>
              </a:rPr>
              <a:t>Примеры </a:t>
            </a:r>
            <a:r>
              <a:rPr lang="ru-RU" sz="1800" dirty="0" err="1">
                <a:solidFill>
                  <a:srgbClr val="FFFFFF"/>
                </a:solidFill>
                <a:latin typeface="Century Gothic (Заголовки)"/>
              </a:rPr>
              <a:t>Инстурментального</a:t>
            </a:r>
            <a:r>
              <a:rPr lang="ru-RU" sz="1800" dirty="0">
                <a:solidFill>
                  <a:srgbClr val="FFFFFF"/>
                </a:solidFill>
                <a:latin typeface="Century Gothic (Заголовки)"/>
              </a:rPr>
              <a:t> ПО:</a:t>
            </a:r>
          </a:p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Microsoft Visual Studio (</a:t>
            </a:r>
            <a:r>
              <a:rPr lang="ru-RU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возможность редактирования диалоговых окон),</a:t>
            </a:r>
          </a:p>
          <a:p>
            <a:pPr algn="l"/>
            <a:r>
              <a:rPr lang="ru-RU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Borland Delphi, Borland C++ </a:t>
            </a:r>
            <a:endParaRPr lang="ru-RU" sz="18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Builder,</a:t>
            </a:r>
            <a:endParaRPr lang="ru-RU" sz="18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Kylix,</a:t>
            </a:r>
            <a:endParaRPr lang="ru-RU" sz="18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pPr algn="l"/>
            <a:r>
              <a:rPr lang="en-US" sz="18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KDevelop</a:t>
            </a:r>
            <a:br>
              <a:rPr lang="en-US" sz="2000" dirty="0"/>
            </a:br>
            <a:endParaRPr lang="ru-RU" sz="2800" b="0" i="0" dirty="0">
              <a:solidFill>
                <a:srgbClr val="FFFFFF"/>
              </a:solidFill>
              <a:effectLst/>
              <a:latin typeface="Century Gothic (Заголовки)"/>
            </a:endParaRPr>
          </a:p>
          <a:p>
            <a:endParaRPr lang="ru-RU" sz="2800" dirty="0">
              <a:latin typeface="Century Gothic (Заголовки)"/>
            </a:endParaRPr>
          </a:p>
        </p:txBody>
      </p:sp>
      <p:pic>
        <p:nvPicPr>
          <p:cNvPr id="4098" name="Picture 2" descr="Программное обеспечение - Информатика - Презентации - СУЗ">
            <a:extLst>
              <a:ext uri="{FF2B5EF4-FFF2-40B4-BE49-F238E27FC236}">
                <a16:creationId xmlns:a16="http://schemas.microsoft.com/office/drawing/2014/main" id="{CC14342B-6EFE-4EF7-19DF-61A0462C6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91"/>
          <a:stretch/>
        </p:blipFill>
        <p:spPr bwMode="auto">
          <a:xfrm>
            <a:off x="7042950" y="2414725"/>
            <a:ext cx="4743504" cy="22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9D730-46FE-40DA-BA81-DFF2F1E0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754213"/>
            <a:ext cx="10617200" cy="1287947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Виды требований по уровням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EDFDE-2EB2-4858-8C1C-C0582661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60880"/>
            <a:ext cx="10820400" cy="4024125"/>
          </a:xfrm>
        </p:spPr>
        <p:txBody>
          <a:bodyPr>
            <a:noAutofit/>
          </a:bodyPr>
          <a:lstStyle/>
          <a:p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Бизнес-требования — определяют назначение ПО, описываются в документе о видении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vision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 и границах проекта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scope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).</a:t>
            </a:r>
          </a:p>
          <a:p>
            <a:pPr marL="0" indent="0">
              <a:buNone/>
            </a:pPr>
            <a:br>
              <a:rPr lang="ru-RU" sz="2400" dirty="0">
                <a:latin typeface="Century Gothic (Заголовки)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Пользовательские требования —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сценариев использования (англ.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use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case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), пользовательских историй (англ.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user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stories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), сценариев взаимодействия (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Century Gothic (Заголовки)"/>
              </a:rPr>
              <a:t>scenario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).</a:t>
            </a:r>
          </a:p>
          <a:p>
            <a:br>
              <a:rPr lang="ru-RU" sz="2400" dirty="0">
                <a:latin typeface="Century Gothic (Заголовки)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Century Gothic (Заголовки)"/>
              </a:rPr>
              <a:t>Функциональный уровень (функции).</a:t>
            </a:r>
            <a:endParaRPr lang="ru-RU" sz="24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35567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96E0C-BF14-498A-AC0F-06330D0A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137" y="756761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Бизнес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388F1-7223-4699-93A0-6D57F76D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0" i="0" dirty="0">
                <a:effectLst/>
                <a:latin typeface="Century Gothic (Заголовки)"/>
              </a:rPr>
              <a:t>Бизнес-требования — </a:t>
            </a:r>
            <a:r>
              <a:rPr lang="ru-RU" sz="3600" b="1" i="0" dirty="0">
                <a:effectLst/>
                <a:latin typeface="Century Gothic (Заголовки)"/>
              </a:rPr>
              <a:t>определяют назначение ПО, описываются в документе о видении (</a:t>
            </a:r>
            <a:r>
              <a:rPr lang="ru-RU" sz="3600" b="1" i="0" dirty="0" err="1">
                <a:effectLst/>
                <a:latin typeface="Century Gothic (Заголовки)"/>
              </a:rPr>
              <a:t>vision</a:t>
            </a:r>
            <a:r>
              <a:rPr lang="ru-RU" sz="3600" b="1" i="0" dirty="0">
                <a:effectLst/>
                <a:latin typeface="Century Gothic (Заголовки)"/>
              </a:rPr>
              <a:t>) и границах проекта (</a:t>
            </a:r>
            <a:r>
              <a:rPr lang="ru-RU" sz="3600" b="1" i="0" dirty="0" err="1">
                <a:effectLst/>
                <a:latin typeface="Century Gothic (Заголовки)"/>
              </a:rPr>
              <a:t>scope</a:t>
            </a:r>
            <a:r>
              <a:rPr lang="ru-RU" sz="3600" b="1" i="0" dirty="0">
                <a:effectLst/>
                <a:latin typeface="Century Gothic (Заголовки)"/>
              </a:rPr>
              <a:t>)</a:t>
            </a:r>
            <a:r>
              <a:rPr lang="ru-RU" sz="3600" b="0" i="0" dirty="0">
                <a:effectLst/>
                <a:latin typeface="Century Gothic (Заголовки)"/>
              </a:rPr>
              <a:t>. Пользовательские требования — определяют набор пользовательских задач, которые должна решать программа, а также способы (сценарии) их решения в системе</a:t>
            </a:r>
            <a:r>
              <a:rPr lang="ru-RU" sz="3600" b="0" i="0" dirty="0">
                <a:solidFill>
                  <a:srgbClr val="BDC1C6"/>
                </a:solidFill>
                <a:effectLst/>
                <a:latin typeface="Century Gothic (Заголовки)"/>
              </a:rPr>
              <a:t>.</a:t>
            </a:r>
            <a:endParaRPr lang="ru-RU" sz="36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42888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77F7B-CACC-476A-84BC-FF907E5D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07" y="901532"/>
            <a:ext cx="8610600" cy="1293028"/>
          </a:xfrm>
        </p:spPr>
        <p:txBody>
          <a:bodyPr/>
          <a:lstStyle/>
          <a:p>
            <a:pPr algn="ctr"/>
            <a:r>
              <a:rPr lang="ru-RU" dirty="0"/>
              <a:t>Функциональный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DE7A2-A5A5-468A-AFD0-6C067D77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Century Gothic (Заголовки)"/>
              </a:rPr>
              <a:t>Функциональные уровни </a:t>
            </a:r>
            <a:r>
              <a:rPr lang="ru-RU" sz="2400" b="1" i="0" dirty="0">
                <a:effectLst/>
                <a:latin typeface="Century Gothic (Заголовки)"/>
              </a:rPr>
              <a:t>определяют возможности службы AD DS (</a:t>
            </a:r>
            <a:r>
              <a:rPr lang="ru-RU" sz="2400" b="1" i="0" dirty="0" err="1">
                <a:effectLst/>
                <a:latin typeface="Century Gothic (Заголовки)"/>
              </a:rPr>
              <a:t>Active</a:t>
            </a:r>
            <a:r>
              <a:rPr lang="ru-RU" sz="2400" b="1" i="0" dirty="0">
                <a:effectLst/>
                <a:latin typeface="Century Gothic (Заголовки)"/>
              </a:rPr>
              <a:t> </a:t>
            </a:r>
            <a:r>
              <a:rPr lang="ru-RU" sz="2400" b="1" i="0" dirty="0" err="1">
                <a:effectLst/>
                <a:latin typeface="Century Gothic (Заголовки)"/>
              </a:rPr>
              <a:t>Directory</a:t>
            </a:r>
            <a:r>
              <a:rPr lang="ru-RU" sz="2400" b="1" i="0" dirty="0">
                <a:effectLst/>
                <a:latin typeface="Century Gothic (Заголовки)"/>
              </a:rPr>
              <a:t> </a:t>
            </a:r>
            <a:r>
              <a:rPr lang="ru-RU" sz="2400" b="1" i="0" dirty="0" err="1">
                <a:effectLst/>
                <a:latin typeface="Century Gothic (Заголовки)"/>
              </a:rPr>
              <a:t>Domain</a:t>
            </a:r>
            <a:r>
              <a:rPr lang="ru-RU" sz="2400" b="1" i="0" dirty="0">
                <a:effectLst/>
                <a:latin typeface="Century Gothic (Заголовки)"/>
              </a:rPr>
              <a:t> </a:t>
            </a:r>
            <a:r>
              <a:rPr lang="ru-RU" sz="2400" b="1" i="0" dirty="0" err="1">
                <a:effectLst/>
                <a:latin typeface="Century Gothic (Заголовки)"/>
              </a:rPr>
              <a:t>Services</a:t>
            </a:r>
            <a:r>
              <a:rPr lang="ru-RU" sz="2400" b="1" i="0" dirty="0">
                <a:effectLst/>
                <a:latin typeface="Century Gothic (Заголовки)"/>
              </a:rPr>
              <a:t>), доступные в домене или в лесу</a:t>
            </a:r>
            <a:r>
              <a:rPr lang="ru-RU" sz="2400" b="0" i="0" dirty="0">
                <a:effectLst/>
                <a:latin typeface="Century Gothic (Заголовки)"/>
              </a:rPr>
              <a:t>. Они также ограничивают версии операционных систем </a:t>
            </a:r>
            <a:r>
              <a:rPr lang="ru-RU" sz="2400" b="0" i="0" dirty="0" err="1">
                <a:effectLst/>
                <a:latin typeface="Century Gothic (Заголовки)"/>
              </a:rPr>
              <a:t>Windows</a:t>
            </a:r>
            <a:r>
              <a:rPr lang="ru-RU" sz="2400" b="0" i="0" dirty="0">
                <a:effectLst/>
                <a:latin typeface="Century Gothic (Заголовки)"/>
              </a:rPr>
              <a:t> </a:t>
            </a:r>
            <a:r>
              <a:rPr lang="ru-RU" sz="2400" b="0" i="0" dirty="0" err="1">
                <a:effectLst/>
                <a:latin typeface="Century Gothic (Заголовки)"/>
              </a:rPr>
              <a:t>Server</a:t>
            </a:r>
            <a:r>
              <a:rPr lang="ru-RU" sz="2400" b="0" i="0" dirty="0">
                <a:effectLst/>
                <a:latin typeface="Century Gothic (Заголовки)"/>
              </a:rPr>
              <a:t>, которые можно использовать на контроллерах домена в домене или в лесу.</a:t>
            </a:r>
            <a:endParaRPr lang="ru-RU" sz="2400" dirty="0">
              <a:latin typeface="Century Gothic (Заголовки)"/>
            </a:endParaRPr>
          </a:p>
        </p:txBody>
      </p:sp>
      <p:pic>
        <p:nvPicPr>
          <p:cNvPr id="5122" name="Picture 2" descr="WEBURSITET.RU - Уровни требований к программному продукту">
            <a:extLst>
              <a:ext uri="{FF2B5EF4-FFF2-40B4-BE49-F238E27FC236}">
                <a16:creationId xmlns:a16="http://schemas.microsoft.com/office/drawing/2014/main" id="{AFBAAB71-3A0B-9403-3CA5-4B68D47B6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5" t="17561"/>
          <a:stretch/>
        </p:blipFill>
        <p:spPr bwMode="auto">
          <a:xfrm>
            <a:off x="6702640" y="2194560"/>
            <a:ext cx="4709147" cy="33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00168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78</TotalTime>
  <Words>541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Century Gothic</vt:lpstr>
      <vt:lpstr>Century Gothic (Заголовки)</vt:lpstr>
      <vt:lpstr>Roboto</vt:lpstr>
      <vt:lpstr>Wingdings</vt:lpstr>
      <vt:lpstr>След самолета</vt:lpstr>
      <vt:lpstr>Что такое По, классификация требований , уровНИ ТРЕБОВАНИЙ</vt:lpstr>
      <vt:lpstr>Что такое По?</vt:lpstr>
      <vt:lpstr>Презентация PowerPoint</vt:lpstr>
      <vt:lpstr>Системное ПО</vt:lpstr>
      <vt:lpstr> Прикладное по</vt:lpstr>
      <vt:lpstr>Инструментальное по</vt:lpstr>
      <vt:lpstr>Виды требований по уровням</vt:lpstr>
      <vt:lpstr>Бизнес требования</vt:lpstr>
      <vt:lpstr>Функциональный уровень </vt:lpstr>
      <vt:lpstr>Виды Требований по характеру</vt:lpstr>
      <vt:lpstr>Функциональные требования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По, классификация требований , уровНИ ТРЕБОВАНИЙ</dc:title>
  <dc:creator>Никита Сурков</dc:creator>
  <cp:lastModifiedBy>Юрий</cp:lastModifiedBy>
  <cp:revision>5</cp:revision>
  <dcterms:created xsi:type="dcterms:W3CDTF">2023-01-18T03:23:10Z</dcterms:created>
  <dcterms:modified xsi:type="dcterms:W3CDTF">2023-01-18T14:54:13Z</dcterms:modified>
</cp:coreProperties>
</file>