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5" r:id="rId5"/>
    <p:sldId id="292" r:id="rId6"/>
    <p:sldId id="257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1" r:id="rId25"/>
    <p:sldId id="280" r:id="rId26"/>
    <p:sldId id="288" r:id="rId27"/>
    <p:sldId id="289" r:id="rId28"/>
    <p:sldId id="290" r:id="rId29"/>
    <p:sldId id="291" r:id="rId30"/>
    <p:sldId id="296" r:id="rId31"/>
    <p:sldId id="293" r:id="rId32"/>
    <p:sldId id="294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94660"/>
  </p:normalViewPr>
  <p:slideViewPr>
    <p:cSldViewPr>
      <p:cViewPr varScale="1">
        <p:scale>
          <a:sx n="85" d="100"/>
          <a:sy n="85" d="100"/>
        </p:scale>
        <p:origin x="11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0">
              <a:schemeClr val="accent3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DE58-1288-44D5-A2D4-247CF4A80775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0479-84DF-4C2E-816B-3ABAE6274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</a:t>
            </a:r>
            <a:r>
              <a:rPr lang="en-US" dirty="0" err="1"/>
              <a:t>PeachTree</a:t>
            </a:r>
            <a:br>
              <a:rPr lang="en-US" dirty="0"/>
            </a:br>
            <a:r>
              <a:rPr lang="en-US" dirty="0"/>
              <a:t>Create a Company</a:t>
            </a:r>
            <a:br>
              <a:rPr lang="en-US" dirty="0"/>
            </a:br>
            <a:r>
              <a:rPr lang="en-US" dirty="0"/>
              <a:t>General Journal Transaction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  <a:p>
            <a:r>
              <a:rPr lang="en-US" dirty="0"/>
              <a:t>Peachtree Tutorial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year to “2011”</a:t>
            </a:r>
          </a:p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71800"/>
            <a:ext cx="6067425" cy="34480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2800" y="4429125"/>
            <a:ext cx="2133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Finish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678113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1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Your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lower left box</a:t>
            </a:r>
          </a:p>
          <a:p>
            <a:r>
              <a:rPr lang="en-US" dirty="0"/>
              <a:t>Click - Close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8CA32-8EFE-4849-C293-066ACA75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6934200" cy="39004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0DDBE-A011-9F8A-AC32-F4A42FE9EE77}"/>
              </a:ext>
            </a:extLst>
          </p:cNvPr>
          <p:cNvSpPr/>
          <p:nvPr/>
        </p:nvSpPr>
        <p:spPr>
          <a:xfrm>
            <a:off x="3276600" y="5592763"/>
            <a:ext cx="2133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D9B65-2D78-8175-9F3B-972285666461}"/>
              </a:ext>
            </a:extLst>
          </p:cNvPr>
          <p:cNvSpPr/>
          <p:nvPr/>
        </p:nvSpPr>
        <p:spPr>
          <a:xfrm>
            <a:off x="5444971" y="5619965"/>
            <a:ext cx="914400" cy="26391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5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Your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top right corner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B544DB-539E-FC72-2AB3-D1E5C2B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75717"/>
            <a:ext cx="6705600" cy="3771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723FFC-3ACB-0F0E-4C92-B183CD28869C}"/>
              </a:ext>
            </a:extLst>
          </p:cNvPr>
          <p:cNvSpPr/>
          <p:nvPr/>
        </p:nvSpPr>
        <p:spPr>
          <a:xfrm>
            <a:off x="7458740" y="2895600"/>
            <a:ext cx="605883" cy="25617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4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AECC66-6235-EC82-15A6-059CF0CA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28900"/>
            <a:ext cx="7162800" cy="402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– Restore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3276600"/>
            <a:ext cx="20574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Browse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3B623-4FF6-4E3E-B953-4D402FC0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2438400"/>
            <a:ext cx="6076950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7450" y="3962400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69B4BDC-6565-202A-3756-34E4786D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56" y="4419599"/>
            <a:ext cx="4019550" cy="198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TEAMS and Save in OneDrive</a:t>
            </a:r>
          </a:p>
          <a:p>
            <a:r>
              <a:rPr lang="en-US" dirty="0"/>
              <a:t>OneDrive / Accounting / Chapter </a:t>
            </a:r>
          </a:p>
          <a:p>
            <a:pPr marL="457200" lvl="1" indent="0">
              <a:buNone/>
            </a:pPr>
            <a:r>
              <a:rPr lang="en-US" dirty="0"/>
              <a:t>		(Chapter currently working in)</a:t>
            </a:r>
          </a:p>
          <a:p>
            <a:r>
              <a:rPr lang="en-US" dirty="0"/>
              <a:t>Select the assignment</a:t>
            </a:r>
          </a:p>
          <a:p>
            <a:r>
              <a:rPr lang="en-US" dirty="0"/>
              <a:t>Click - Open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2892" y="5715000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0C34B-4E6F-FAAA-E9B7-0E79EE51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7" y="4419600"/>
            <a:ext cx="3625084" cy="19826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5ED44C-AE90-04DD-B14F-201721F0652E}"/>
              </a:ext>
            </a:extLst>
          </p:cNvPr>
          <p:cNvSpPr/>
          <p:nvPr/>
        </p:nvSpPr>
        <p:spPr>
          <a:xfrm>
            <a:off x="1335590" y="5171967"/>
            <a:ext cx="2017209" cy="3144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550386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54196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8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54196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 3 - Open Software</a:t>
            </a:r>
          </a:p>
          <a:p>
            <a:r>
              <a:rPr lang="en-US" dirty="0"/>
              <a:t>Slide 4 - Create a New Company</a:t>
            </a:r>
          </a:p>
          <a:p>
            <a:r>
              <a:rPr lang="en-US" dirty="0"/>
              <a:t>Slide 12 - Clean Up Your Screen</a:t>
            </a:r>
          </a:p>
          <a:p>
            <a:r>
              <a:rPr lang="en-US" dirty="0"/>
              <a:t>Slide 14 - Restore a Company (assignment)</a:t>
            </a:r>
          </a:p>
          <a:p>
            <a:r>
              <a:rPr lang="en-US" dirty="0"/>
              <a:t>Slide 21 - Rename Company</a:t>
            </a:r>
          </a:p>
          <a:p>
            <a:r>
              <a:rPr lang="en-US" dirty="0"/>
              <a:t>Slide 23 - Back Up Company (Save)</a:t>
            </a:r>
          </a:p>
          <a:p>
            <a:r>
              <a:rPr lang="en-US" dirty="0"/>
              <a:t>Slide 27 – Software Terminology</a:t>
            </a:r>
          </a:p>
          <a:p>
            <a:r>
              <a:rPr lang="en-US" dirty="0"/>
              <a:t>Slide 28 - General Journal Entry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99725"/>
            <a:ext cx="6076950" cy="3390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Finish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a Company (assignment)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374712"/>
            <a:ext cx="1504950" cy="315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AAAC9C-71E0-2B29-2D93-CA13E131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2284767"/>
            <a:ext cx="7153702" cy="4023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– Company Information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20574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your “</a:t>
            </a:r>
            <a:r>
              <a:rPr lang="en-US" dirty="0" err="1"/>
              <a:t>Lastname</a:t>
            </a:r>
            <a:r>
              <a:rPr lang="en-US" dirty="0"/>
              <a:t>” and Assignment Name</a:t>
            </a:r>
          </a:p>
          <a:p>
            <a:r>
              <a:rPr lang="en-US" dirty="0"/>
              <a:t>Click - OK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7000" y="2517775"/>
            <a:ext cx="5276850" cy="3790950"/>
            <a:chOff x="2667000" y="2517775"/>
            <a:chExt cx="5276850" cy="37909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2517775"/>
              <a:ext cx="5276850" cy="37909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962400" y="3124200"/>
              <a:ext cx="2057400" cy="30480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6329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B67233-F054-E80B-38DD-9C56F6E9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54262"/>
            <a:ext cx="751840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– Back Up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505200"/>
            <a:ext cx="1981200" cy="43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53456"/>
            <a:ext cx="5141137" cy="3219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Back Up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4800600"/>
            <a:ext cx="1981200" cy="43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5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location on your OneDrive</a:t>
            </a:r>
          </a:p>
          <a:p>
            <a:r>
              <a:rPr lang="en-US" dirty="0"/>
              <a:t>Accounting 1 / Chapter (currently working in)</a:t>
            </a:r>
          </a:p>
          <a:p>
            <a:r>
              <a:rPr lang="en-US" dirty="0"/>
              <a:t>Click - Save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CCAB61-5551-4058-90D7-3F01013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429000"/>
            <a:ext cx="401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Company (Save)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OK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724150"/>
            <a:ext cx="33718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68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Terminology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AC6A99-6F67-4F51-91B3-CE3BE6D0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" y="1324704"/>
            <a:ext cx="8703734" cy="54398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33602" y="2392361"/>
            <a:ext cx="1947333" cy="32917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133" y="1676400"/>
            <a:ext cx="1075267" cy="16763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4746" y="3249364"/>
            <a:ext cx="1433965" cy="48984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406" y="1173905"/>
            <a:ext cx="170613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TABS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737731" y="1720334"/>
            <a:ext cx="170613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ICONS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8659" y="2560972"/>
            <a:ext cx="1706138" cy="36933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WINDOW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827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C5C26B-C927-4229-BDE7-D37FA547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38375"/>
            <a:ext cx="7010400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– General Journal Entry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4495800"/>
            <a:ext cx="1981200" cy="43418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44" y="2252663"/>
            <a:ext cx="6638925" cy="479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Items in Red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44" y="4031303"/>
            <a:ext cx="1296794" cy="3120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4385624"/>
            <a:ext cx="1219200" cy="2625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89638" y="4031303"/>
            <a:ext cx="1220362" cy="3120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7206" y="4114800"/>
            <a:ext cx="1514475" cy="31209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1681" y="4369913"/>
            <a:ext cx="1458719" cy="278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2844" y="4369914"/>
            <a:ext cx="1296794" cy="278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3328905"/>
            <a:ext cx="1915919" cy="3205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2600" y="3649416"/>
            <a:ext cx="1915919" cy="1993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3000" y="1212841"/>
            <a:ext cx="2895600" cy="1713996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Date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Reference (Source Document)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Debit Account (Use Drop Down Menu)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Debit Description (Must Type Name)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Debit Amount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Credit Account (Use Drop Down Menu)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Credit Description (Must Type Name)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Credit Amount</a:t>
            </a:r>
          </a:p>
          <a:p>
            <a:pPr marL="228600" indent="-228600">
              <a:buAutoNum type="arabicPeriod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2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Desktop	</a:t>
            </a:r>
          </a:p>
          <a:p>
            <a:pPr lvl="1"/>
            <a:r>
              <a:rPr lang="en-US" dirty="0"/>
              <a:t>Sage 50 Accounting 2022</a:t>
            </a:r>
          </a:p>
          <a:p>
            <a:endParaRPr lang="en-US" dirty="0"/>
          </a:p>
          <a:p>
            <a:r>
              <a:rPr lang="en-US" dirty="0"/>
              <a:t>Click - Create a New Company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5FDD6-AD33-121C-2D5E-8250AD20D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977334"/>
            <a:ext cx="5105400" cy="28717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13518"/>
            <a:ext cx="6638925" cy="479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Save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19400" y="2514600"/>
            <a:ext cx="990600" cy="6096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 “</a:t>
            </a:r>
            <a:r>
              <a:rPr lang="en-US" dirty="0" err="1"/>
              <a:t>LastName</a:t>
            </a:r>
            <a:r>
              <a:rPr lang="en-US" dirty="0"/>
              <a:t>” and “today’s date”</a:t>
            </a:r>
          </a:p>
          <a:p>
            <a:pPr lvl="1"/>
            <a:r>
              <a:rPr lang="en-US" dirty="0"/>
              <a:t>Example “Bacu092722”</a:t>
            </a:r>
          </a:p>
          <a:p>
            <a:r>
              <a:rPr lang="en-US" dirty="0"/>
              <a:t>Click - Next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14A0D-6AED-4250-469C-E3C7FBF4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52800"/>
            <a:ext cx="6067425" cy="3448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91DDB-9AD1-6A29-7C8B-6D63DE344685}"/>
              </a:ext>
            </a:extLst>
          </p:cNvPr>
          <p:cNvSpPr/>
          <p:nvPr/>
        </p:nvSpPr>
        <p:spPr>
          <a:xfrm>
            <a:off x="3276600" y="4015581"/>
            <a:ext cx="2133600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default setting to</a:t>
            </a:r>
          </a:p>
          <a:p>
            <a:pPr lvl="1"/>
            <a:r>
              <a:rPr lang="en-US" dirty="0"/>
              <a:t>Build your own chart of accounts (Designed for accountants and advanced users only)</a:t>
            </a:r>
          </a:p>
          <a:p>
            <a:r>
              <a:rPr lang="en-US" dirty="0"/>
              <a:t>Click - Next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95600" y="3276600"/>
            <a:ext cx="6067425" cy="3448050"/>
            <a:chOff x="2133600" y="3200400"/>
            <a:chExt cx="6067425" cy="3448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3200400"/>
              <a:ext cx="6067425" cy="34480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200400" y="4800600"/>
              <a:ext cx="4800600" cy="533400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8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678113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590800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5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- Next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60675"/>
            <a:ext cx="6067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8baccf2-2fac-43c9-bac3-465859d516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2D625992F834C8FBA605FEFE89F96" ma:contentTypeVersion="4" ma:contentTypeDescription="Create a new document." ma:contentTypeScope="" ma:versionID="95e0ea717cfe640676435ddc9a3e7532">
  <xsd:schema xmlns:xsd="http://www.w3.org/2001/XMLSchema" xmlns:xs="http://www.w3.org/2001/XMLSchema" xmlns:p="http://schemas.microsoft.com/office/2006/metadata/properties" xmlns:ns2="78baccf2-2fac-43c9-bac3-465859d516e2" targetNamespace="http://schemas.microsoft.com/office/2006/metadata/properties" ma:root="true" ma:fieldsID="7a38cdde9719977cb298ff787de47351" ns2:_="">
    <xsd:import namespace="78baccf2-2fac-43c9-bac3-465859d516e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accf2-2fac-43c9-bac3-465859d516e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611B8E-3E3A-4DEE-A84D-823124436091}">
  <ds:schemaRefs>
    <ds:schemaRef ds:uri="78baccf2-2fac-43c9-bac3-465859d516e2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DC3265-ECED-492C-8774-709B35981E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49CE3-6941-4D7E-AE4B-4B6049C92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accf2-2fac-43c9-bac3-465859d516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424</Words>
  <Application>Microsoft Office PowerPoint</Application>
  <PresentationFormat>On-screen Show (4:3)</PresentationFormat>
  <Paragraphs>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Intro to PeachTree Create a Company General Journal Transaction</vt:lpstr>
      <vt:lpstr>Table of Contents</vt:lpstr>
      <vt:lpstr>Open Software</vt:lpstr>
      <vt:lpstr>Create a New Company</vt:lpstr>
      <vt:lpstr>Create a New Company</vt:lpstr>
      <vt:lpstr>Create a New Company</vt:lpstr>
      <vt:lpstr>Create a New Company</vt:lpstr>
      <vt:lpstr>Create a New Company</vt:lpstr>
      <vt:lpstr>Create a New Company</vt:lpstr>
      <vt:lpstr>Create a New Company</vt:lpstr>
      <vt:lpstr>Create a New Company</vt:lpstr>
      <vt:lpstr>Clean Up Your Screen</vt:lpstr>
      <vt:lpstr>Clean Up Your Screen</vt:lpstr>
      <vt:lpstr>Restore a Company (assignment)</vt:lpstr>
      <vt:lpstr>Restore a Company (assignment)</vt:lpstr>
      <vt:lpstr>Restore a Company (assignment)</vt:lpstr>
      <vt:lpstr>Restore a Company (assignment)</vt:lpstr>
      <vt:lpstr>Restore a Company (assignment)</vt:lpstr>
      <vt:lpstr>Restore a Company (assignment)</vt:lpstr>
      <vt:lpstr>Restore a Company (assignment)</vt:lpstr>
      <vt:lpstr>Rename Company</vt:lpstr>
      <vt:lpstr>Rename Company</vt:lpstr>
      <vt:lpstr>Back Up Company (Save)</vt:lpstr>
      <vt:lpstr>Back Up Company (Save)</vt:lpstr>
      <vt:lpstr>Back Up Company (Save)</vt:lpstr>
      <vt:lpstr>Back Up Company (Save)</vt:lpstr>
      <vt:lpstr>Software Terminology</vt:lpstr>
      <vt:lpstr>General Journal Entry</vt:lpstr>
      <vt:lpstr>General Journal Entry</vt:lpstr>
      <vt:lpstr>General Journal Entry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Purchases on Account</dc:title>
  <dc:creator>BILL</dc:creator>
  <cp:lastModifiedBy>PATIL, DHRUV</cp:lastModifiedBy>
  <cp:revision>44</cp:revision>
  <dcterms:created xsi:type="dcterms:W3CDTF">2014-01-07T17:17:45Z</dcterms:created>
  <dcterms:modified xsi:type="dcterms:W3CDTF">2023-11-20T16:52:24Z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0x0101007B02D625992F834C8FBA605FEFE89F96</vt:lpwstr>
  </property>
  <property fmtid="{D5CDD505-2E9C-101B-9397-08002B2CF9AE}" pid="3" name="Order">
    <vt:r8>18300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