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1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0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D507-1EFF-4AA1-B948-AF2F26A8FECA}" type="datetimeFigureOut">
              <a:rPr lang="en-US" smtClean="0"/>
              <a:t>2018-06-08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C350-19F8-4765-9E35-EF904A24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634446" y="849089"/>
            <a:ext cx="3601828" cy="2185195"/>
            <a:chOff x="2929789" y="2411612"/>
            <a:chExt cx="5662080" cy="3684388"/>
          </a:xfrm>
        </p:grpSpPr>
        <p:sp>
          <p:nvSpPr>
            <p:cNvPr id="5" name="Patient big"/>
            <p:cNvSpPr txBox="1">
              <a:spLocks/>
            </p:cNvSpPr>
            <p:nvPr/>
          </p:nvSpPr>
          <p:spPr bwMode="auto">
            <a:xfrm>
              <a:off x="3212474" y="2411612"/>
              <a:ext cx="3467487" cy="3684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sz="1400" i="1" dirty="0"/>
                <a:t>Segmentation </a:t>
              </a:r>
              <a:r>
                <a:rPr lang="en-CA" sz="1400" dirty="0" smtClean="0"/>
                <a:t>(</a:t>
              </a:r>
              <a:r>
                <a:rPr lang="en-CA" sz="1400" dirty="0"/>
                <a:t>Patient)</a:t>
              </a:r>
            </a:p>
          </p:txBody>
        </p:sp>
        <p:sp>
          <p:nvSpPr>
            <p:cNvPr id="8" name="Tumor segment box"/>
            <p:cNvSpPr txBox="1">
              <a:spLocks/>
            </p:cNvSpPr>
            <p:nvPr/>
          </p:nvSpPr>
          <p:spPr bwMode="auto">
            <a:xfrm>
              <a:off x="5417828" y="2555736"/>
              <a:ext cx="1159783" cy="3083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sz="1000" i="1" dirty="0"/>
                <a:t>Segment</a:t>
              </a:r>
              <a:r>
                <a:rPr lang="en-CA" sz="1000" dirty="0"/>
                <a:t/>
              </a:r>
              <a:br>
                <a:rPr lang="en-CA" sz="1000" dirty="0"/>
              </a:br>
              <a:r>
                <a:rPr lang="en-CA" sz="1000" dirty="0"/>
                <a:t>(Tumor)</a:t>
              </a:r>
            </a:p>
          </p:txBody>
        </p:sp>
        <p:sp>
          <p:nvSpPr>
            <p:cNvPr id="10" name="Brain segment box"/>
            <p:cNvSpPr txBox="1">
              <a:spLocks/>
            </p:cNvSpPr>
            <p:nvPr/>
          </p:nvSpPr>
          <p:spPr bwMode="auto">
            <a:xfrm>
              <a:off x="3366459" y="2555736"/>
              <a:ext cx="1791406" cy="3083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sz="1000" i="1" dirty="0"/>
                <a:t>Segment </a:t>
              </a:r>
              <a:r>
                <a:rPr lang="en-CA" sz="1000" dirty="0"/>
                <a:t>(Brain)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358" y="2615837"/>
              <a:ext cx="1602344" cy="123324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863" y="2828846"/>
              <a:ext cx="723979" cy="7118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581" y="4000072"/>
              <a:ext cx="1583657" cy="134415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7066" y="4253402"/>
              <a:ext cx="723979" cy="742078"/>
            </a:xfrm>
            <a:prstGeom prst="rect">
              <a:avLst/>
            </a:prstGeom>
          </p:spPr>
        </p:pic>
        <p:sp>
          <p:nvSpPr>
            <p:cNvPr id="18" name="Curved Right Arrow 17"/>
            <p:cNvSpPr/>
            <p:nvPr/>
          </p:nvSpPr>
          <p:spPr>
            <a:xfrm>
              <a:off x="2929789" y="3138806"/>
              <a:ext cx="512493" cy="1600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1" name="Curved Right Arrow 20"/>
            <p:cNvSpPr/>
            <p:nvPr/>
          </p:nvSpPr>
          <p:spPr>
            <a:xfrm>
              <a:off x="5136340" y="3149235"/>
              <a:ext cx="512493" cy="1600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30" name="Star" descr="Gold Star Cutouts - 15&quot;">
              <a:extLst>
                <a:ext uri="{FF2B5EF4-FFF2-40B4-BE49-F238E27FC236}">
                  <a16:creationId xmlns:a16="http://schemas.microsoft.com/office/drawing/2014/main" id="{D76E2A2B-8D9C-490E-9A8B-F9BDC894D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281" y="2929359"/>
              <a:ext cx="514121" cy="510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60804F-AB2F-4529-BDDD-0A6A51367B05}"/>
                </a:ext>
              </a:extLst>
            </p:cNvPr>
            <p:cNvSpPr txBox="1"/>
            <p:nvPr/>
          </p:nvSpPr>
          <p:spPr>
            <a:xfrm>
              <a:off x="6715331" y="2677584"/>
              <a:ext cx="1876538" cy="1089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Binary labelmap</a:t>
              </a:r>
              <a:br>
                <a:rPr lang="en-US" sz="1200" dirty="0"/>
              </a:br>
              <a:r>
                <a:rPr lang="en-US" sz="1200" i="1" dirty="0" smtClean="0"/>
                <a:t>representation</a:t>
              </a:r>
            </a:p>
            <a:p>
              <a:pPr algn="ctr"/>
              <a:r>
                <a:rPr lang="en-US" sz="1200" i="1" dirty="0" smtClean="0"/>
                <a:t>(master)</a:t>
              </a:r>
              <a:endParaRPr lang="en-US" sz="1200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0F2366-BD77-447D-8346-A7834D6D3B9E}"/>
                </a:ext>
              </a:extLst>
            </p:cNvPr>
            <p:cNvSpPr txBox="1"/>
            <p:nvPr/>
          </p:nvSpPr>
          <p:spPr>
            <a:xfrm>
              <a:off x="6800125" y="4267201"/>
              <a:ext cx="1726049" cy="77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+mn-lt"/>
                </a:rPr>
                <a:t>Closed surface</a:t>
              </a:r>
              <a:br>
                <a:rPr lang="en-US" sz="1200" dirty="0">
                  <a:latin typeface="+mn-lt"/>
                </a:rPr>
              </a:br>
              <a:r>
                <a:rPr lang="en-US" sz="1200" i="1" dirty="0">
                  <a:latin typeface="+mn-lt"/>
                </a:rPr>
                <a:t>representation</a:t>
              </a: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81" y="345725"/>
            <a:ext cx="1791343" cy="177633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14138" y="2114971"/>
            <a:ext cx="172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3D image or volume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From DICOM, </a:t>
            </a:r>
            <a:r>
              <a:rPr lang="en-US" sz="1200" dirty="0" err="1" smtClean="0"/>
              <a:t>nrrd</a:t>
            </a:r>
            <a:r>
              <a:rPr lang="en-US" sz="1200" dirty="0" smtClean="0"/>
              <a:t>, etc.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Volumes module</a:t>
            </a:r>
            <a:endParaRPr lang="en-US" sz="1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83" y="3911825"/>
            <a:ext cx="1815683" cy="2075911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1675052" y="2742018"/>
            <a:ext cx="0" cy="106670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79" y="2972158"/>
            <a:ext cx="136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Volume Rendering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Only visualization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No data created!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655736" y="1653167"/>
            <a:ext cx="18971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76857" y="1650085"/>
            <a:ext cx="165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Segment Editor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Structures localized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Segmentation created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/>
          <p:cNvCxnSpPr>
            <a:stCxn id="31" idx="3"/>
          </p:cNvCxnSpPr>
          <p:nvPr/>
        </p:nvCxnSpPr>
        <p:spPr>
          <a:xfrm flipV="1">
            <a:off x="8236274" y="1330001"/>
            <a:ext cx="108082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3"/>
          </p:cNvCxnSpPr>
          <p:nvPr/>
        </p:nvCxnSpPr>
        <p:spPr>
          <a:xfrm>
            <a:off x="8194483" y="2180464"/>
            <a:ext cx="1163123" cy="14380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94440" y="3545097"/>
            <a:ext cx="0" cy="100215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02032" y="3706633"/>
            <a:ext cx="136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Segment Statistics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Measurements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Table created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2208" y="3655274"/>
            <a:ext cx="2145637" cy="183991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081256" y="2974858"/>
            <a:ext cx="182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Segmentation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Multiple representations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Segmentations module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634677" y="5475075"/>
            <a:ext cx="1576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Surface model (mesh)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STL, VTK, OBJ, etc.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Connected triangles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Models module</a:t>
            </a:r>
            <a:endParaRPr lang="en-US" sz="12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2208" y="390852"/>
            <a:ext cx="2145637" cy="176431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9573201" y="2155169"/>
            <a:ext cx="1321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Labelmap</a:t>
            </a:r>
            <a:r>
              <a:rPr lang="en-US" sz="1200" b="1" dirty="0" smtClean="0"/>
              <a:t> volume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err="1" smtClean="0"/>
              <a:t>nrrd</a:t>
            </a:r>
            <a:r>
              <a:rPr lang="en-US" sz="1200" dirty="0" smtClean="0"/>
              <a:t>, etc.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3D image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Volumes module</a:t>
            </a:r>
            <a:endParaRPr lang="en-US" sz="12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3920" y="4569976"/>
            <a:ext cx="4560341" cy="89792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990434" y="5468733"/>
            <a:ext cx="121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Statistics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 smtClean="0"/>
              <a:t>Table: CSV, TSV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8241687" y="1808285"/>
            <a:ext cx="113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Segmentations</a:t>
            </a:r>
            <a:br>
              <a:rPr lang="en-US" sz="1200" b="1" dirty="0" smtClean="0">
                <a:solidFill>
                  <a:srgbClr val="0070C0"/>
                </a:solidFill>
              </a:rPr>
            </a:br>
            <a:r>
              <a:rPr lang="en-US" sz="1200" dirty="0" smtClean="0">
                <a:solidFill>
                  <a:srgbClr val="0070C0"/>
                </a:solidFill>
              </a:rPr>
              <a:t>Import/Export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6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 Pinter</dc:creator>
  <cp:lastModifiedBy>Csaba Pinter</cp:lastModifiedBy>
  <cp:revision>8</cp:revision>
  <dcterms:created xsi:type="dcterms:W3CDTF">2018-06-08T12:58:41Z</dcterms:created>
  <dcterms:modified xsi:type="dcterms:W3CDTF">2018-06-08T14:22:29Z</dcterms:modified>
</cp:coreProperties>
</file>