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FDD9"/>
    <a:srgbClr val="CEE9FE"/>
    <a:srgbClr val="EBFECE"/>
    <a:srgbClr val="FBFECE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E8F17-CD3F-4F64-8824-ED93A8C8EEBC}" v="16" dt="2022-10-27T16:54:2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F8ECD950-0798-4C8C-9E5A-DAEA29144CA9}"/>
    <pc:docChg chg="undo redo custSel addSld modSld">
      <pc:chgData name="Andras Lasso" userId="872af7415c00bfb9" providerId="LiveId" clId="{F8ECD950-0798-4C8C-9E5A-DAEA29144CA9}" dt="2021-07-07T15:16:22.461" v="737" actId="14100"/>
      <pc:docMkLst>
        <pc:docMk/>
      </pc:docMkLst>
      <pc:sldChg chg="addSp delSp modSp mod">
        <pc:chgData name="Andras Lasso" userId="872af7415c00bfb9" providerId="LiveId" clId="{F8ECD950-0798-4C8C-9E5A-DAEA29144CA9}" dt="2021-07-07T15:16:22.461" v="737" actId="14100"/>
        <pc:sldMkLst>
          <pc:docMk/>
          <pc:sldMk cId="2700086928" sldId="257"/>
        </pc:sldMkLst>
        <pc:spChg chg="del mod">
          <ac:chgData name="Andras Lasso" userId="872af7415c00bfb9" providerId="LiveId" clId="{F8ECD950-0798-4C8C-9E5A-DAEA29144CA9}" dt="2021-07-07T14:52:06.453" v="521" actId="478"/>
          <ac:spMkLst>
            <pc:docMk/>
            <pc:sldMk cId="2700086928" sldId="257"/>
            <ac:spMk id="2" creationId="{F58D473E-5184-418E-9A54-729008F8F927}"/>
          </ac:spMkLst>
        </pc:spChg>
        <pc:spChg chg="del">
          <ac:chgData name="Andras Lasso" userId="872af7415c00bfb9" providerId="LiveId" clId="{F8ECD950-0798-4C8C-9E5A-DAEA29144CA9}" dt="2021-07-07T14:24:25.125" v="80" actId="478"/>
          <ac:spMkLst>
            <pc:docMk/>
            <pc:sldMk cId="2700086928" sldId="257"/>
            <ac:spMk id="3" creationId="{D04E0747-1AB7-4BCE-B3E0-E56ED92BB972}"/>
          </ac:spMkLst>
        </pc:spChg>
        <pc:spChg chg="del">
          <ac:chgData name="Andras Lasso" userId="872af7415c00bfb9" providerId="LiveId" clId="{F8ECD950-0798-4C8C-9E5A-DAEA29144CA9}" dt="2021-07-07T14:50:41.118" v="479" actId="478"/>
          <ac:spMkLst>
            <pc:docMk/>
            <pc:sldMk cId="2700086928" sldId="257"/>
            <ac:spMk id="12" creationId="{367447F6-B614-49ED-9862-0778DA7F15DD}"/>
          </ac:spMkLst>
        </pc:spChg>
        <pc:spChg chg="del">
          <ac:chgData name="Andras Lasso" userId="872af7415c00bfb9" providerId="LiveId" clId="{F8ECD950-0798-4C8C-9E5A-DAEA29144CA9}" dt="2021-07-07T14:50:41.118" v="479" actId="478"/>
          <ac:spMkLst>
            <pc:docMk/>
            <pc:sldMk cId="2700086928" sldId="257"/>
            <ac:spMk id="14" creationId="{8F09D537-2DA0-4515-8AF8-E8A2F5FFC2E3}"/>
          </ac:spMkLst>
        </pc:spChg>
        <pc:spChg chg="mod">
          <ac:chgData name="Andras Lasso" userId="872af7415c00bfb9" providerId="LiveId" clId="{F8ECD950-0798-4C8C-9E5A-DAEA29144CA9}" dt="2021-07-07T15:16:22.461" v="737" actId="14100"/>
          <ac:spMkLst>
            <pc:docMk/>
            <pc:sldMk cId="2700086928" sldId="257"/>
            <ac:spMk id="16" creationId="{985F1DF3-054F-4FF7-BF15-D8757DBB48F5}"/>
          </ac:spMkLst>
        </pc:spChg>
        <pc:spChg chg="mod">
          <ac:chgData name="Andras Lasso" userId="872af7415c00bfb9" providerId="LiveId" clId="{F8ECD950-0798-4C8C-9E5A-DAEA29144CA9}" dt="2021-07-07T15:16:16.875" v="736" actId="14100"/>
          <ac:spMkLst>
            <pc:docMk/>
            <pc:sldMk cId="2700086928" sldId="257"/>
            <ac:spMk id="20" creationId="{9675C7D9-DB17-4830-AC83-5665B46A9069}"/>
          </ac:spMkLst>
        </pc:spChg>
        <pc:spChg chg="mod">
          <ac:chgData name="Andras Lasso" userId="872af7415c00bfb9" providerId="LiveId" clId="{F8ECD950-0798-4C8C-9E5A-DAEA29144CA9}" dt="2021-07-07T14:54:43.479" v="561" actId="14100"/>
          <ac:spMkLst>
            <pc:docMk/>
            <pc:sldMk cId="2700086928" sldId="257"/>
            <ac:spMk id="21" creationId="{4410EECD-C453-46BF-B166-A4025AA6E68D}"/>
          </ac:spMkLst>
        </pc:spChg>
        <pc:spChg chg="del">
          <ac:chgData name="Andras Lasso" userId="872af7415c00bfb9" providerId="LiveId" clId="{F8ECD950-0798-4C8C-9E5A-DAEA29144CA9}" dt="2021-07-07T14:25:12.040" v="86" actId="478"/>
          <ac:spMkLst>
            <pc:docMk/>
            <pc:sldMk cId="2700086928" sldId="257"/>
            <ac:spMk id="22" creationId="{AE790CC1-5068-41FC-8C2B-9CF2FF9DBB4C}"/>
          </ac:spMkLst>
        </pc:spChg>
        <pc:spChg chg="mod">
          <ac:chgData name="Andras Lasso" userId="872af7415c00bfb9" providerId="LiveId" clId="{F8ECD950-0798-4C8C-9E5A-DAEA29144CA9}" dt="2021-07-07T14:54:54.364" v="563" actId="14100"/>
          <ac:spMkLst>
            <pc:docMk/>
            <pc:sldMk cId="2700086928" sldId="257"/>
            <ac:spMk id="23" creationId="{5F5A46C6-AAC4-4EE9-AC43-AD6BA97174BC}"/>
          </ac:spMkLst>
        </pc:spChg>
        <pc:spChg chg="del mod">
          <ac:chgData name="Andras Lasso" userId="872af7415c00bfb9" providerId="LiveId" clId="{F8ECD950-0798-4C8C-9E5A-DAEA29144CA9}" dt="2021-07-07T14:52:15.787" v="522" actId="478"/>
          <ac:spMkLst>
            <pc:docMk/>
            <pc:sldMk cId="2700086928" sldId="257"/>
            <ac:spMk id="24" creationId="{2733AA63-6FB9-47CF-9630-66FF8E6F40C7}"/>
          </ac:spMkLst>
        </pc:spChg>
        <pc:spChg chg="mod">
          <ac:chgData name="Andras Lasso" userId="872af7415c00bfb9" providerId="LiveId" clId="{F8ECD950-0798-4C8C-9E5A-DAEA29144CA9}" dt="2021-07-07T14:55:14.142" v="567" actId="14100"/>
          <ac:spMkLst>
            <pc:docMk/>
            <pc:sldMk cId="2700086928" sldId="257"/>
            <ac:spMk id="25" creationId="{53D0EF1E-D9F2-456F-8FFD-041DE0ADF067}"/>
          </ac:spMkLst>
        </pc:spChg>
        <pc:spChg chg="del mod">
          <ac:chgData name="Andras Lasso" userId="872af7415c00bfb9" providerId="LiveId" clId="{F8ECD950-0798-4C8C-9E5A-DAEA29144CA9}" dt="2021-07-07T14:52:06.453" v="521" actId="478"/>
          <ac:spMkLst>
            <pc:docMk/>
            <pc:sldMk cId="2700086928" sldId="257"/>
            <ac:spMk id="27" creationId="{A2A5E840-41F0-45CB-8840-6CF661EB6116}"/>
          </ac:spMkLst>
        </pc:spChg>
        <pc:spChg chg="del mod">
          <ac:chgData name="Andras Lasso" userId="872af7415c00bfb9" providerId="LiveId" clId="{F8ECD950-0798-4C8C-9E5A-DAEA29144CA9}" dt="2021-07-07T14:52:06.453" v="521" actId="478"/>
          <ac:spMkLst>
            <pc:docMk/>
            <pc:sldMk cId="2700086928" sldId="257"/>
            <ac:spMk id="28" creationId="{3C726559-283B-4567-BB35-98950DCB998D}"/>
          </ac:spMkLst>
        </pc:spChg>
        <pc:spChg chg="del mod">
          <ac:chgData name="Andras Lasso" userId="872af7415c00bfb9" providerId="LiveId" clId="{F8ECD950-0798-4C8C-9E5A-DAEA29144CA9}" dt="2021-07-07T14:52:06.453" v="521" actId="478"/>
          <ac:spMkLst>
            <pc:docMk/>
            <pc:sldMk cId="2700086928" sldId="257"/>
            <ac:spMk id="29" creationId="{87E54A57-B4C2-4CF8-A5DD-CE950F4B918E}"/>
          </ac:spMkLst>
        </pc:spChg>
        <pc:spChg chg="mod">
          <ac:chgData name="Andras Lasso" userId="872af7415c00bfb9" providerId="LiveId" clId="{F8ECD950-0798-4C8C-9E5A-DAEA29144CA9}" dt="2021-07-07T15:02:14.619" v="700" actId="14100"/>
          <ac:spMkLst>
            <pc:docMk/>
            <pc:sldMk cId="2700086928" sldId="257"/>
            <ac:spMk id="30" creationId="{1C0D3F56-8EBD-4CDF-8898-5D6F5D0E03D2}"/>
          </ac:spMkLst>
        </pc:spChg>
        <pc:spChg chg="mod">
          <ac:chgData name="Andras Lasso" userId="872af7415c00bfb9" providerId="LiveId" clId="{F8ECD950-0798-4C8C-9E5A-DAEA29144CA9}" dt="2021-07-07T14:44:19.594" v="329" actId="14100"/>
          <ac:spMkLst>
            <pc:docMk/>
            <pc:sldMk cId="2700086928" sldId="257"/>
            <ac:spMk id="32" creationId="{5791D396-6BDC-43ED-9607-4EAA03D71DBF}"/>
          </ac:spMkLst>
        </pc:spChg>
        <pc:spChg chg="mod">
          <ac:chgData name="Andras Lasso" userId="872af7415c00bfb9" providerId="LiveId" clId="{F8ECD950-0798-4C8C-9E5A-DAEA29144CA9}" dt="2021-07-07T15:03:08.385" v="704" actId="14100"/>
          <ac:spMkLst>
            <pc:docMk/>
            <pc:sldMk cId="2700086928" sldId="257"/>
            <ac:spMk id="33" creationId="{32FD6A51-22E4-4A45-9C01-1372F3B0FEB0}"/>
          </ac:spMkLst>
        </pc:spChg>
        <pc:spChg chg="del">
          <ac:chgData name="Andras Lasso" userId="872af7415c00bfb9" providerId="LiveId" clId="{F8ECD950-0798-4C8C-9E5A-DAEA29144CA9}" dt="2021-07-07T14:50:41.118" v="479" actId="478"/>
          <ac:spMkLst>
            <pc:docMk/>
            <pc:sldMk cId="2700086928" sldId="257"/>
            <ac:spMk id="35" creationId="{D3AB2D7A-BA17-4A2B-BA98-6F56548108D7}"/>
          </ac:spMkLst>
        </pc:spChg>
        <pc:spChg chg="del">
          <ac:chgData name="Andras Lasso" userId="872af7415c00bfb9" providerId="LiveId" clId="{F8ECD950-0798-4C8C-9E5A-DAEA29144CA9}" dt="2021-07-07T14:50:58.322" v="487" actId="478"/>
          <ac:spMkLst>
            <pc:docMk/>
            <pc:sldMk cId="2700086928" sldId="257"/>
            <ac:spMk id="36" creationId="{4386DEDE-34D6-4C6D-8D0D-443845EE72B1}"/>
          </ac:spMkLst>
        </pc:spChg>
        <pc:spChg chg="mod">
          <ac:chgData name="Andras Lasso" userId="872af7415c00bfb9" providerId="LiveId" clId="{F8ECD950-0798-4C8C-9E5A-DAEA29144CA9}" dt="2021-07-07T14:50:18.898" v="476" actId="14100"/>
          <ac:spMkLst>
            <pc:docMk/>
            <pc:sldMk cId="2700086928" sldId="257"/>
            <ac:spMk id="37" creationId="{DBD57C0E-8CA4-4788-9A06-D1A027F1BA1C}"/>
          </ac:spMkLst>
        </pc:spChg>
        <pc:spChg chg="del">
          <ac:chgData name="Andras Lasso" userId="872af7415c00bfb9" providerId="LiveId" clId="{F8ECD950-0798-4C8C-9E5A-DAEA29144CA9}" dt="2021-07-07T14:50:41.118" v="479" actId="478"/>
          <ac:spMkLst>
            <pc:docMk/>
            <pc:sldMk cId="2700086928" sldId="257"/>
            <ac:spMk id="38" creationId="{76838C8A-583E-433D-97B2-F50713DA7DD8}"/>
          </ac:spMkLst>
        </pc:spChg>
        <pc:spChg chg="mod">
          <ac:chgData name="Andras Lasso" userId="872af7415c00bfb9" providerId="LiveId" clId="{F8ECD950-0798-4C8C-9E5A-DAEA29144CA9}" dt="2021-07-07T15:02:04.544" v="698" actId="14100"/>
          <ac:spMkLst>
            <pc:docMk/>
            <pc:sldMk cId="2700086928" sldId="257"/>
            <ac:spMk id="39" creationId="{631E3297-86D3-4342-A3FB-9BAC95CF7829}"/>
          </ac:spMkLst>
        </pc:spChg>
        <pc:spChg chg="del">
          <ac:chgData name="Andras Lasso" userId="872af7415c00bfb9" providerId="LiveId" clId="{F8ECD950-0798-4C8C-9E5A-DAEA29144CA9}" dt="2021-07-07T14:50:55.499" v="486" actId="478"/>
          <ac:spMkLst>
            <pc:docMk/>
            <pc:sldMk cId="2700086928" sldId="257"/>
            <ac:spMk id="40" creationId="{ACA2421E-A2A9-4747-A3BE-7E8488EC2AF1}"/>
          </ac:spMkLst>
        </pc:spChg>
        <pc:spChg chg="mod">
          <ac:chgData name="Andras Lasso" userId="872af7415c00bfb9" providerId="LiveId" clId="{F8ECD950-0798-4C8C-9E5A-DAEA29144CA9}" dt="2021-07-07T14:57:30.935" v="589"/>
          <ac:spMkLst>
            <pc:docMk/>
            <pc:sldMk cId="2700086928" sldId="257"/>
            <ac:spMk id="42" creationId="{273292A4-ACF2-4D69-8C10-70816BBD7B47}"/>
          </ac:spMkLst>
        </pc:spChg>
        <pc:spChg chg="del">
          <ac:chgData name="Andras Lasso" userId="872af7415c00bfb9" providerId="LiveId" clId="{F8ECD950-0798-4C8C-9E5A-DAEA29144CA9}" dt="2021-07-07T14:51:00.993" v="488" actId="478"/>
          <ac:spMkLst>
            <pc:docMk/>
            <pc:sldMk cId="2700086928" sldId="257"/>
            <ac:spMk id="43" creationId="{27D874C7-1D38-4BE9-AFA0-8F049F19E29C}"/>
          </ac:spMkLst>
        </pc:spChg>
        <pc:spChg chg="mod">
          <ac:chgData name="Andras Lasso" userId="872af7415c00bfb9" providerId="LiveId" clId="{F8ECD950-0798-4C8C-9E5A-DAEA29144CA9}" dt="2021-07-07T14:44:26.912" v="330" actId="14100"/>
          <ac:spMkLst>
            <pc:docMk/>
            <pc:sldMk cId="2700086928" sldId="257"/>
            <ac:spMk id="50" creationId="{822CC529-823B-4EBB-BA2E-DAE663A60282}"/>
          </ac:spMkLst>
        </pc:spChg>
        <pc:spChg chg="mod">
          <ac:chgData name="Andras Lasso" userId="872af7415c00bfb9" providerId="LiveId" clId="{F8ECD950-0798-4C8C-9E5A-DAEA29144CA9}" dt="2021-07-07T15:01:58.938" v="697" actId="14100"/>
          <ac:spMkLst>
            <pc:docMk/>
            <pc:sldMk cId="2700086928" sldId="257"/>
            <ac:spMk id="52" creationId="{090F3A18-5E1F-449C-BDEE-964E6472E1E3}"/>
          </ac:spMkLst>
        </pc:spChg>
        <pc:spChg chg="del">
          <ac:chgData name="Andras Lasso" userId="872af7415c00bfb9" providerId="LiveId" clId="{F8ECD950-0798-4C8C-9E5A-DAEA29144CA9}" dt="2021-07-07T14:52:20.871" v="524" actId="478"/>
          <ac:spMkLst>
            <pc:docMk/>
            <pc:sldMk cId="2700086928" sldId="257"/>
            <ac:spMk id="57" creationId="{D1B66621-30B9-4A2B-935C-7B46D1A69A96}"/>
          </ac:spMkLst>
        </pc:spChg>
        <pc:spChg chg="del">
          <ac:chgData name="Andras Lasso" userId="872af7415c00bfb9" providerId="LiveId" clId="{F8ECD950-0798-4C8C-9E5A-DAEA29144CA9}" dt="2021-07-07T14:52:19.249" v="523" actId="478"/>
          <ac:spMkLst>
            <pc:docMk/>
            <pc:sldMk cId="2700086928" sldId="257"/>
            <ac:spMk id="63" creationId="{FC33C152-E848-431C-ACBF-B1B47A15C579}"/>
          </ac:spMkLst>
        </pc:spChg>
        <pc:spChg chg="add mod">
          <ac:chgData name="Andras Lasso" userId="872af7415c00bfb9" providerId="LiveId" clId="{F8ECD950-0798-4C8C-9E5A-DAEA29144CA9}" dt="2021-07-07T14:48:58.199" v="463" actId="1037"/>
          <ac:spMkLst>
            <pc:docMk/>
            <pc:sldMk cId="2700086928" sldId="257"/>
            <ac:spMk id="64" creationId="{C2DEA2AA-6FF4-40D2-A538-99994353D708}"/>
          </ac:spMkLst>
        </pc:spChg>
        <pc:spChg chg="add mod">
          <ac:chgData name="Andras Lasso" userId="872af7415c00bfb9" providerId="LiveId" clId="{F8ECD950-0798-4C8C-9E5A-DAEA29144CA9}" dt="2021-07-07T15:02:07.744" v="699" actId="14100"/>
          <ac:spMkLst>
            <pc:docMk/>
            <pc:sldMk cId="2700086928" sldId="257"/>
            <ac:spMk id="66" creationId="{D9624A28-63CE-40C5-A37D-1316A5FBCD69}"/>
          </ac:spMkLst>
        </pc:spChg>
        <pc:picChg chg="add del mod">
          <ac:chgData name="Andras Lasso" userId="872af7415c00bfb9" providerId="LiveId" clId="{F8ECD950-0798-4C8C-9E5A-DAEA29144CA9}" dt="2021-07-07T15:15:16.750" v="720" actId="478"/>
          <ac:picMkLst>
            <pc:docMk/>
            <pc:sldMk cId="2700086928" sldId="257"/>
            <ac:picMk id="3" creationId="{161FBBCC-9CE9-4167-B98D-6D5B5E29ADB0}"/>
          </ac:picMkLst>
        </pc:picChg>
        <pc:picChg chg="del">
          <ac:chgData name="Andras Lasso" userId="872af7415c00bfb9" providerId="LiveId" clId="{F8ECD950-0798-4C8C-9E5A-DAEA29144CA9}" dt="2021-07-07T14:21:01.418" v="1" actId="478"/>
          <ac:picMkLst>
            <pc:docMk/>
            <pc:sldMk cId="2700086928" sldId="257"/>
            <ac:picMk id="4" creationId="{56706AC7-02E6-490C-A63D-A75F154ED837}"/>
          </ac:picMkLst>
        </pc:picChg>
        <pc:picChg chg="add mod ord">
          <ac:chgData name="Andras Lasso" userId="872af7415c00bfb9" providerId="LiveId" clId="{F8ECD950-0798-4C8C-9E5A-DAEA29144CA9}" dt="2021-07-07T15:15:41.549" v="735" actId="1036"/>
          <ac:picMkLst>
            <pc:docMk/>
            <pc:sldMk cId="2700086928" sldId="257"/>
            <ac:picMk id="5" creationId="{A6CAC3FB-D3CE-4491-96D4-D6EF33CF0B2E}"/>
          </ac:picMkLst>
        </pc:picChg>
        <pc:picChg chg="add del mod ord">
          <ac:chgData name="Andras Lasso" userId="872af7415c00bfb9" providerId="LiveId" clId="{F8ECD950-0798-4C8C-9E5A-DAEA29144CA9}" dt="2021-07-07T15:14:41.763" v="718" actId="478"/>
          <ac:picMkLst>
            <pc:docMk/>
            <pc:sldMk cId="2700086928" sldId="257"/>
            <ac:picMk id="6" creationId="{71C747EB-3FC2-41FE-B33E-44BF1D8ADE7F}"/>
          </ac:picMkLst>
        </pc:picChg>
        <pc:picChg chg="add mod modCrop">
          <ac:chgData name="Andras Lasso" userId="872af7415c00bfb9" providerId="LiveId" clId="{F8ECD950-0798-4C8C-9E5A-DAEA29144CA9}" dt="2021-07-07T15:00:39.629" v="668" actId="1076"/>
          <ac:picMkLst>
            <pc:docMk/>
            <pc:sldMk cId="2700086928" sldId="257"/>
            <ac:picMk id="13" creationId="{B9D28024-4E39-4C00-9DCE-B410263EB172}"/>
          </ac:picMkLst>
        </pc:picChg>
        <pc:picChg chg="add del mod">
          <ac:chgData name="Andras Lasso" userId="872af7415c00bfb9" providerId="LiveId" clId="{F8ECD950-0798-4C8C-9E5A-DAEA29144CA9}" dt="2021-07-07T14:35:45.256" v="248" actId="22"/>
          <ac:picMkLst>
            <pc:docMk/>
            <pc:sldMk cId="2700086928" sldId="257"/>
            <ac:picMk id="17" creationId="{B113857F-34C9-4FCA-8945-EAD2DDC61290}"/>
          </ac:picMkLst>
        </pc:picChg>
        <pc:picChg chg="add del mod modCrop">
          <ac:chgData name="Andras Lasso" userId="872af7415c00bfb9" providerId="LiveId" clId="{F8ECD950-0798-4C8C-9E5A-DAEA29144CA9}" dt="2021-07-07T14:35:40.212" v="246" actId="22"/>
          <ac:picMkLst>
            <pc:docMk/>
            <pc:sldMk cId="2700086928" sldId="257"/>
            <ac:picMk id="19" creationId="{2EDAABA2-6C93-4875-AF6A-49B080D2C198}"/>
          </ac:picMkLst>
        </pc:picChg>
        <pc:picChg chg="add del mod">
          <ac:chgData name="Andras Lasso" userId="872af7415c00bfb9" providerId="LiveId" clId="{F8ECD950-0798-4C8C-9E5A-DAEA29144CA9}" dt="2021-07-07T14:50:38.007" v="478" actId="478"/>
          <ac:picMkLst>
            <pc:docMk/>
            <pc:sldMk cId="2700086928" sldId="257"/>
            <ac:picMk id="31" creationId="{5C0F2EEE-DD20-48AC-977F-D38CC4E974DF}"/>
          </ac:picMkLst>
        </pc:picChg>
        <pc:picChg chg="add mod">
          <ac:chgData name="Andras Lasso" userId="872af7415c00bfb9" providerId="LiveId" clId="{F8ECD950-0798-4C8C-9E5A-DAEA29144CA9}" dt="2021-07-07T14:55:35.088" v="570" actId="1076"/>
          <ac:picMkLst>
            <pc:docMk/>
            <pc:sldMk cId="2700086928" sldId="257"/>
            <ac:picMk id="46" creationId="{07E1110A-2BC9-4E74-890A-1B43906C57A4}"/>
          </ac:picMkLst>
        </pc:picChg>
        <pc:picChg chg="add mod">
          <ac:chgData name="Andras Lasso" userId="872af7415c00bfb9" providerId="LiveId" clId="{F8ECD950-0798-4C8C-9E5A-DAEA29144CA9}" dt="2021-07-07T15:00:17.313" v="643" actId="1076"/>
          <ac:picMkLst>
            <pc:docMk/>
            <pc:sldMk cId="2700086928" sldId="257"/>
            <ac:picMk id="48" creationId="{84397B6F-273B-4E59-9534-BFDD4BD4CFD3}"/>
          </ac:picMkLst>
        </pc:picChg>
        <pc:picChg chg="add mod">
          <ac:chgData name="Andras Lasso" userId="872af7415c00bfb9" providerId="LiveId" clId="{F8ECD950-0798-4C8C-9E5A-DAEA29144CA9}" dt="2021-07-07T15:00:42.844" v="669" actId="1076"/>
          <ac:picMkLst>
            <pc:docMk/>
            <pc:sldMk cId="2700086928" sldId="257"/>
            <ac:picMk id="51" creationId="{36A6F15D-93EC-49AE-AD9F-F23FA9BA4821}"/>
          </ac:picMkLst>
        </pc:picChg>
        <pc:cxnChg chg="del">
          <ac:chgData name="Andras Lasso" userId="872af7415c00bfb9" providerId="LiveId" clId="{F8ECD950-0798-4C8C-9E5A-DAEA29144CA9}" dt="2021-07-07T14:22:12.418" v="16" actId="478"/>
          <ac:cxnSpMkLst>
            <pc:docMk/>
            <pc:sldMk cId="2700086928" sldId="257"/>
            <ac:cxnSpMk id="41" creationId="{711CAD0B-3B31-468B-92A7-051EA348E5D2}"/>
          </ac:cxnSpMkLst>
        </pc:cxnChg>
        <pc:cxnChg chg="add del mod">
          <ac:chgData name="Andras Lasso" userId="872af7415c00bfb9" providerId="LiveId" clId="{F8ECD950-0798-4C8C-9E5A-DAEA29144CA9}" dt="2021-07-07T14:25:01.811" v="85" actId="478"/>
          <ac:cxnSpMkLst>
            <pc:docMk/>
            <pc:sldMk cId="2700086928" sldId="257"/>
            <ac:cxnSpMk id="44" creationId="{E4650032-9E7C-4985-A148-AA2303427635}"/>
          </ac:cxnSpMkLst>
        </pc:cxnChg>
        <pc:cxnChg chg="add mod">
          <ac:chgData name="Andras Lasso" userId="872af7415c00bfb9" providerId="LiveId" clId="{F8ECD950-0798-4C8C-9E5A-DAEA29144CA9}" dt="2021-07-07T14:54:58.807" v="564" actId="14100"/>
          <ac:cxnSpMkLst>
            <pc:docMk/>
            <pc:sldMk cId="2700086928" sldId="257"/>
            <ac:cxnSpMk id="45" creationId="{825AB516-B7D5-41DA-BA80-52259A6A2E86}"/>
          </ac:cxnSpMkLst>
        </pc:cxnChg>
        <pc:cxnChg chg="del">
          <ac:chgData name="Andras Lasso" userId="872af7415c00bfb9" providerId="LiveId" clId="{F8ECD950-0798-4C8C-9E5A-DAEA29144CA9}" dt="2021-07-07T14:22:07.907" v="13" actId="478"/>
          <ac:cxnSpMkLst>
            <pc:docMk/>
            <pc:sldMk cId="2700086928" sldId="257"/>
            <ac:cxnSpMk id="53" creationId="{C91381BD-2699-4B3B-9C2F-146ABA90FAEC}"/>
          </ac:cxnSpMkLst>
        </pc:cxnChg>
        <pc:cxnChg chg="del">
          <ac:chgData name="Andras Lasso" userId="872af7415c00bfb9" providerId="LiveId" clId="{F8ECD950-0798-4C8C-9E5A-DAEA29144CA9}" dt="2021-07-07T14:22:09.151" v="14" actId="478"/>
          <ac:cxnSpMkLst>
            <pc:docMk/>
            <pc:sldMk cId="2700086928" sldId="257"/>
            <ac:cxnSpMk id="54" creationId="{544818AB-01A1-432B-A49F-61B30D3AAA0D}"/>
          </ac:cxnSpMkLst>
        </pc:cxnChg>
        <pc:cxnChg chg="del">
          <ac:chgData name="Andras Lasso" userId="872af7415c00bfb9" providerId="LiveId" clId="{F8ECD950-0798-4C8C-9E5A-DAEA29144CA9}" dt="2021-07-07T14:22:10.626" v="15" actId="478"/>
          <ac:cxnSpMkLst>
            <pc:docMk/>
            <pc:sldMk cId="2700086928" sldId="257"/>
            <ac:cxnSpMk id="55" creationId="{DFF39AC6-C86B-4687-BC42-D195ABE4B689}"/>
          </ac:cxnSpMkLst>
        </pc:cxnChg>
        <pc:cxnChg chg="del">
          <ac:chgData name="Andras Lasso" userId="872af7415c00bfb9" providerId="LiveId" clId="{F8ECD950-0798-4C8C-9E5A-DAEA29144CA9}" dt="2021-07-07T14:21:04.215" v="2" actId="478"/>
          <ac:cxnSpMkLst>
            <pc:docMk/>
            <pc:sldMk cId="2700086928" sldId="257"/>
            <ac:cxnSpMk id="58" creationId="{D5F8836C-18D2-4CC2-A6DF-538BFC777ABB}"/>
          </ac:cxnSpMkLst>
        </pc:cxnChg>
        <pc:cxnChg chg="add mod">
          <ac:chgData name="Andras Lasso" userId="872af7415c00bfb9" providerId="LiveId" clId="{F8ECD950-0798-4C8C-9E5A-DAEA29144CA9}" dt="2021-07-07T14:47:05.458" v="415" actId="14100"/>
          <ac:cxnSpMkLst>
            <pc:docMk/>
            <pc:sldMk cId="2700086928" sldId="257"/>
            <ac:cxnSpMk id="62" creationId="{FB559DB2-480E-4A42-BCCC-CCFAACDD0D5F}"/>
          </ac:cxnSpMkLst>
        </pc:cxnChg>
        <pc:cxnChg chg="add mod ord">
          <ac:chgData name="Andras Lasso" userId="872af7415c00bfb9" providerId="LiveId" clId="{F8ECD950-0798-4C8C-9E5A-DAEA29144CA9}" dt="2021-07-07T15:00:27.752" v="667" actId="1036"/>
          <ac:cxnSpMkLst>
            <pc:docMk/>
            <pc:sldMk cId="2700086928" sldId="257"/>
            <ac:cxnSpMk id="69" creationId="{D17ADBBD-1112-4BFB-80C9-F8804C27EEB8}"/>
          </ac:cxnSpMkLst>
        </pc:cxnChg>
        <pc:cxnChg chg="add mod ord">
          <ac:chgData name="Andras Lasso" userId="872af7415c00bfb9" providerId="LiveId" clId="{F8ECD950-0798-4C8C-9E5A-DAEA29144CA9}" dt="2021-07-07T14:59:21.846" v="615" actId="1076"/>
          <ac:cxnSpMkLst>
            <pc:docMk/>
            <pc:sldMk cId="2700086928" sldId="257"/>
            <ac:cxnSpMk id="70" creationId="{FF89CEB8-20E9-4CE8-B2CD-4C1C55959B74}"/>
          </ac:cxnSpMkLst>
        </pc:cxnChg>
        <pc:cxnChg chg="add del mod ord">
          <ac:chgData name="Andras Lasso" userId="872af7415c00bfb9" providerId="LiveId" clId="{F8ECD950-0798-4C8C-9E5A-DAEA29144CA9}" dt="2021-07-07T15:00:48.072" v="688" actId="1036"/>
          <ac:cxnSpMkLst>
            <pc:docMk/>
            <pc:sldMk cId="2700086928" sldId="257"/>
            <ac:cxnSpMk id="72" creationId="{5BB9C2F0-0040-4FA3-B346-63C5B00794CE}"/>
          </ac:cxnSpMkLst>
        </pc:cxnChg>
        <pc:cxnChg chg="add mod ord">
          <ac:chgData name="Andras Lasso" userId="872af7415c00bfb9" providerId="LiveId" clId="{F8ECD950-0798-4C8C-9E5A-DAEA29144CA9}" dt="2021-07-07T15:02:25.043" v="701" actId="14100"/>
          <ac:cxnSpMkLst>
            <pc:docMk/>
            <pc:sldMk cId="2700086928" sldId="257"/>
            <ac:cxnSpMk id="76" creationId="{AA9D45FB-83C5-4CF6-A12A-FBE60AE9FEC6}"/>
          </ac:cxnSpMkLst>
        </pc:cxnChg>
      </pc:sldChg>
      <pc:sldChg chg="modSp add mod">
        <pc:chgData name="Andras Lasso" userId="872af7415c00bfb9" providerId="LiveId" clId="{F8ECD950-0798-4C8C-9E5A-DAEA29144CA9}" dt="2021-07-07T14:57:21.658" v="586"/>
        <pc:sldMkLst>
          <pc:docMk/>
          <pc:sldMk cId="1960398920" sldId="310"/>
        </pc:sldMkLst>
        <pc:spChg chg="mod">
          <ac:chgData name="Andras Lasso" userId="872af7415c00bfb9" providerId="LiveId" clId="{F8ECD950-0798-4C8C-9E5A-DAEA29144CA9}" dt="2021-07-07T14:57:21.658" v="586"/>
          <ac:spMkLst>
            <pc:docMk/>
            <pc:sldMk cId="1960398920" sldId="310"/>
            <ac:spMk id="42" creationId="{273292A4-ACF2-4D69-8C10-70816BBD7B47}"/>
          </ac:spMkLst>
        </pc:spChg>
        <pc:cxnChg chg="mod">
          <ac:chgData name="Andras Lasso" userId="872af7415c00bfb9" providerId="LiveId" clId="{F8ECD950-0798-4C8C-9E5A-DAEA29144CA9}" dt="2021-07-07T14:21:58.683" v="12" actId="1037"/>
          <ac:cxnSpMkLst>
            <pc:docMk/>
            <pc:sldMk cId="1960398920" sldId="310"/>
            <ac:cxnSpMk id="41" creationId="{711CAD0B-3B31-468B-92A7-051EA348E5D2}"/>
          </ac:cxnSpMkLst>
        </pc:cxnChg>
        <pc:cxnChg chg="mod">
          <ac:chgData name="Andras Lasso" userId="872af7415c00bfb9" providerId="LiveId" clId="{F8ECD950-0798-4C8C-9E5A-DAEA29144CA9}" dt="2021-07-07T14:21:37.128" v="5" actId="108"/>
          <ac:cxnSpMkLst>
            <pc:docMk/>
            <pc:sldMk cId="1960398920" sldId="310"/>
            <ac:cxnSpMk id="53" creationId="{C91381BD-2699-4B3B-9C2F-146ABA90FAEC}"/>
          </ac:cxnSpMkLst>
        </pc:cxnChg>
        <pc:cxnChg chg="mod">
          <ac:chgData name="Andras Lasso" userId="872af7415c00bfb9" providerId="LiveId" clId="{F8ECD950-0798-4C8C-9E5A-DAEA29144CA9}" dt="2021-07-07T14:21:44.736" v="6" actId="108"/>
          <ac:cxnSpMkLst>
            <pc:docMk/>
            <pc:sldMk cId="1960398920" sldId="310"/>
            <ac:cxnSpMk id="54" creationId="{544818AB-01A1-432B-A49F-61B30D3AAA0D}"/>
          </ac:cxnSpMkLst>
        </pc:cxnChg>
        <pc:cxnChg chg="mod">
          <ac:chgData name="Andras Lasso" userId="872af7415c00bfb9" providerId="LiveId" clId="{F8ECD950-0798-4C8C-9E5A-DAEA29144CA9}" dt="2021-07-07T14:21:50.399" v="7" actId="108"/>
          <ac:cxnSpMkLst>
            <pc:docMk/>
            <pc:sldMk cId="1960398920" sldId="310"/>
            <ac:cxnSpMk id="55" creationId="{DFF39AC6-C86B-4687-BC42-D195ABE4B689}"/>
          </ac:cxnSpMkLst>
        </pc:cxnChg>
        <pc:cxnChg chg="mod">
          <ac:chgData name="Andras Lasso" userId="872af7415c00bfb9" providerId="LiveId" clId="{F8ECD950-0798-4C8C-9E5A-DAEA29144CA9}" dt="2021-07-07T14:21:31.926" v="4" actId="108"/>
          <ac:cxnSpMkLst>
            <pc:docMk/>
            <pc:sldMk cId="1960398920" sldId="310"/>
            <ac:cxnSpMk id="58" creationId="{D5F8836C-18D2-4CC2-A6DF-538BFC777ABB}"/>
          </ac:cxnSpMkLst>
        </pc:cxnChg>
      </pc:sldChg>
    </pc:docChg>
  </pc:docChgLst>
  <pc:docChgLst>
    <pc:chgData name="Andras Lasso" userId="872af7415c00bfb9" providerId="LiveId" clId="{98FF9CE4-F9D7-46FA-A4F1-CE02958DB75E}"/>
    <pc:docChg chg="undo custSel addSld modSld">
      <pc:chgData name="Andras Lasso" userId="872af7415c00bfb9" providerId="LiveId" clId="{98FF9CE4-F9D7-46FA-A4F1-CE02958DB75E}" dt="2021-08-30T18:03:20.804" v="445" actId="1076"/>
      <pc:docMkLst>
        <pc:docMk/>
      </pc:docMkLst>
      <pc:sldChg chg="addSp delSp modSp mod">
        <pc:chgData name="Andras Lasso" userId="872af7415c00bfb9" providerId="LiveId" clId="{98FF9CE4-F9D7-46FA-A4F1-CE02958DB75E}" dt="2021-08-30T18:03:20.804" v="445" actId="1076"/>
        <pc:sldMkLst>
          <pc:docMk/>
          <pc:sldMk cId="2700086928" sldId="257"/>
        </pc:sldMkLst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16" creationId="{985F1DF3-054F-4FF7-BF15-D8757DBB48F5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20" creationId="{9675C7D9-DB17-4830-AC83-5665B46A9069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21" creationId="{4410EECD-C453-46BF-B166-A4025AA6E68D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23" creationId="{5F5A46C6-AAC4-4EE9-AC43-AD6BA97174BC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25" creationId="{53D0EF1E-D9F2-456F-8FFD-041DE0ADF067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30" creationId="{1C0D3F56-8EBD-4CDF-8898-5D6F5D0E03D2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32" creationId="{5791D396-6BDC-43ED-9607-4EAA03D71DBF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33" creationId="{32FD6A51-22E4-4A45-9C01-1372F3B0FEB0}"/>
          </ac:spMkLst>
        </pc:spChg>
        <pc:spChg chg="add del mod">
          <ac:chgData name="Andras Lasso" userId="872af7415c00bfb9" providerId="LiveId" clId="{98FF9CE4-F9D7-46FA-A4F1-CE02958DB75E}" dt="2021-08-30T17:54:03.951" v="272" actId="478"/>
          <ac:spMkLst>
            <pc:docMk/>
            <pc:sldMk cId="2700086928" sldId="257"/>
            <ac:spMk id="34" creationId="{6628B6A2-B038-43B2-9117-15E319C7CEF8}"/>
          </ac:spMkLst>
        </pc:spChg>
        <pc:spChg chg="add mod">
          <ac:chgData name="Andras Lasso" userId="872af7415c00bfb9" providerId="LiveId" clId="{98FF9CE4-F9D7-46FA-A4F1-CE02958DB75E}" dt="2021-08-30T17:54:18.498" v="277" actId="14100"/>
          <ac:spMkLst>
            <pc:docMk/>
            <pc:sldMk cId="2700086928" sldId="257"/>
            <ac:spMk id="35" creationId="{E4511B6B-F2E9-4392-B7C2-571E6FACCB68}"/>
          </ac:spMkLst>
        </pc:spChg>
        <pc:spChg chg="add mod">
          <ac:chgData name="Andras Lasso" userId="872af7415c00bfb9" providerId="LiveId" clId="{98FF9CE4-F9D7-46FA-A4F1-CE02958DB75E}" dt="2021-08-30T17:59:38.419" v="378" actId="208"/>
          <ac:spMkLst>
            <pc:docMk/>
            <pc:sldMk cId="2700086928" sldId="257"/>
            <ac:spMk id="36" creationId="{9C8F3F36-0D7E-4916-99FA-B1C6D7328BF2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37" creationId="{DBD57C0E-8CA4-4788-9A06-D1A027F1BA1C}"/>
          </ac:spMkLst>
        </pc:spChg>
        <pc:spChg chg="add del mod">
          <ac:chgData name="Andras Lasso" userId="872af7415c00bfb9" providerId="LiveId" clId="{98FF9CE4-F9D7-46FA-A4F1-CE02958DB75E}" dt="2021-08-30T17:54:46.228" v="288" actId="478"/>
          <ac:spMkLst>
            <pc:docMk/>
            <pc:sldMk cId="2700086928" sldId="257"/>
            <ac:spMk id="38" creationId="{1DBF4B9A-BCCD-4FE7-BAC9-3BD3A0EDC0DC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39" creationId="{631E3297-86D3-4342-A3FB-9BAC95CF7829}"/>
          </ac:spMkLst>
        </pc:spChg>
        <pc:spChg chg="add mod">
          <ac:chgData name="Andras Lasso" userId="872af7415c00bfb9" providerId="LiveId" clId="{98FF9CE4-F9D7-46FA-A4F1-CE02958DB75E}" dt="2021-08-30T18:01:27.426" v="386" actId="403"/>
          <ac:spMkLst>
            <pc:docMk/>
            <pc:sldMk cId="2700086928" sldId="257"/>
            <ac:spMk id="40" creationId="{5652B102-50F7-458B-8A6C-3D0441524826}"/>
          </ac:spMkLst>
        </pc:spChg>
        <pc:spChg chg="add del mod">
          <ac:chgData name="Andras Lasso" userId="872af7415c00bfb9" providerId="LiveId" clId="{98FF9CE4-F9D7-46FA-A4F1-CE02958DB75E}" dt="2021-08-30T17:53:38.582" v="253" actId="478"/>
          <ac:spMkLst>
            <pc:docMk/>
            <pc:sldMk cId="2700086928" sldId="257"/>
            <ac:spMk id="41" creationId="{820E68CD-5C3E-46B9-82D5-9B09EB244148}"/>
          </ac:spMkLst>
        </pc:spChg>
        <pc:spChg chg="mod">
          <ac:chgData name="Andras Lasso" userId="872af7415c00bfb9" providerId="LiveId" clId="{98FF9CE4-F9D7-46FA-A4F1-CE02958DB75E}" dt="2021-08-30T17:42:41.338" v="13" actId="20577"/>
          <ac:spMkLst>
            <pc:docMk/>
            <pc:sldMk cId="2700086928" sldId="257"/>
            <ac:spMk id="42" creationId="{273292A4-ACF2-4D69-8C10-70816BBD7B47}"/>
          </ac:spMkLst>
        </pc:spChg>
        <pc:spChg chg="add mod">
          <ac:chgData name="Andras Lasso" userId="872af7415c00bfb9" providerId="LiveId" clId="{98FF9CE4-F9D7-46FA-A4F1-CE02958DB75E}" dt="2021-08-30T18:01:27.426" v="386" actId="403"/>
          <ac:spMkLst>
            <pc:docMk/>
            <pc:sldMk cId="2700086928" sldId="257"/>
            <ac:spMk id="43" creationId="{70DE5AB2-FC99-4484-8645-B9D1E074BC22}"/>
          </ac:spMkLst>
        </pc:spChg>
        <pc:spChg chg="add del mod">
          <ac:chgData name="Andras Lasso" userId="872af7415c00bfb9" providerId="LiveId" clId="{98FF9CE4-F9D7-46FA-A4F1-CE02958DB75E}" dt="2021-08-30T17:53:29.674" v="238" actId="478"/>
          <ac:spMkLst>
            <pc:docMk/>
            <pc:sldMk cId="2700086928" sldId="257"/>
            <ac:spMk id="44" creationId="{B7EC917C-9917-4646-9C57-F396A1555A27}"/>
          </ac:spMkLst>
        </pc:spChg>
        <pc:spChg chg="add mod">
          <ac:chgData name="Andras Lasso" userId="872af7415c00bfb9" providerId="LiveId" clId="{98FF9CE4-F9D7-46FA-A4F1-CE02958DB75E}" dt="2021-08-30T18:02:05.055" v="424" actId="255"/>
          <ac:spMkLst>
            <pc:docMk/>
            <pc:sldMk cId="2700086928" sldId="257"/>
            <ac:spMk id="47" creationId="{4FE676CC-C396-47FC-B785-7260C3CF3AB8}"/>
          </ac:spMkLst>
        </pc:spChg>
        <pc:spChg chg="add del mod">
          <ac:chgData name="Andras Lasso" userId="872af7415c00bfb9" providerId="LiveId" clId="{98FF9CE4-F9D7-46FA-A4F1-CE02958DB75E}" dt="2021-08-30T17:54:01.833" v="271"/>
          <ac:spMkLst>
            <pc:docMk/>
            <pc:sldMk cId="2700086928" sldId="257"/>
            <ac:spMk id="49" creationId="{C402A312-72B5-43D6-B860-0F0AAC02F614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50" creationId="{822CC529-823B-4EBB-BA2E-DAE663A60282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52" creationId="{090F3A18-5E1F-449C-BDEE-964E6472E1E3}"/>
          </ac:spMkLst>
        </pc:spChg>
        <pc:spChg chg="add mod">
          <ac:chgData name="Andras Lasso" userId="872af7415c00bfb9" providerId="LiveId" clId="{98FF9CE4-F9D7-46FA-A4F1-CE02958DB75E}" dt="2021-08-30T18:01:44.836" v="422" actId="14100"/>
          <ac:spMkLst>
            <pc:docMk/>
            <pc:sldMk cId="2700086928" sldId="257"/>
            <ac:spMk id="53" creationId="{8EA394F5-DCD7-4874-B3DC-16F4FBADD12E}"/>
          </ac:spMkLst>
        </pc:spChg>
        <pc:spChg chg="add mod">
          <ac:chgData name="Andras Lasso" userId="872af7415c00bfb9" providerId="LiveId" clId="{98FF9CE4-F9D7-46FA-A4F1-CE02958DB75E}" dt="2021-08-30T18:03:15.299" v="444" actId="1076"/>
          <ac:spMkLst>
            <pc:docMk/>
            <pc:sldMk cId="2700086928" sldId="257"/>
            <ac:spMk id="54" creationId="{4842C899-6B77-4351-9E2F-EC59E88124B1}"/>
          </ac:spMkLst>
        </pc:spChg>
        <pc:spChg chg="add mod">
          <ac:chgData name="Andras Lasso" userId="872af7415c00bfb9" providerId="LiveId" clId="{98FF9CE4-F9D7-46FA-A4F1-CE02958DB75E}" dt="2021-08-30T18:02:54.364" v="429" actId="1076"/>
          <ac:spMkLst>
            <pc:docMk/>
            <pc:sldMk cId="2700086928" sldId="257"/>
            <ac:spMk id="55" creationId="{0B58CFD0-304D-4B83-B3AD-8C7BA5EEE882}"/>
          </ac:spMkLst>
        </pc:spChg>
        <pc:spChg chg="add mod">
          <ac:chgData name="Andras Lasso" userId="872af7415c00bfb9" providerId="LiveId" clId="{98FF9CE4-F9D7-46FA-A4F1-CE02958DB75E}" dt="2021-08-30T18:03:20.804" v="445" actId="1076"/>
          <ac:spMkLst>
            <pc:docMk/>
            <pc:sldMk cId="2700086928" sldId="257"/>
            <ac:spMk id="56" creationId="{205F3AC9-91BD-49FD-9454-D4642309C3FA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64" creationId="{C2DEA2AA-6FF4-40D2-A538-99994353D708}"/>
          </ac:spMkLst>
        </pc:spChg>
        <pc:spChg chg="del">
          <ac:chgData name="Andras Lasso" userId="872af7415c00bfb9" providerId="LiveId" clId="{98FF9CE4-F9D7-46FA-A4F1-CE02958DB75E}" dt="2021-08-30T17:44:01.673" v="23" actId="478"/>
          <ac:spMkLst>
            <pc:docMk/>
            <pc:sldMk cId="2700086928" sldId="257"/>
            <ac:spMk id="66" creationId="{D9624A28-63CE-40C5-A37D-1316A5FBCD69}"/>
          </ac:spMkLst>
        </pc:spChg>
        <pc:picChg chg="add del mod">
          <ac:chgData name="Andras Lasso" userId="872af7415c00bfb9" providerId="LiveId" clId="{98FF9CE4-F9D7-46FA-A4F1-CE02958DB75E}" dt="2021-08-30T17:43:43.887" v="17" actId="478"/>
          <ac:picMkLst>
            <pc:docMk/>
            <pc:sldMk cId="2700086928" sldId="257"/>
            <ac:picMk id="3" creationId="{8D2207DE-5CEE-4B85-B71E-D2ECC5AE98AE}"/>
          </ac:picMkLst>
        </pc:picChg>
        <pc:picChg chg="del">
          <ac:chgData name="Andras Lasso" userId="872af7415c00bfb9" providerId="LiveId" clId="{98FF9CE4-F9D7-46FA-A4F1-CE02958DB75E}" dt="2021-08-30T17:42:44.242" v="14" actId="478"/>
          <ac:picMkLst>
            <pc:docMk/>
            <pc:sldMk cId="2700086928" sldId="257"/>
            <ac:picMk id="5" creationId="{A6CAC3FB-D3CE-4491-96D4-D6EF33CF0B2E}"/>
          </ac:picMkLst>
        </pc:picChg>
        <pc:picChg chg="add del mod">
          <ac:chgData name="Andras Lasso" userId="872af7415c00bfb9" providerId="LiveId" clId="{98FF9CE4-F9D7-46FA-A4F1-CE02958DB75E}" dt="2021-08-30T17:56:33.298" v="313" actId="478"/>
          <ac:picMkLst>
            <pc:docMk/>
            <pc:sldMk cId="2700086928" sldId="257"/>
            <ac:picMk id="6" creationId="{E9B18863-0CDA-4A92-A3A8-0DC867477AF3}"/>
          </ac:picMkLst>
        </pc:picChg>
        <pc:picChg chg="add mod ord">
          <ac:chgData name="Andras Lasso" userId="872af7415c00bfb9" providerId="LiveId" clId="{98FF9CE4-F9D7-46FA-A4F1-CE02958DB75E}" dt="2021-08-30T18:02:20.041" v="426" actId="1076"/>
          <ac:picMkLst>
            <pc:docMk/>
            <pc:sldMk cId="2700086928" sldId="257"/>
            <ac:picMk id="8" creationId="{D1846948-8B6E-49BD-8843-96E1DD7836FE}"/>
          </ac:picMkLst>
        </pc:picChg>
        <pc:picChg chg="del">
          <ac:chgData name="Andras Lasso" userId="872af7415c00bfb9" providerId="LiveId" clId="{98FF9CE4-F9D7-46FA-A4F1-CE02958DB75E}" dt="2021-08-30T17:44:01.673" v="23" actId="478"/>
          <ac:picMkLst>
            <pc:docMk/>
            <pc:sldMk cId="2700086928" sldId="257"/>
            <ac:picMk id="13" creationId="{B9D28024-4E39-4C00-9DCE-B410263EB172}"/>
          </ac:picMkLst>
        </pc:picChg>
        <pc:picChg chg="del">
          <ac:chgData name="Andras Lasso" userId="872af7415c00bfb9" providerId="LiveId" clId="{98FF9CE4-F9D7-46FA-A4F1-CE02958DB75E}" dt="2021-08-30T17:44:01.673" v="23" actId="478"/>
          <ac:picMkLst>
            <pc:docMk/>
            <pc:sldMk cId="2700086928" sldId="257"/>
            <ac:picMk id="46" creationId="{07E1110A-2BC9-4E74-890A-1B43906C57A4}"/>
          </ac:picMkLst>
        </pc:picChg>
        <pc:picChg chg="del">
          <ac:chgData name="Andras Lasso" userId="872af7415c00bfb9" providerId="LiveId" clId="{98FF9CE4-F9D7-46FA-A4F1-CE02958DB75E}" dt="2021-08-30T17:44:01.673" v="23" actId="478"/>
          <ac:picMkLst>
            <pc:docMk/>
            <pc:sldMk cId="2700086928" sldId="257"/>
            <ac:picMk id="48" creationId="{84397B6F-273B-4E59-9534-BFDD4BD4CFD3}"/>
          </ac:picMkLst>
        </pc:picChg>
        <pc:picChg chg="del">
          <ac:chgData name="Andras Lasso" userId="872af7415c00bfb9" providerId="LiveId" clId="{98FF9CE4-F9D7-46FA-A4F1-CE02958DB75E}" dt="2021-08-30T17:44:01.673" v="23" actId="478"/>
          <ac:picMkLst>
            <pc:docMk/>
            <pc:sldMk cId="2700086928" sldId="257"/>
            <ac:picMk id="51" creationId="{36A6F15D-93EC-49AE-AD9F-F23FA9BA4821}"/>
          </ac:picMkLst>
        </pc:picChg>
        <pc:cxnChg chg="del">
          <ac:chgData name="Andras Lasso" userId="872af7415c00bfb9" providerId="LiveId" clId="{98FF9CE4-F9D7-46FA-A4F1-CE02958DB75E}" dt="2021-08-30T17:44:01.673" v="23" actId="478"/>
          <ac:cxnSpMkLst>
            <pc:docMk/>
            <pc:sldMk cId="2700086928" sldId="257"/>
            <ac:cxnSpMk id="45" creationId="{825AB516-B7D5-41DA-BA80-52259A6A2E86}"/>
          </ac:cxnSpMkLst>
        </pc:cxnChg>
        <pc:cxnChg chg="del">
          <ac:chgData name="Andras Lasso" userId="872af7415c00bfb9" providerId="LiveId" clId="{98FF9CE4-F9D7-46FA-A4F1-CE02958DB75E}" dt="2021-08-30T17:44:01.673" v="23" actId="478"/>
          <ac:cxnSpMkLst>
            <pc:docMk/>
            <pc:sldMk cId="2700086928" sldId="257"/>
            <ac:cxnSpMk id="62" creationId="{FB559DB2-480E-4A42-BCCC-CCFAACDD0D5F}"/>
          </ac:cxnSpMkLst>
        </pc:cxnChg>
        <pc:cxnChg chg="del">
          <ac:chgData name="Andras Lasso" userId="872af7415c00bfb9" providerId="LiveId" clId="{98FF9CE4-F9D7-46FA-A4F1-CE02958DB75E}" dt="2021-08-30T17:44:01.673" v="23" actId="478"/>
          <ac:cxnSpMkLst>
            <pc:docMk/>
            <pc:sldMk cId="2700086928" sldId="257"/>
            <ac:cxnSpMk id="69" creationId="{D17ADBBD-1112-4BFB-80C9-F8804C27EEB8}"/>
          </ac:cxnSpMkLst>
        </pc:cxnChg>
        <pc:cxnChg chg="del">
          <ac:chgData name="Andras Lasso" userId="872af7415c00bfb9" providerId="LiveId" clId="{98FF9CE4-F9D7-46FA-A4F1-CE02958DB75E}" dt="2021-08-30T17:44:01.673" v="23" actId="478"/>
          <ac:cxnSpMkLst>
            <pc:docMk/>
            <pc:sldMk cId="2700086928" sldId="257"/>
            <ac:cxnSpMk id="70" creationId="{FF89CEB8-20E9-4CE8-B2CD-4C1C55959B74}"/>
          </ac:cxnSpMkLst>
        </pc:cxnChg>
        <pc:cxnChg chg="del">
          <ac:chgData name="Andras Lasso" userId="872af7415c00bfb9" providerId="LiveId" clId="{98FF9CE4-F9D7-46FA-A4F1-CE02958DB75E}" dt="2021-08-30T17:44:01.673" v="23" actId="478"/>
          <ac:cxnSpMkLst>
            <pc:docMk/>
            <pc:sldMk cId="2700086928" sldId="257"/>
            <ac:cxnSpMk id="72" creationId="{5BB9C2F0-0040-4FA3-B346-63C5B00794CE}"/>
          </ac:cxnSpMkLst>
        </pc:cxnChg>
        <pc:cxnChg chg="del">
          <ac:chgData name="Andras Lasso" userId="872af7415c00bfb9" providerId="LiveId" clId="{98FF9CE4-F9D7-46FA-A4F1-CE02958DB75E}" dt="2021-08-30T17:44:01.673" v="23" actId="478"/>
          <ac:cxnSpMkLst>
            <pc:docMk/>
            <pc:sldMk cId="2700086928" sldId="257"/>
            <ac:cxnSpMk id="76" creationId="{AA9D45FB-83C5-4CF6-A12A-FBE60AE9FEC6}"/>
          </ac:cxnSpMkLst>
        </pc:cxnChg>
      </pc:sldChg>
      <pc:sldChg chg="add">
        <pc:chgData name="Andras Lasso" userId="872af7415c00bfb9" providerId="LiveId" clId="{98FF9CE4-F9D7-46FA-A4F1-CE02958DB75E}" dt="2021-08-30T17:42:26.867" v="0" actId="2890"/>
        <pc:sldMkLst>
          <pc:docMk/>
          <pc:sldMk cId="4203542675" sldId="311"/>
        </pc:sldMkLst>
      </pc:sldChg>
    </pc:docChg>
  </pc:docChgLst>
  <pc:docChgLst>
    <pc:chgData name="Andras Lasso" userId="872af7415c00bfb9" providerId="LiveId" clId="{9A0E8F17-CD3F-4F64-8824-ED93A8C8EEBC}"/>
    <pc:docChg chg="undo custSel addSld delSld modSld sldOrd">
      <pc:chgData name="Andras Lasso" userId="872af7415c00bfb9" providerId="LiveId" clId="{9A0E8F17-CD3F-4F64-8824-ED93A8C8EEBC}" dt="2022-10-27T17:06:36.602" v="342" actId="14100"/>
      <pc:docMkLst>
        <pc:docMk/>
      </pc:docMkLst>
      <pc:sldChg chg="addSp delSp modSp mod">
        <pc:chgData name="Andras Lasso" userId="872af7415c00bfb9" providerId="LiveId" clId="{9A0E8F17-CD3F-4F64-8824-ED93A8C8EEBC}" dt="2022-10-27T13:06:49.884" v="131"/>
        <pc:sldMkLst>
          <pc:docMk/>
          <pc:sldMk cId="2700086928" sldId="257"/>
        </pc:sldMkLst>
        <pc:spChg chg="add del mod">
          <ac:chgData name="Andras Lasso" userId="872af7415c00bfb9" providerId="LiveId" clId="{9A0E8F17-CD3F-4F64-8824-ED93A8C8EEBC}" dt="2022-10-27T13:06:42.301" v="127"/>
          <ac:spMkLst>
            <pc:docMk/>
            <pc:sldMk cId="2700086928" sldId="257"/>
            <ac:spMk id="2" creationId="{92707A5E-D317-9FE0-ABB4-92553FBFC319}"/>
          </ac:spMkLst>
        </pc:spChg>
        <pc:spChg chg="add del mod">
          <ac:chgData name="Andras Lasso" userId="872af7415c00bfb9" providerId="LiveId" clId="{9A0E8F17-CD3F-4F64-8824-ED93A8C8EEBC}" dt="2022-10-27T13:06:49.884" v="131"/>
          <ac:spMkLst>
            <pc:docMk/>
            <pc:sldMk cId="2700086928" sldId="257"/>
            <ac:spMk id="3" creationId="{EA0D5DBF-AA44-5932-D1BD-9D77CAAA7047}"/>
          </ac:spMkLst>
        </pc:spChg>
        <pc:spChg chg="mod">
          <ac:chgData name="Andras Lasso" userId="872af7415c00bfb9" providerId="LiveId" clId="{9A0E8F17-CD3F-4F64-8824-ED93A8C8EEBC}" dt="2022-10-27T13:06:45.252" v="129" actId="1076"/>
          <ac:spMkLst>
            <pc:docMk/>
            <pc:sldMk cId="2700086928" sldId="257"/>
            <ac:spMk id="47" creationId="{4FE676CC-C396-47FC-B785-7260C3CF3AB8}"/>
          </ac:spMkLst>
        </pc:spChg>
      </pc:sldChg>
      <pc:sldChg chg="addSp delSp modSp mod">
        <pc:chgData name="Andras Lasso" userId="872af7415c00bfb9" providerId="LiveId" clId="{9A0E8F17-CD3F-4F64-8824-ED93A8C8EEBC}" dt="2022-10-27T13:07:14.262" v="152" actId="20577"/>
        <pc:sldMkLst>
          <pc:docMk/>
          <pc:sldMk cId="2044802463" sldId="297"/>
        </pc:sldMkLst>
        <pc:spChg chg="add mod">
          <ac:chgData name="Andras Lasso" userId="872af7415c00bfb9" providerId="LiveId" clId="{9A0E8F17-CD3F-4F64-8824-ED93A8C8EEBC}" dt="2022-10-27T13:06:02.324" v="121" actId="14100"/>
          <ac:spMkLst>
            <pc:docMk/>
            <pc:sldMk cId="2044802463" sldId="297"/>
            <ac:spMk id="2" creationId="{DDA3E85B-5D23-FCC4-F0B0-22CEF49A84E2}"/>
          </ac:spMkLst>
        </pc:spChg>
        <pc:spChg chg="add del mod">
          <ac:chgData name="Andras Lasso" userId="872af7415c00bfb9" providerId="LiveId" clId="{9A0E8F17-CD3F-4F64-8824-ED93A8C8EEBC}" dt="2022-10-27T13:06:21.797" v="123"/>
          <ac:spMkLst>
            <pc:docMk/>
            <pc:sldMk cId="2044802463" sldId="297"/>
            <ac:spMk id="3" creationId="{FB8F95B8-1187-B337-954A-EDBD35494AD8}"/>
          </ac:spMkLst>
        </pc:spChg>
        <pc:spChg chg="add del mod">
          <ac:chgData name="Andras Lasso" userId="872af7415c00bfb9" providerId="LiveId" clId="{9A0E8F17-CD3F-4F64-8824-ED93A8C8EEBC}" dt="2022-10-27T13:06:34.876" v="125"/>
          <ac:spMkLst>
            <pc:docMk/>
            <pc:sldMk cId="2044802463" sldId="297"/>
            <ac:spMk id="5" creationId="{C600D892-E844-669C-68D0-705122562FB5}"/>
          </ac:spMkLst>
        </pc:spChg>
        <pc:spChg chg="add mod">
          <ac:chgData name="Andras Lasso" userId="872af7415c00bfb9" providerId="LiveId" clId="{9A0E8F17-CD3F-4F64-8824-ED93A8C8EEBC}" dt="2022-10-27T13:07:14.262" v="152" actId="20577"/>
          <ac:spMkLst>
            <pc:docMk/>
            <pc:sldMk cId="2044802463" sldId="297"/>
            <ac:spMk id="6" creationId="{D122FF3C-4BFD-65AA-AF75-B919522FE0E6}"/>
          </ac:spMkLst>
        </pc:spChg>
        <pc:spChg chg="mod">
          <ac:chgData name="Andras Lasso" userId="872af7415c00bfb9" providerId="LiveId" clId="{9A0E8F17-CD3F-4F64-8824-ED93A8C8EEBC}" dt="2022-10-27T13:05:20.412" v="108" actId="1076"/>
          <ac:spMkLst>
            <pc:docMk/>
            <pc:sldMk cId="2044802463" sldId="297"/>
            <ac:spMk id="12" creationId="{637B292E-45AC-4F0C-89D3-D807E7046665}"/>
          </ac:spMkLst>
        </pc:spChg>
      </pc:sldChg>
      <pc:sldChg chg="addSp delSp modSp add mod ord">
        <pc:chgData name="Andras Lasso" userId="872af7415c00bfb9" providerId="LiveId" clId="{9A0E8F17-CD3F-4F64-8824-ED93A8C8EEBC}" dt="2022-10-27T13:11:31.143" v="288" actId="14100"/>
        <pc:sldMkLst>
          <pc:docMk/>
          <pc:sldMk cId="2165320612" sldId="314"/>
        </pc:sldMkLst>
        <pc:spChg chg="mod">
          <ac:chgData name="Andras Lasso" userId="872af7415c00bfb9" providerId="LiveId" clId="{9A0E8F17-CD3F-4F64-8824-ED93A8C8EEBC}" dt="2022-10-27T13:11:20.603" v="287" actId="20577"/>
          <ac:spMkLst>
            <pc:docMk/>
            <pc:sldMk cId="2165320612" sldId="314"/>
            <ac:spMk id="6" creationId="{A5BA3FA0-89C9-4AD0-8AB1-D9633BCBDC82}"/>
          </ac:spMkLst>
        </pc:spChg>
        <pc:spChg chg="mod">
          <ac:chgData name="Andras Lasso" userId="872af7415c00bfb9" providerId="LiveId" clId="{9A0E8F17-CD3F-4F64-8824-ED93A8C8EEBC}" dt="2022-10-27T13:09:25.422" v="199" actId="6549"/>
          <ac:spMkLst>
            <pc:docMk/>
            <pc:sldMk cId="2165320612" sldId="314"/>
            <ac:spMk id="7" creationId="{6EB27954-134B-4EAC-AEF7-27E3B8D4F490}"/>
          </ac:spMkLst>
        </pc:spChg>
        <pc:spChg chg="mod">
          <ac:chgData name="Andras Lasso" userId="872af7415c00bfb9" providerId="LiveId" clId="{9A0E8F17-CD3F-4F64-8824-ED93A8C8EEBC}" dt="2022-10-27T13:11:31.143" v="288" actId="14100"/>
          <ac:spMkLst>
            <pc:docMk/>
            <pc:sldMk cId="2165320612" sldId="314"/>
            <ac:spMk id="8" creationId="{966B1C20-2221-4C05-8989-632768B03BC5}"/>
          </ac:spMkLst>
        </pc:spChg>
        <pc:spChg chg="add mod">
          <ac:chgData name="Andras Lasso" userId="872af7415c00bfb9" providerId="LiveId" clId="{9A0E8F17-CD3F-4F64-8824-ED93A8C8EEBC}" dt="2022-10-27T13:09:04.224" v="193" actId="20577"/>
          <ac:spMkLst>
            <pc:docMk/>
            <pc:sldMk cId="2165320612" sldId="314"/>
            <ac:spMk id="9" creationId="{160971D2-A3FA-8633-C45E-44EA3D987F10}"/>
          </ac:spMkLst>
        </pc:spChg>
        <pc:picChg chg="add mod ord">
          <ac:chgData name="Andras Lasso" userId="872af7415c00bfb9" providerId="LiveId" clId="{9A0E8F17-CD3F-4F64-8824-ED93A8C8EEBC}" dt="2022-10-27T13:02:20.192" v="34" actId="167"/>
          <ac:picMkLst>
            <pc:docMk/>
            <pc:sldMk cId="2165320612" sldId="314"/>
            <ac:picMk id="3" creationId="{CCF9AB70-1709-1D32-4718-59940CD2B021}"/>
          </ac:picMkLst>
        </pc:picChg>
        <pc:picChg chg="del">
          <ac:chgData name="Andras Lasso" userId="872af7415c00bfb9" providerId="LiveId" clId="{9A0E8F17-CD3F-4F64-8824-ED93A8C8EEBC}" dt="2022-10-27T12:58:14.166" v="3" actId="478"/>
          <ac:picMkLst>
            <pc:docMk/>
            <pc:sldMk cId="2165320612" sldId="314"/>
            <ac:picMk id="4" creationId="{04EED1FE-9EEC-4AEF-91CA-181C00B263B5}"/>
          </ac:picMkLst>
        </pc:picChg>
        <pc:picChg chg="del mod">
          <ac:chgData name="Andras Lasso" userId="872af7415c00bfb9" providerId="LiveId" clId="{9A0E8F17-CD3F-4F64-8824-ED93A8C8EEBC}" dt="2022-10-27T12:58:12.525" v="2" actId="478"/>
          <ac:picMkLst>
            <pc:docMk/>
            <pc:sldMk cId="2165320612" sldId="314"/>
            <ac:picMk id="5" creationId="{F4CA92BC-50C6-422C-AEB2-C9E36B12246C}"/>
          </ac:picMkLst>
        </pc:picChg>
      </pc:sldChg>
      <pc:sldChg chg="addSp delSp modSp add mod">
        <pc:chgData name="Andras Lasso" userId="872af7415c00bfb9" providerId="LiveId" clId="{9A0E8F17-CD3F-4F64-8824-ED93A8C8EEBC}" dt="2022-10-27T17:06:36.602" v="342" actId="14100"/>
        <pc:sldMkLst>
          <pc:docMk/>
          <pc:sldMk cId="2159942390" sldId="315"/>
        </pc:sldMkLst>
        <pc:spChg chg="del">
          <ac:chgData name="Andras Lasso" userId="872af7415c00bfb9" providerId="LiveId" clId="{9A0E8F17-CD3F-4F64-8824-ED93A8C8EEBC}" dt="2022-10-27T16:54:39.358" v="327" actId="478"/>
          <ac:spMkLst>
            <pc:docMk/>
            <pc:sldMk cId="2159942390" sldId="315"/>
            <ac:spMk id="6" creationId="{A5BA3FA0-89C9-4AD0-8AB1-D9633BCBDC82}"/>
          </ac:spMkLst>
        </pc:spChg>
        <pc:spChg chg="del">
          <ac:chgData name="Andras Lasso" userId="872af7415c00bfb9" providerId="LiveId" clId="{9A0E8F17-CD3F-4F64-8824-ED93A8C8EEBC}" dt="2022-10-27T16:54:42.297" v="328" actId="478"/>
          <ac:spMkLst>
            <pc:docMk/>
            <pc:sldMk cId="2159942390" sldId="315"/>
            <ac:spMk id="7" creationId="{6EB27954-134B-4EAC-AEF7-27E3B8D4F490}"/>
          </ac:spMkLst>
        </pc:spChg>
        <pc:spChg chg="mod">
          <ac:chgData name="Andras Lasso" userId="872af7415c00bfb9" providerId="LiveId" clId="{9A0E8F17-CD3F-4F64-8824-ED93A8C8EEBC}" dt="2022-10-27T17:06:36.602" v="342" actId="14100"/>
          <ac:spMkLst>
            <pc:docMk/>
            <pc:sldMk cId="2159942390" sldId="315"/>
            <ac:spMk id="8" creationId="{966B1C20-2221-4C05-8989-632768B03BC5}"/>
          </ac:spMkLst>
        </pc:spChg>
        <pc:spChg chg="del">
          <ac:chgData name="Andras Lasso" userId="872af7415c00bfb9" providerId="LiveId" clId="{9A0E8F17-CD3F-4F64-8824-ED93A8C8EEBC}" dt="2022-10-27T16:53:18.154" v="297" actId="478"/>
          <ac:spMkLst>
            <pc:docMk/>
            <pc:sldMk cId="2159942390" sldId="315"/>
            <ac:spMk id="9" creationId="{160971D2-A3FA-8633-C45E-44EA3D987F10}"/>
          </ac:spMkLst>
        </pc:spChg>
        <pc:picChg chg="del">
          <ac:chgData name="Andras Lasso" userId="872af7415c00bfb9" providerId="LiveId" clId="{9A0E8F17-CD3F-4F64-8824-ED93A8C8EEBC}" dt="2022-10-27T16:53:17.342" v="296" actId="478"/>
          <ac:picMkLst>
            <pc:docMk/>
            <pc:sldMk cId="2159942390" sldId="315"/>
            <ac:picMk id="3" creationId="{CCF9AB70-1709-1D32-4718-59940CD2B021}"/>
          </ac:picMkLst>
        </pc:picChg>
        <pc:picChg chg="add mod ord">
          <ac:chgData name="Andras Lasso" userId="872af7415c00bfb9" providerId="LiveId" clId="{9A0E8F17-CD3F-4F64-8824-ED93A8C8EEBC}" dt="2022-10-27T16:55:56.045" v="340" actId="1076"/>
          <ac:picMkLst>
            <pc:docMk/>
            <pc:sldMk cId="2159942390" sldId="315"/>
            <ac:picMk id="4" creationId="{DCE85FD1-C042-A5CA-5864-D15DC1B3F0DB}"/>
          </ac:picMkLst>
        </pc:picChg>
        <pc:picChg chg="add mod ord">
          <ac:chgData name="Andras Lasso" userId="872af7415c00bfb9" providerId="LiveId" clId="{9A0E8F17-CD3F-4F64-8824-ED93A8C8EEBC}" dt="2022-10-27T16:55:56.045" v="340" actId="1076"/>
          <ac:picMkLst>
            <pc:docMk/>
            <pc:sldMk cId="2159942390" sldId="315"/>
            <ac:picMk id="11" creationId="{AB331061-EB36-4EC9-1BE4-4A8BB900F811}"/>
          </ac:picMkLst>
        </pc:picChg>
        <pc:cxnChg chg="add mod">
          <ac:chgData name="Andras Lasso" userId="872af7415c00bfb9" providerId="LiveId" clId="{9A0E8F17-CD3F-4F64-8824-ED93A8C8EEBC}" dt="2022-10-27T16:55:56.045" v="340" actId="1076"/>
          <ac:cxnSpMkLst>
            <pc:docMk/>
            <pc:sldMk cId="2159942390" sldId="315"/>
            <ac:cxnSpMk id="12" creationId="{7DE1FF26-4A62-7FFB-F3DE-3B7CAB06073E}"/>
          </ac:cxnSpMkLst>
        </pc:cxnChg>
      </pc:sldChg>
      <pc:sldChg chg="addSp delSp add del mod">
        <pc:chgData name="Andras Lasso" userId="872af7415c00bfb9" providerId="LiveId" clId="{9A0E8F17-CD3F-4F64-8824-ED93A8C8EEBC}" dt="2022-10-27T12:58:25.841" v="7"/>
        <pc:sldMkLst>
          <pc:docMk/>
          <pc:sldMk cId="3102004880" sldId="315"/>
        </pc:sldMkLst>
        <pc:picChg chg="add del">
          <ac:chgData name="Andras Lasso" userId="872af7415c00bfb9" providerId="LiveId" clId="{9A0E8F17-CD3F-4F64-8824-ED93A8C8EEBC}" dt="2022-10-27T12:58:25.321" v="6" actId="478"/>
          <ac:picMkLst>
            <pc:docMk/>
            <pc:sldMk cId="3102004880" sldId="315"/>
            <ac:picMk id="4" creationId="{04EED1FE-9EEC-4AEF-91CA-181C00B263B5}"/>
          </ac:picMkLst>
        </pc:picChg>
      </pc:sldChg>
      <pc:sldChg chg="addSp delSp modSp add del mod">
        <pc:chgData name="Andras Lasso" userId="872af7415c00bfb9" providerId="LiveId" clId="{9A0E8F17-CD3F-4F64-8824-ED93A8C8EEBC}" dt="2022-10-27T13:45:04.243" v="294" actId="2696"/>
        <pc:sldMkLst>
          <pc:docMk/>
          <pc:sldMk cId="3656237334" sldId="315"/>
        </pc:sldMkLst>
        <pc:picChg chg="del">
          <ac:chgData name="Andras Lasso" userId="872af7415c00bfb9" providerId="LiveId" clId="{9A0E8F17-CD3F-4F64-8824-ED93A8C8EEBC}" dt="2022-10-27T13:43:25.068" v="290" actId="478"/>
          <ac:picMkLst>
            <pc:docMk/>
            <pc:sldMk cId="3656237334" sldId="315"/>
            <ac:picMk id="3" creationId="{CCF9AB70-1709-1D32-4718-59940CD2B021}"/>
          </ac:picMkLst>
        </pc:picChg>
        <pc:picChg chg="add mod">
          <ac:chgData name="Andras Lasso" userId="872af7415c00bfb9" providerId="LiveId" clId="{9A0E8F17-CD3F-4F64-8824-ED93A8C8EEBC}" dt="2022-10-27T13:44:01.446" v="293" actId="1076"/>
          <ac:picMkLst>
            <pc:docMk/>
            <pc:sldMk cId="3656237334" sldId="315"/>
            <ac:picMk id="4" creationId="{63AFF381-611F-D6F7-942A-5BA13A41C41B}"/>
          </ac:picMkLst>
        </pc:picChg>
      </pc:sldChg>
    </pc:docChg>
  </pc:docChgLst>
  <pc:docChgLst>
    <pc:chgData name="Andras Lasso" userId="872af7415c00bfb9" providerId="LiveId" clId="{A946D921-09C9-4F7B-B0AB-09FEA38B984A}"/>
    <pc:docChg chg="modSld">
      <pc:chgData name="Andras Lasso" userId="872af7415c00bfb9" providerId="LiveId" clId="{A946D921-09C9-4F7B-B0AB-09FEA38B984A}" dt="2021-08-30T22:34:43.326" v="21" actId="113"/>
      <pc:docMkLst>
        <pc:docMk/>
      </pc:docMkLst>
      <pc:sldChg chg="modSp mod">
        <pc:chgData name="Andras Lasso" userId="872af7415c00bfb9" providerId="LiveId" clId="{A946D921-09C9-4F7B-B0AB-09FEA38B984A}" dt="2021-08-30T22:34:43.326" v="21" actId="113"/>
        <pc:sldMkLst>
          <pc:docMk/>
          <pc:sldMk cId="2700086928" sldId="257"/>
        </pc:sldMkLst>
        <pc:spChg chg="mod">
          <ac:chgData name="Andras Lasso" userId="872af7415c00bfb9" providerId="LiveId" clId="{A946D921-09C9-4F7B-B0AB-09FEA38B984A}" dt="2021-08-30T22:34:43.326" v="21" actId="113"/>
          <ac:spMkLst>
            <pc:docMk/>
            <pc:sldMk cId="2700086928" sldId="257"/>
            <ac:spMk id="40" creationId="{5652B102-50F7-458B-8A6C-3D0441524826}"/>
          </ac:spMkLst>
        </pc:spChg>
        <pc:spChg chg="mod">
          <ac:chgData name="Andras Lasso" userId="872af7415c00bfb9" providerId="LiveId" clId="{A946D921-09C9-4F7B-B0AB-09FEA38B984A}" dt="2021-08-30T22:13:00.278" v="7" actId="20577"/>
          <ac:spMkLst>
            <pc:docMk/>
            <pc:sldMk cId="2700086928" sldId="257"/>
            <ac:spMk id="42" creationId="{273292A4-ACF2-4D69-8C10-70816BBD7B47}"/>
          </ac:spMkLst>
        </pc:spChg>
        <pc:spChg chg="mod">
          <ac:chgData name="Andras Lasso" userId="872af7415c00bfb9" providerId="LiveId" clId="{A946D921-09C9-4F7B-B0AB-09FEA38B984A}" dt="2021-08-30T22:34:43.326" v="21" actId="113"/>
          <ac:spMkLst>
            <pc:docMk/>
            <pc:sldMk cId="2700086928" sldId="257"/>
            <ac:spMk id="43" creationId="{70DE5AB2-FC99-4484-8645-B9D1E074BC22}"/>
          </ac:spMkLst>
        </pc:spChg>
        <pc:spChg chg="mod">
          <ac:chgData name="Andras Lasso" userId="872af7415c00bfb9" providerId="LiveId" clId="{A946D921-09C9-4F7B-B0AB-09FEA38B984A}" dt="2021-08-30T22:34:43.326" v="21" actId="113"/>
          <ac:spMkLst>
            <pc:docMk/>
            <pc:sldMk cId="2700086928" sldId="257"/>
            <ac:spMk id="47" creationId="{4FE676CC-C396-47FC-B785-7260C3CF3AB8}"/>
          </ac:spMkLst>
        </pc:spChg>
        <pc:spChg chg="mod">
          <ac:chgData name="Andras Lasso" userId="872af7415c00bfb9" providerId="LiveId" clId="{A946D921-09C9-4F7B-B0AB-09FEA38B984A}" dt="2021-08-30T22:34:43.326" v="21" actId="113"/>
          <ac:spMkLst>
            <pc:docMk/>
            <pc:sldMk cId="2700086928" sldId="257"/>
            <ac:spMk id="53" creationId="{8EA394F5-DCD7-4874-B3DC-16F4FBADD12E}"/>
          </ac:spMkLst>
        </pc:spChg>
        <pc:spChg chg="mod">
          <ac:chgData name="Andras Lasso" userId="872af7415c00bfb9" providerId="LiveId" clId="{A946D921-09C9-4F7B-B0AB-09FEA38B984A}" dt="2021-08-30T22:34:43.326" v="21" actId="113"/>
          <ac:spMkLst>
            <pc:docMk/>
            <pc:sldMk cId="2700086928" sldId="257"/>
            <ac:spMk id="54" creationId="{4842C899-6B77-4351-9E2F-EC59E88124B1}"/>
          </ac:spMkLst>
        </pc:spChg>
        <pc:spChg chg="mod">
          <ac:chgData name="Andras Lasso" userId="872af7415c00bfb9" providerId="LiveId" clId="{A946D921-09C9-4F7B-B0AB-09FEA38B984A}" dt="2021-08-30T22:34:43.326" v="21" actId="113"/>
          <ac:spMkLst>
            <pc:docMk/>
            <pc:sldMk cId="2700086928" sldId="257"/>
            <ac:spMk id="56" creationId="{205F3AC9-91BD-49FD-9454-D4642309C3FA}"/>
          </ac:spMkLst>
        </pc:spChg>
      </pc:sldChg>
    </pc:docChg>
  </pc:docChgLst>
  <pc:docChgLst>
    <pc:chgData name="Andras Lasso" userId="872af7415c00bfb9" providerId="LiveId" clId="{04F55852-BDC3-43C5-8C86-C25021421D02}"/>
    <pc:docChg chg="undo custSel modSld">
      <pc:chgData name="Andras Lasso" userId="872af7415c00bfb9" providerId="LiveId" clId="{04F55852-BDC3-43C5-8C86-C25021421D02}" dt="2021-02-28T14:54:54.988" v="71" actId="14100"/>
      <pc:docMkLst>
        <pc:docMk/>
      </pc:docMkLst>
      <pc:sldChg chg="addSp delSp modSp mod">
        <pc:chgData name="Andras Lasso" userId="872af7415c00bfb9" providerId="LiveId" clId="{04F55852-BDC3-43C5-8C86-C25021421D02}" dt="2021-02-28T14:52:29.714" v="52" actId="20577"/>
        <pc:sldMkLst>
          <pc:docMk/>
          <pc:sldMk cId="3204465217" sldId="303"/>
        </pc:sldMkLst>
        <pc:spChg chg="mod">
          <ac:chgData name="Andras Lasso" userId="872af7415c00bfb9" providerId="LiveId" clId="{04F55852-BDC3-43C5-8C86-C25021421D02}" dt="2021-02-28T14:52:26.834" v="51" actId="20577"/>
          <ac:spMkLst>
            <pc:docMk/>
            <pc:sldMk cId="3204465217" sldId="303"/>
            <ac:spMk id="12" creationId="{0A19FB6E-82E2-4CB7-890C-25E640154BFF}"/>
          </ac:spMkLst>
        </pc:spChg>
        <pc:spChg chg="mod">
          <ac:chgData name="Andras Lasso" userId="872af7415c00bfb9" providerId="LiveId" clId="{04F55852-BDC3-43C5-8C86-C25021421D02}" dt="2021-02-28T14:52:20.932" v="47" actId="1076"/>
          <ac:spMkLst>
            <pc:docMk/>
            <pc:sldMk cId="3204465217" sldId="303"/>
            <ac:spMk id="19" creationId="{389DA5B2-96EE-4E76-A823-3689996B7A42}"/>
          </ac:spMkLst>
        </pc:spChg>
        <pc:spChg chg="mod">
          <ac:chgData name="Andras Lasso" userId="872af7415c00bfb9" providerId="LiveId" clId="{04F55852-BDC3-43C5-8C86-C25021421D02}" dt="2021-02-28T14:52:29.714" v="52" actId="20577"/>
          <ac:spMkLst>
            <pc:docMk/>
            <pc:sldMk cId="3204465217" sldId="303"/>
            <ac:spMk id="41" creationId="{09AF50D5-5CA1-47F0-A57A-3FFB4EBB4E85}"/>
          </ac:spMkLst>
        </pc:spChg>
        <pc:picChg chg="add mod ord">
          <ac:chgData name="Andras Lasso" userId="872af7415c00bfb9" providerId="LiveId" clId="{04F55852-BDC3-43C5-8C86-C25021421D02}" dt="2021-02-28T14:50:44.250" v="38" actId="1036"/>
          <ac:picMkLst>
            <pc:docMk/>
            <pc:sldMk cId="3204465217" sldId="303"/>
            <ac:picMk id="8" creationId="{BA53F430-CC93-4DA9-BC86-B84A11DCBAC5}"/>
          </ac:picMkLst>
        </pc:picChg>
        <pc:picChg chg="mod">
          <ac:chgData name="Andras Lasso" userId="872af7415c00bfb9" providerId="LiveId" clId="{04F55852-BDC3-43C5-8C86-C25021421D02}" dt="2021-02-28T14:51:20.807" v="40" actId="1076"/>
          <ac:picMkLst>
            <pc:docMk/>
            <pc:sldMk cId="3204465217" sldId="303"/>
            <ac:picMk id="14" creationId="{C1550069-B2D9-48B4-ABF3-3E63C10DCBCD}"/>
          </ac:picMkLst>
        </pc:picChg>
        <pc:picChg chg="del">
          <ac:chgData name="Andras Lasso" userId="872af7415c00bfb9" providerId="LiveId" clId="{04F55852-BDC3-43C5-8C86-C25021421D02}" dt="2021-02-28T14:50:01.355" v="22" actId="478"/>
          <ac:picMkLst>
            <pc:docMk/>
            <pc:sldMk cId="3204465217" sldId="303"/>
            <ac:picMk id="1026" creationId="{E83CF217-F295-457A-A240-B58A7E610B67}"/>
          </ac:picMkLst>
        </pc:picChg>
        <pc:cxnChg chg="mod">
          <ac:chgData name="Andras Lasso" userId="872af7415c00bfb9" providerId="LiveId" clId="{04F55852-BDC3-43C5-8C86-C25021421D02}" dt="2021-02-28T14:31:32.220" v="0" actId="14100"/>
          <ac:cxnSpMkLst>
            <pc:docMk/>
            <pc:sldMk cId="3204465217" sldId="303"/>
            <ac:cxnSpMk id="29" creationId="{13E59184-DEBA-4425-8599-BD342CB99E53}"/>
          </ac:cxnSpMkLst>
        </pc:cxnChg>
        <pc:cxnChg chg="mod">
          <ac:chgData name="Andras Lasso" userId="872af7415c00bfb9" providerId="LiveId" clId="{04F55852-BDC3-43C5-8C86-C25021421D02}" dt="2021-02-28T14:31:56.253" v="5" actId="14100"/>
          <ac:cxnSpMkLst>
            <pc:docMk/>
            <pc:sldMk cId="3204465217" sldId="303"/>
            <ac:cxnSpMk id="30" creationId="{5708176F-5A49-4860-96B8-450FFE632B25}"/>
          </ac:cxnSpMkLst>
        </pc:cxnChg>
      </pc:sldChg>
      <pc:sldChg chg="addSp delSp modSp mod">
        <pc:chgData name="Andras Lasso" userId="872af7415c00bfb9" providerId="LiveId" clId="{04F55852-BDC3-43C5-8C86-C25021421D02}" dt="2021-02-28T14:54:54.988" v="71" actId="14100"/>
        <pc:sldMkLst>
          <pc:docMk/>
          <pc:sldMk cId="1668821818" sldId="305"/>
        </pc:sldMkLst>
        <pc:spChg chg="add del mod">
          <ac:chgData name="Andras Lasso" userId="872af7415c00bfb9" providerId="LiveId" clId="{04F55852-BDC3-43C5-8C86-C25021421D02}" dt="2021-02-28T14:53:48.031" v="53" actId="478"/>
          <ac:spMkLst>
            <pc:docMk/>
            <pc:sldMk cId="1668821818" sldId="305"/>
            <ac:spMk id="7" creationId="{502A6C35-D1C7-4318-869D-7E4AF6482312}"/>
          </ac:spMkLst>
        </pc:spChg>
        <pc:spChg chg="mod">
          <ac:chgData name="Andras Lasso" userId="872af7415c00bfb9" providerId="LiveId" clId="{04F55852-BDC3-43C5-8C86-C25021421D02}" dt="2021-02-28T14:54:13.627" v="61" actId="14100"/>
          <ac:spMkLst>
            <pc:docMk/>
            <pc:sldMk cId="1668821818" sldId="305"/>
            <ac:spMk id="9" creationId="{E5C67D26-BF1C-4F32-8305-19659EDDA0A6}"/>
          </ac:spMkLst>
        </pc:spChg>
        <pc:spChg chg="mod">
          <ac:chgData name="Andras Lasso" userId="872af7415c00bfb9" providerId="LiveId" clId="{04F55852-BDC3-43C5-8C86-C25021421D02}" dt="2021-02-28T14:54:54.988" v="71" actId="14100"/>
          <ac:spMkLst>
            <pc:docMk/>
            <pc:sldMk cId="1668821818" sldId="305"/>
            <ac:spMk id="10" creationId="{130E5AD5-E740-4860-B9E3-8F02CCD17A39}"/>
          </ac:spMkLst>
        </pc:spChg>
        <pc:spChg chg="mod">
          <ac:chgData name="Andras Lasso" userId="872af7415c00bfb9" providerId="LiveId" clId="{04F55852-BDC3-43C5-8C86-C25021421D02}" dt="2021-02-28T14:54:48.761" v="70" actId="14100"/>
          <ac:spMkLst>
            <pc:docMk/>
            <pc:sldMk cId="1668821818" sldId="305"/>
            <ac:spMk id="11" creationId="{8D442065-B78A-446E-A698-E38F0044A7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744C-96BE-4ACF-BF1B-C2884924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402D7-FAFD-4BCF-B91B-EAD6C6BA5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A7E80-0FCC-4551-80B3-F7D71992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F7D7-B15C-4205-9DAD-12221663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F967-5FFE-4E47-B84E-C45E414D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06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028B-CB20-412E-A204-5EA427A3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0596-FFDC-4496-89C4-F1D6B7FDE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BF41-8592-4C36-B5BF-C10A2486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79FF-FD6D-4BFF-8981-1BB81EA0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888E-3449-40FB-A32C-C2D26629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7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CC785-6017-4E6E-BDEC-675BB04F2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FC3D-56EB-405A-8990-8E38A7E3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DC27-8651-4501-A3CA-C373683A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3280-CC9C-4CAB-B39F-AFA4BD0F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0BDA-2E96-4DC4-A275-15F1FF8A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0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A984-171C-44C7-B7B9-F9D544C2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C1C3-DAC5-4BEE-A74F-B640CFBE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035F-DE74-4C49-A840-0D3C471B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92E0-9E9A-4932-A61A-87A0D7F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BDD2-6252-4C69-B2B5-AB186E9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1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4F7C-2E31-4F71-B4FE-495F3105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C0E8A-7172-4DFA-9D13-AFFA030B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FE06-18B2-4A7B-A0C7-B68B38B8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F1DF-BFC3-4F42-B620-77DE0F4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BB31-B0C8-4809-A8CD-7FD14F57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6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5603-AC77-4E84-8AE3-5C66BBFE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3E8A-424D-4FDF-AA50-F480DB420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14AE-D18E-4733-88C7-3278BAB8D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1C08-7C2F-4420-9C69-ACFCE7C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61DE-A6AA-4987-9A91-C1A30FED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C66F-39A9-4131-A032-0D1BC79C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0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D489-014C-43F5-AF44-FFD8B43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11231-E534-44DA-AE92-989CC9DB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521B-557D-4F4D-A2BA-4E3F70A0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F93C9-F80B-4892-8F41-3B394CCE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F9F0F-BC5C-4D6B-B3EA-1050E9E5E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261FC-A08F-466E-9950-03D824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8911D-0F47-44DE-B02B-E38B6FD1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00672-2AB5-4E46-B387-D7A00E62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47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236A-38AC-4167-AF36-2C6A5D22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79A36-EBC2-42B9-A0C7-B60E9BC9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19092-326A-4703-B9B2-F10D632D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362AF-7913-4AD7-B0F6-AE0BBE80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9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2FE7B-BE4B-480D-852B-0095978F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EB4F-AD62-4E77-94F8-320E290A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60070-1F0A-46EC-BA6F-E5677AF8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30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0008-A77E-4BE2-9E96-83383A50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9E30-A6AA-4B2D-804B-F0DA88B7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0B50C-6FF6-4AA9-960E-FE1AADF7C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0C62E-ED33-4692-B1EE-9E63587C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17E2-A32E-46B8-BD04-7DD312E7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9756D-501D-4111-A1E2-1960EFB7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4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0D4F-5E96-4CD0-B35A-9F24241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B1442-7901-4C60-9997-B4B9D18A8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388C9-EBAE-4053-83B9-4A85613A4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8362-B7CD-4E82-8C80-F2E67301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189A3-04F1-48AA-93A5-DAD691A3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0ED99-BA8A-4A54-8777-AFEE8BBE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9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D1827-AFAD-49D2-B739-0FBB659C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AFDD-E117-470F-8220-FCA03CED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7142-389B-43F5-AF77-9937DBD5B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2C3C-26C2-411B-BCD8-BEF2CE5241A9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CE598-DF66-4D51-BF83-95C4D9A61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7E5B-CBB2-4914-941A-DC9342C1A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8D78B-158B-4C3A-AEE1-8E047721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20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4A7E-A844-47FF-88BE-7C1B4DA0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Module: ACPC Transform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39785-FDDB-4820-8B77-B8DBAB204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47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3F430-CC93-4DA9-BC86-B84A11DC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3" y="622378"/>
            <a:ext cx="4484997" cy="1517773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2438F044-04B8-4E6A-B6D7-708E616B1147}"/>
              </a:ext>
            </a:extLst>
          </p:cNvPr>
          <p:cNvSpPr/>
          <p:nvPr/>
        </p:nvSpPr>
        <p:spPr>
          <a:xfrm>
            <a:off x="2017986" y="334272"/>
            <a:ext cx="383919" cy="326713"/>
          </a:xfrm>
          <a:prstGeom prst="borderCallout1">
            <a:avLst>
              <a:gd name="adj1" fmla="val 99530"/>
              <a:gd name="adj2" fmla="val 35939"/>
              <a:gd name="adj3" fmla="val 216439"/>
              <a:gd name="adj4" fmla="val -1520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F88113-B55F-47B0-95DF-7D46FC733693}"/>
              </a:ext>
            </a:extLst>
          </p:cNvPr>
          <p:cNvSpPr txBox="1"/>
          <p:nvPr/>
        </p:nvSpPr>
        <p:spPr>
          <a:xfrm>
            <a:off x="3768319" y="-462057"/>
            <a:ext cx="5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module_acpctransform_1.png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DDCB24CD-2168-41DE-B0D0-FEFFD9266690}"/>
              </a:ext>
            </a:extLst>
          </p:cNvPr>
          <p:cNvSpPr/>
          <p:nvPr/>
        </p:nvSpPr>
        <p:spPr>
          <a:xfrm>
            <a:off x="2932386" y="808405"/>
            <a:ext cx="383919" cy="326713"/>
          </a:xfrm>
          <a:prstGeom prst="borderCallout1">
            <a:avLst>
              <a:gd name="adj1" fmla="val 97587"/>
              <a:gd name="adj2" fmla="val 27669"/>
              <a:gd name="adj3" fmla="val 216439"/>
              <a:gd name="adj4" fmla="val -1520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FEA14-DEDA-44D2-8548-FF6BAE938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03" t="28055" r="4091" b="25460"/>
          <a:stretch/>
        </p:blipFill>
        <p:spPr>
          <a:xfrm>
            <a:off x="437638" y="2530602"/>
            <a:ext cx="4226337" cy="2178242"/>
          </a:xfrm>
          <a:prstGeom prst="rect">
            <a:avLst/>
          </a:prstGeom>
        </p:spPr>
      </p:pic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A19FB6E-82E2-4CB7-890C-25E640154BFF}"/>
              </a:ext>
            </a:extLst>
          </p:cNvPr>
          <p:cNvSpPr/>
          <p:nvPr/>
        </p:nvSpPr>
        <p:spPr>
          <a:xfrm>
            <a:off x="489045" y="3807133"/>
            <a:ext cx="1606908" cy="841577"/>
          </a:xfrm>
          <a:prstGeom prst="borderCallout1">
            <a:avLst>
              <a:gd name="adj1" fmla="val 2455"/>
              <a:gd name="adj2" fmla="val 98907"/>
              <a:gd name="adj3" fmla="val -31232"/>
              <a:gd name="adj4" fmla="val 123293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 6: place AC and PC points in </a:t>
            </a:r>
            <a:r>
              <a:rPr lang="en-US" i="1" dirty="0"/>
              <a:t>axial</a:t>
            </a:r>
            <a:r>
              <a:rPr lang="en-US" dirty="0"/>
              <a:t> view</a:t>
            </a:r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550069-B2D9-48B4-ABF3-3E63C10D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94" y="620503"/>
            <a:ext cx="2241665" cy="673135"/>
          </a:xfrm>
          <a:prstGeom prst="rect">
            <a:avLst/>
          </a:prstGeom>
        </p:spPr>
      </p:pic>
      <p:sp>
        <p:nvSpPr>
          <p:cNvPr id="19" name="Callout: Line 18">
            <a:extLst>
              <a:ext uri="{FF2B5EF4-FFF2-40B4-BE49-F238E27FC236}">
                <a16:creationId xmlns:a16="http://schemas.microsoft.com/office/drawing/2014/main" id="{389DA5B2-96EE-4E76-A823-3689996B7A42}"/>
              </a:ext>
            </a:extLst>
          </p:cNvPr>
          <p:cNvSpPr/>
          <p:nvPr/>
        </p:nvSpPr>
        <p:spPr>
          <a:xfrm>
            <a:off x="7966903" y="334272"/>
            <a:ext cx="572080" cy="326713"/>
          </a:xfrm>
          <a:prstGeom prst="borderCallout1">
            <a:avLst>
              <a:gd name="adj1" fmla="val 97587"/>
              <a:gd name="adj2" fmla="val 27669"/>
              <a:gd name="adj3" fmla="val 174352"/>
              <a:gd name="adj4" fmla="val -1520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3, 5</a:t>
            </a:r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7D4151-C145-4681-8DD2-8F6C3536C7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8" t="16256" r="13100" b="17046"/>
          <a:stretch/>
        </p:blipFill>
        <p:spPr>
          <a:xfrm>
            <a:off x="5434613" y="2006867"/>
            <a:ext cx="4186828" cy="270197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2D541F-CA15-40C2-907B-03C17E3DF37B}"/>
              </a:ext>
            </a:extLst>
          </p:cNvPr>
          <p:cNvCxnSpPr>
            <a:cxnSpLocks/>
          </p:cNvCxnSpPr>
          <p:nvPr/>
        </p:nvCxnSpPr>
        <p:spPr>
          <a:xfrm>
            <a:off x="2095954" y="4353491"/>
            <a:ext cx="394446" cy="142407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E59184-DEBA-4425-8599-BD342CB99E53}"/>
              </a:ext>
            </a:extLst>
          </p:cNvPr>
          <p:cNvCxnSpPr>
            <a:cxnSpLocks/>
          </p:cNvCxnSpPr>
          <p:nvPr/>
        </p:nvCxnSpPr>
        <p:spPr>
          <a:xfrm>
            <a:off x="7291950" y="3562554"/>
            <a:ext cx="493638" cy="348665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8176F-5A49-4860-96B8-450FFE632B25}"/>
              </a:ext>
            </a:extLst>
          </p:cNvPr>
          <p:cNvCxnSpPr>
            <a:cxnSpLocks/>
          </p:cNvCxnSpPr>
          <p:nvPr/>
        </p:nvCxnSpPr>
        <p:spPr>
          <a:xfrm flipV="1">
            <a:off x="6492892" y="3911219"/>
            <a:ext cx="1292696" cy="2695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allout: Line 40">
            <a:extLst>
              <a:ext uri="{FF2B5EF4-FFF2-40B4-BE49-F238E27FC236}">
                <a16:creationId xmlns:a16="http://schemas.microsoft.com/office/drawing/2014/main" id="{09AF50D5-5CA1-47F0-A57A-3FFB4EBB4E85}"/>
              </a:ext>
            </a:extLst>
          </p:cNvPr>
          <p:cNvSpPr/>
          <p:nvPr/>
        </p:nvSpPr>
        <p:spPr>
          <a:xfrm>
            <a:off x="5685042" y="2720977"/>
            <a:ext cx="1606908" cy="841577"/>
          </a:xfrm>
          <a:prstGeom prst="borderCallout1">
            <a:avLst>
              <a:gd name="adj1" fmla="val 99530"/>
              <a:gd name="adj2" fmla="val 62059"/>
              <a:gd name="adj3" fmla="val 173606"/>
              <a:gd name="adj4" fmla="val 49131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7: verify/adjust placement in </a:t>
            </a:r>
            <a:r>
              <a:rPr lang="en-US" i="1" dirty="0"/>
              <a:t>sagittal</a:t>
            </a:r>
            <a:r>
              <a:rPr lang="en-US" dirty="0"/>
              <a:t>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446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A87E2D0-6C2E-4CD3-9206-4EC50FAB1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" t="2243" r="1947" b="6992"/>
          <a:stretch/>
        </p:blipFill>
        <p:spPr>
          <a:xfrm>
            <a:off x="4826833" y="652072"/>
            <a:ext cx="3237876" cy="257830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F88113-B55F-47B0-95DF-7D46FC733693}"/>
              </a:ext>
            </a:extLst>
          </p:cNvPr>
          <p:cNvSpPr txBox="1"/>
          <p:nvPr/>
        </p:nvSpPr>
        <p:spPr>
          <a:xfrm>
            <a:off x="3768319" y="-462057"/>
            <a:ext cx="5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module_acpctransform_2.png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E6B565-A8D9-4FA8-B5CC-09CEFA30B657}"/>
              </a:ext>
            </a:extLst>
          </p:cNvPr>
          <p:cNvCxnSpPr>
            <a:cxnSpLocks/>
          </p:cNvCxnSpPr>
          <p:nvPr/>
        </p:nvCxnSpPr>
        <p:spPr>
          <a:xfrm flipV="1">
            <a:off x="6138472" y="1420760"/>
            <a:ext cx="374754" cy="307299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15BA90-BA78-4EF9-B204-9D81BD70CCA7}"/>
              </a:ext>
            </a:extLst>
          </p:cNvPr>
          <p:cNvCxnSpPr>
            <a:cxnSpLocks/>
          </p:cNvCxnSpPr>
          <p:nvPr/>
        </p:nvCxnSpPr>
        <p:spPr>
          <a:xfrm>
            <a:off x="6114882" y="2473818"/>
            <a:ext cx="382249" cy="179472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FF88113-B55F-47B0-95DF-7D46FC733693}"/>
              </a:ext>
            </a:extLst>
          </p:cNvPr>
          <p:cNvSpPr txBox="1"/>
          <p:nvPr/>
        </p:nvSpPr>
        <p:spPr>
          <a:xfrm>
            <a:off x="3768319" y="-462057"/>
            <a:ext cx="5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module_</a:t>
            </a:r>
            <a:r>
              <a:rPr lang="en-US" b="0">
                <a:effectLst/>
                <a:latin typeface="Consolas" panose="020B0609020204030204" pitchFamily="49" charset="0"/>
              </a:rPr>
              <a:t>acpctransform_3.</a:t>
            </a:r>
            <a:r>
              <a:rPr lang="en-US" b="0" dirty="0">
                <a:effectLst/>
                <a:latin typeface="Consolas" panose="020B0609020204030204" pitchFamily="49" charset="0"/>
              </a:rPr>
              <a:t>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D649F-C98C-49D3-9CF3-4476F57D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51" y="2304571"/>
            <a:ext cx="7696596" cy="245122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E5C67D26-BF1C-4F32-8305-19659EDDA0A6}"/>
              </a:ext>
            </a:extLst>
          </p:cNvPr>
          <p:cNvSpPr/>
          <p:nvPr/>
        </p:nvSpPr>
        <p:spPr>
          <a:xfrm>
            <a:off x="7926753" y="2375201"/>
            <a:ext cx="1629758" cy="326713"/>
          </a:xfrm>
          <a:prstGeom prst="borderCallout1">
            <a:avLst>
              <a:gd name="adj1" fmla="val 49026"/>
              <a:gd name="adj2" fmla="val -638"/>
              <a:gd name="adj3" fmla="val 136474"/>
              <a:gd name="adj4" fmla="val -2368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1, 3: right-click</a:t>
            </a:r>
            <a:endParaRPr lang="en-CA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130E5AD5-E740-4860-B9E3-8F02CCD17A39}"/>
              </a:ext>
            </a:extLst>
          </p:cNvPr>
          <p:cNvSpPr/>
          <p:nvPr/>
        </p:nvSpPr>
        <p:spPr>
          <a:xfrm>
            <a:off x="9203502" y="4358593"/>
            <a:ext cx="383919" cy="326713"/>
          </a:xfrm>
          <a:prstGeom prst="borderCallout1">
            <a:avLst>
              <a:gd name="adj1" fmla="val 26470"/>
              <a:gd name="adj2" fmla="val -3567"/>
              <a:gd name="adj3" fmla="val -17368"/>
              <a:gd name="adj4" fmla="val -47876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CA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8D442065-B78A-446E-A698-E38F0044A7AE}"/>
              </a:ext>
            </a:extLst>
          </p:cNvPr>
          <p:cNvSpPr/>
          <p:nvPr/>
        </p:nvSpPr>
        <p:spPr>
          <a:xfrm>
            <a:off x="9164948" y="2969089"/>
            <a:ext cx="383919" cy="326713"/>
          </a:xfrm>
          <a:prstGeom prst="borderCallout1">
            <a:avLst>
              <a:gd name="adj1" fmla="val 88618"/>
              <a:gd name="adj2" fmla="val 1805"/>
              <a:gd name="adj3" fmla="val 146512"/>
              <a:gd name="adj4" fmla="val -4006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82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58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Module: ACPC Transform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11</cp:revision>
  <dcterms:created xsi:type="dcterms:W3CDTF">2020-10-30T00:33:25Z</dcterms:created>
  <dcterms:modified xsi:type="dcterms:W3CDTF">2023-03-08T15:31:01Z</dcterms:modified>
</cp:coreProperties>
</file>