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3" r:id="rId7"/>
    <p:sldId id="262" r:id="rId8"/>
    <p:sldId id="263" r:id="rId9"/>
    <p:sldId id="265" r:id="rId10"/>
    <p:sldId id="272" r:id="rId11"/>
    <p:sldId id="266" r:id="rId12"/>
    <p:sldId id="268" r:id="rId13"/>
    <p:sldId id="269" r:id="rId14"/>
    <p:sldId id="274" r:id="rId15"/>
    <p:sldId id="267" r:id="rId16"/>
    <p:sldId id="270" r:id="rId17"/>
    <p:sldId id="271" r:id="rId18"/>
  </p:sldIdLst>
  <p:sldSz cx="9144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88759" autoAdjust="0"/>
  </p:normalViewPr>
  <p:slideViewPr>
    <p:cSldViewPr snapToGrid="0">
      <p:cViewPr varScale="1">
        <p:scale>
          <a:sx n="103" d="100"/>
          <a:sy n="103" d="100"/>
        </p:scale>
        <p:origin x="1216" y="184"/>
      </p:cViewPr>
      <p:guideLst>
        <p:guide orient="horz" pos="24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A217-53F4-4418-8C71-081686735868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12900" y="1143000"/>
            <a:ext cx="363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5180-A3A6-4E28-BDB7-8F91D6D79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1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013"/>
            <a:ext cx="7772400" cy="270594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82310"/>
            <a:ext cx="6858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3809"/>
            <a:ext cx="1971675" cy="658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413809"/>
            <a:ext cx="5800725" cy="65867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37706"/>
            <a:ext cx="7886700" cy="32331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201394"/>
            <a:ext cx="7886700" cy="17002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9043"/>
            <a:ext cx="3886200" cy="49315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69043"/>
            <a:ext cx="3886200" cy="49315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3810"/>
            <a:ext cx="7886700" cy="1502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05319"/>
            <a:ext cx="3868340" cy="933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39087"/>
            <a:ext cx="3868340" cy="41758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905319"/>
            <a:ext cx="3887391" cy="933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839087"/>
            <a:ext cx="3887391" cy="41758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8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19084"/>
            <a:ext cx="4629150" cy="55234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19084"/>
            <a:ext cx="4629150" cy="552344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3810"/>
            <a:ext cx="78867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69043"/>
            <a:ext cx="78867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203865"/>
            <a:ext cx="205740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A64D-F09C-4F95-9D62-04EA713E8F2F}" type="datetimeFigureOut">
              <a:rPr lang="zh-CN" altLang="en-US" smtClean="0"/>
              <a:t>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203865"/>
            <a:ext cx="308610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203865"/>
            <a:ext cx="205740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dmri.slice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22" y="261485"/>
            <a:ext cx="1828040" cy="8897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34778" y="1285938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33305" y="2475496"/>
            <a:ext cx="9484749" cy="14897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Tractography Converter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440706" y="6117166"/>
            <a:ext cx="12099552" cy="14897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 Wu</a:t>
            </a:r>
            <a:r>
              <a:rPr lang="en-US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Fan Zhang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Isaiah Norton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Lauren J. O'Donnell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Brigham and Women’s Hospital, Harvard Medical School, USA</a:t>
            </a:r>
          </a:p>
          <a:p>
            <a:pPr>
              <a:lnSpc>
                <a:spcPct val="150000"/>
              </a:lnSpc>
            </a:pPr>
            <a:r>
              <a:rPr lang="en-US" altLang="zh-CN" sz="18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 of Technology, China</a:t>
            </a:r>
          </a:p>
        </p:txBody>
      </p:sp>
    </p:spTree>
    <p:extLst>
      <p:ext uri="{BB962C8B-B14F-4D97-AF65-F5344CB8AC3E}">
        <p14:creationId xmlns:p14="http://schemas.microsoft.com/office/powerpoint/2010/main" val="135269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91" y="1237295"/>
            <a:ext cx="14618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628120" y="3956620"/>
            <a:ext cx="853279" cy="813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73457" y="2863839"/>
            <a:ext cx="46471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the DICOM </a:t>
            </a:r>
            <a:r>
              <a:rPr lang="en-US" altLang="zh-CN" dirty="0" smtClean="0"/>
              <a:t>tractography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en-US" altLang="zh-CN" dirty="0"/>
              <a:t>.</a:t>
            </a: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>
          <a:xfrm flipH="1">
            <a:off x="5054760" y="3227962"/>
            <a:ext cx="426639" cy="7286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2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169" y="4577332"/>
            <a:ext cx="39958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the </a:t>
            </a:r>
            <a:r>
              <a:rPr lang="en-US" altLang="zh-CN" b="1" dirty="0"/>
              <a:t>Modules</a:t>
            </a:r>
            <a:r>
              <a:rPr lang="en-US" altLang="zh-CN" dirty="0"/>
              <a:t> menu, then select </a:t>
            </a:r>
            <a:r>
              <a:rPr lang="en-US" altLang="zh-CN" b="1" dirty="0"/>
              <a:t>Diffusion</a:t>
            </a:r>
            <a:r>
              <a:rPr lang="en-US" altLang="zh-CN" dirty="0"/>
              <a:t> -&gt; </a:t>
            </a:r>
            <a:r>
              <a:rPr lang="en-US" altLang="zh-CN" b="1" dirty="0"/>
              <a:t>Import and Export </a:t>
            </a:r>
            <a:r>
              <a:rPr lang="en-US" altLang="zh-CN" dirty="0"/>
              <a:t>-&gt; </a:t>
            </a:r>
            <a:r>
              <a:rPr lang="en-US" altLang="zh-CN" b="1" dirty="0"/>
              <a:t>Tractography DICOM Load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807677" y="5404016"/>
            <a:ext cx="939112" cy="6384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0090" y="1237295"/>
            <a:ext cx="32618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module</a:t>
            </a:r>
            <a:endParaRPr lang="zh-CN" altLang="en-US" sz="3200" dirty="0"/>
          </a:p>
        </p:txBody>
      </p:sp>
      <p:sp>
        <p:nvSpPr>
          <p:cNvPr id="13" name="文本框 7"/>
          <p:cNvSpPr txBox="1"/>
          <p:nvPr/>
        </p:nvSpPr>
        <p:spPr>
          <a:xfrm>
            <a:off x="3430428" y="2651912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Close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Scene</a:t>
            </a:r>
            <a:endParaRPr lang="zh-CN" altLang="en-US" b="1" dirty="0"/>
          </a:p>
        </p:txBody>
      </p:sp>
      <p:cxnSp>
        <p:nvCxnSpPr>
          <p:cNvPr id="14" name="直接箭头连接符 8"/>
          <p:cNvCxnSpPr>
            <a:stCxn id="13" idx="1"/>
          </p:cNvCxnSpPr>
          <p:nvPr/>
        </p:nvCxnSpPr>
        <p:spPr>
          <a:xfrm flipH="1" flipV="1">
            <a:off x="630195" y="2282365"/>
            <a:ext cx="2800233" cy="55421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3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3386463"/>
            <a:ext cx="4955059" cy="8331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762841" y="4234718"/>
            <a:ext cx="823348" cy="7528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86189" y="4294424"/>
            <a:ext cx="5557811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Set the Tractography DICOM Load parameters: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Parameter set: Tractography DICOM Load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DICOM Track File: Path/to/</a:t>
            </a:r>
            <a:r>
              <a:rPr lang="en-US" altLang="zh-CN" dirty="0" err="1"/>
              <a:t>example_data</a:t>
            </a:r>
            <a:r>
              <a:rPr lang="en-US" altLang="zh-CN" dirty="0"/>
              <a:t>/</a:t>
            </a:r>
            <a:r>
              <a:rPr lang="en-US" altLang="zh-CN" dirty="0" err="1"/>
              <a:t>track.dcm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Output Fiber Bundle: Create new </a:t>
            </a:r>
            <a:r>
              <a:rPr lang="en-US" altLang="zh-CN" dirty="0" err="1"/>
              <a:t>FiberBundle</a:t>
            </a:r>
            <a:r>
              <a:rPr lang="en-US" altLang="zh-CN" dirty="0"/>
              <a:t> as </a:t>
            </a:r>
            <a:r>
              <a:rPr lang="en-US" altLang="zh-CN" dirty="0" err="1"/>
              <a:t>dicom_track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3858402" y="6964191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934809" y="6160914"/>
            <a:ext cx="366240" cy="808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0089" y="1237295"/>
            <a:ext cx="28396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parameters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1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091" y="1237295"/>
            <a:ext cx="48782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tractography as VTK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409808" y="2636866"/>
            <a:ext cx="30105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Save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stCxn id="9" idx="1"/>
          </p:cNvCxnSpPr>
          <p:nvPr/>
        </p:nvCxnSpPr>
        <p:spPr>
          <a:xfrm flipH="1" flipV="1">
            <a:off x="407773" y="2508422"/>
            <a:ext cx="3002035" cy="31311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0092" y="6546610"/>
            <a:ext cx="45252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the file and file format you want to save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974437" y="4905632"/>
            <a:ext cx="669909" cy="16709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86456" y="6030725"/>
            <a:ext cx="33072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Save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190735" y="5276335"/>
            <a:ext cx="889687" cy="7543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91" y="1237295"/>
            <a:ext cx="14618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5889454" y="3466888"/>
            <a:ext cx="989046" cy="857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76701" y="6562705"/>
            <a:ext cx="46471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the </a:t>
            </a:r>
            <a:r>
              <a:rPr lang="en-US" altLang="zh-CN" dirty="0" err="1" smtClean="0"/>
              <a:t>vtk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en-US" altLang="zh-CN" dirty="0"/>
              <a:t>.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252519" y="4324144"/>
            <a:ext cx="131458" cy="223856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11" y="2974911"/>
            <a:ext cx="8360565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SlicerDMRI_CLI_FOLDER</a:t>
            </a:r>
            <a:r>
              <a:rPr lang="en-US" sz="1400" dirty="0"/>
              <a:t>=/Applications/</a:t>
            </a:r>
            <a:r>
              <a:rPr lang="en-US" sz="1400" dirty="0" err="1" smtClean="0"/>
              <a:t>Slicer.app</a:t>
            </a:r>
            <a:r>
              <a:rPr lang="en-US" sz="1400" dirty="0"/>
              <a:t>/Contents/Extensions-26813/</a:t>
            </a:r>
            <a:r>
              <a:rPr lang="en-US" sz="1400" dirty="0" err="1"/>
              <a:t>SlicerDMRI</a:t>
            </a:r>
            <a:r>
              <a:rPr lang="en-US" sz="1400" dirty="0"/>
              <a:t>/lib/Slicer-4.8/cli-modules/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/>
              <a:t>EXAMPLE_DATA_FOLDER=/Users/fan/Desktop/</a:t>
            </a:r>
            <a:r>
              <a:rPr lang="en-US" sz="1400" dirty="0" err="1"/>
              <a:t>example_data</a:t>
            </a:r>
            <a:r>
              <a:rPr lang="en-US" sz="1400" dirty="0"/>
              <a:t>/</a:t>
            </a:r>
          </a:p>
          <a:p>
            <a:endParaRPr lang="en-US" sz="1400" dirty="0"/>
          </a:p>
          <a:p>
            <a:r>
              <a:rPr lang="en-US" sz="1400" dirty="0"/>
              <a:t># help information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VTK_to_DICOMTract</a:t>
            </a:r>
            <a:r>
              <a:rPr lang="en-US" sz="1400" dirty="0"/>
              <a:t> -h</a:t>
            </a:r>
          </a:p>
          <a:p>
            <a:endParaRPr lang="en-US" sz="1400" dirty="0"/>
          </a:p>
          <a:p>
            <a:r>
              <a:rPr lang="en-US" sz="1400" dirty="0"/>
              <a:t># Tractography DICOM Save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VTK_to_DICOMTract</a:t>
            </a:r>
            <a:r>
              <a:rPr lang="en-US" sz="1400" dirty="0"/>
              <a:t> --</a:t>
            </a:r>
            <a:r>
              <a:rPr lang="en-US" sz="1400" dirty="0" err="1"/>
              <a:t>vtk_fiberbundle</a:t>
            </a:r>
            <a:r>
              <a:rPr lang="en-US" sz="1400" dirty="0"/>
              <a:t> ${EXAMPLE_DATA_FOLDER}/</a:t>
            </a:r>
            <a:r>
              <a:rPr lang="en-US" sz="1400" dirty="0" err="1"/>
              <a:t>dicom_tract.vtk</a:t>
            </a:r>
            <a:r>
              <a:rPr lang="en-US" sz="1400" dirty="0"/>
              <a:t> --</a:t>
            </a:r>
            <a:r>
              <a:rPr lang="en-US" sz="1400" dirty="0" err="1"/>
              <a:t>reference_dicom</a:t>
            </a:r>
            <a:r>
              <a:rPr lang="en-US" sz="1400" dirty="0"/>
              <a:t> ${EXAMPLE_DATA_FOLDER}/</a:t>
            </a:r>
            <a:r>
              <a:rPr lang="en-US" sz="1400" dirty="0" err="1"/>
              <a:t>dicom</a:t>
            </a:r>
            <a:r>
              <a:rPr lang="en-US" sz="1400" dirty="0"/>
              <a:t>/63406309_006_0001.dcm --</a:t>
            </a:r>
            <a:r>
              <a:rPr lang="en-US" sz="1400" dirty="0" err="1"/>
              <a:t>output_dicom</a:t>
            </a:r>
            <a:r>
              <a:rPr lang="en-US" sz="1400" dirty="0"/>
              <a:t> ${EXAMPLE_DATA_FOLDER}/ --</a:t>
            </a:r>
            <a:r>
              <a:rPr lang="en-US" sz="1400" dirty="0" err="1"/>
              <a:t>output_filename</a:t>
            </a:r>
            <a:r>
              <a:rPr lang="en-US" sz="1400" dirty="0"/>
              <a:t> ${EXAMPLE_DATA_FOLDER}/</a:t>
            </a:r>
            <a:r>
              <a:rPr lang="en-US" sz="1400" dirty="0" err="1"/>
              <a:t>track.com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help information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DICOMTract_to_VTK</a:t>
            </a:r>
            <a:r>
              <a:rPr lang="en-US" sz="1400" dirty="0"/>
              <a:t> -h</a:t>
            </a:r>
          </a:p>
          <a:p>
            <a:endParaRPr lang="en-US" sz="1400" dirty="0"/>
          </a:p>
          <a:p>
            <a:r>
              <a:rPr lang="en-US" sz="1400" dirty="0"/>
              <a:t># Tractography DICOM Load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DICOMTract_to_VTK</a:t>
            </a:r>
            <a:r>
              <a:rPr lang="en-US" sz="1400" dirty="0"/>
              <a:t> --</a:t>
            </a:r>
            <a:r>
              <a:rPr lang="en-US" sz="1400" dirty="0" err="1"/>
              <a:t>input_track_dicom</a:t>
            </a:r>
            <a:r>
              <a:rPr lang="en-US" sz="1400" dirty="0"/>
              <a:t> ${EXAMPLE_DATA_FOLDER}/</a:t>
            </a:r>
            <a:r>
              <a:rPr lang="en-US" sz="1400" dirty="0" err="1"/>
              <a:t>track.dcm</a:t>
            </a:r>
            <a:r>
              <a:rPr lang="en-US" sz="1400" dirty="0"/>
              <a:t> --</a:t>
            </a:r>
            <a:r>
              <a:rPr lang="en-US" sz="1400" dirty="0" err="1"/>
              <a:t>output_vtk</a:t>
            </a:r>
            <a:r>
              <a:rPr lang="en-US" sz="1400" dirty="0"/>
              <a:t> ${EXAMPLE_DATA_FOLDER}/</a:t>
            </a:r>
            <a:r>
              <a:rPr lang="en-US" sz="1400" dirty="0" err="1"/>
              <a:t>dicom_tract.vtk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(CLI)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62445" y="5857368"/>
            <a:ext cx="39958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for Tractography DICOM Load: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27170" y="4065006"/>
            <a:ext cx="39958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for Tractography DICOM Save: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3831" y="1405581"/>
            <a:ext cx="85860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between DICOM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 in CLI mode.</a:t>
            </a:r>
          </a:p>
        </p:txBody>
      </p:sp>
    </p:spTree>
    <p:extLst>
      <p:ext uri="{BB962C8B-B14F-4D97-AF65-F5344CB8AC3E}">
        <p14:creationId xmlns:p14="http://schemas.microsoft.com/office/powerpoint/2010/main" val="138774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704510" y="1535574"/>
            <a:ext cx="5439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tutorial guided you to convert between DICOM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tractography.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507990" y="7018870"/>
            <a:ext cx="373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Support</a:t>
            </a:r>
            <a:r>
              <a:rPr lang="en-US" altLang="zh-CN" dirty="0">
                <a:latin typeface="Helvetica" panose="020B0604020202020204" pitchFamily="34" charset="0"/>
              </a:rPr>
              <a:t>:</a:t>
            </a:r>
            <a:r>
              <a:rPr lang="en-US" altLang="zh-CN" dirty="0">
                <a:solidFill>
                  <a:srgbClr val="1756A9"/>
                </a:solidFill>
                <a:latin typeface="Helvetica" panose="020B0604020202020204" pitchFamily="34" charset="0"/>
              </a:rPr>
              <a:t> https://discourse.slicer.org</a:t>
            </a:r>
            <a:endParaRPr lang="en-US" altLang="zh-CN" b="0" i="0" dirty="0">
              <a:solidFill>
                <a:srgbClr val="828282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2" t="8468" r="19877" b="49036"/>
          <a:stretch/>
        </p:blipFill>
        <p:spPr>
          <a:xfrm>
            <a:off x="481914" y="1505188"/>
            <a:ext cx="2843697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3" t="10910" r="10884" b="49450"/>
          <a:stretch/>
        </p:blipFill>
        <p:spPr>
          <a:xfrm>
            <a:off x="1955529" y="3843898"/>
            <a:ext cx="29792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9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7709" y="1218091"/>
            <a:ext cx="95531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Diffusion MRI Technology For Brain Cancer Research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U01CA199459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Center for Image Guided Therapy (NCIGT)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P41EB015898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Neuroimage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Center (NAC)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P41EB015902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 of Technology, China, CSC/NSFC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Scholarship Council, NO. 201608330254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Nature Science Foundation of China, NO.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61379020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updated by 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Mengying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undergraduate, National University of Singapore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3828" y="745525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6351" y="-642575"/>
            <a:ext cx="9248566" cy="13881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1" y="166622"/>
            <a:ext cx="986172" cy="4799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092" y="1392357"/>
            <a:ext cx="8876061" cy="4355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convert between DICOM </a:t>
            </a:r>
            <a:r>
              <a:rPr lang="en-US" altLang="zh-CN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tractography. </a:t>
            </a:r>
          </a:p>
          <a:p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this tutorial, you’ll be able to:</a:t>
            </a:r>
          </a:p>
          <a:p>
            <a:pPr marL="557213" indent="-557213"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DICOM format tractography files in 3D Slicer</a:t>
            </a:r>
          </a:p>
          <a:p>
            <a:pPr marL="557213" indent="-557213"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DICOM format tractography files into 3D Slicer</a:t>
            </a:r>
          </a:p>
          <a:p>
            <a:pPr marL="557213" indent="-557213">
              <a:buFontTx/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between VTK format tractography files and DICOM format using command line</a:t>
            </a:r>
          </a:p>
          <a:p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092" y="6855319"/>
            <a:ext cx="8876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about Tractography Supplement DICOM standard, please visit this website: http://www.dclunie.com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798320" y="-694050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Slicer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7940" y="2029893"/>
            <a:ext cx="77083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tutorial uses the 3D Slicer (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altLang="zh-CN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4.10, 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Release) software available at:</a:t>
            </a:r>
          </a:p>
          <a:p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http://download.slicer.org</a:t>
            </a:r>
            <a:endParaRPr lang="zh-CN" altLang="en-US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3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8" y="2"/>
            <a:ext cx="1544492" cy="115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0092" y="6118165"/>
            <a:ext cx="88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responsibility of the user of 3DSlicer to comply with both the terms of the license and with the applicable laws, regulations and rules. Slicer is a tool for research, and is not FDA approved.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extLst>
              <p:ext uri="{D42A27DB-BD31-4B8C-83A1-F6EECF244321}">
                <p14:modId xmlns:p14="http://schemas.microsoft.com/office/powerpoint/2010/main" val="2728107890"/>
              </p:ext>
            </p:extLst>
          </p:nvPr>
        </p:nvSpPr>
        <p:spPr>
          <a:xfrm>
            <a:off x="267942" y="1419616"/>
            <a:ext cx="8876061" cy="5216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project to improve and extend diffusion magnetic resonance imaging software in 3D Slicer:</a:t>
            </a:r>
          </a:p>
          <a:p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http://dmri.slicer.org</a:t>
            </a:r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visit the following website to install Slicer </a:t>
            </a:r>
            <a:r>
              <a:rPr lang="en-US" altLang="zh-CN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3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http://dmri.slicer.org/download/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extLst>
              <p:ext uri="{D42A27DB-BD31-4B8C-83A1-F6EECF244321}">
                <p14:modId xmlns:p14="http://schemas.microsoft.com/office/powerpoint/2010/main" val="2240905978"/>
              </p:ext>
            </p:extLst>
          </p:nvPr>
        </p:nvSpPr>
        <p:spPr>
          <a:xfrm>
            <a:off x="253831" y="1198162"/>
            <a:ext cx="8784621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data, at: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https://www.na-mic.org/Wiki/images/f/fc/Example_data.zip </a:t>
            </a:r>
          </a:p>
          <a:p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are provided: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brain tractography (conducted using UKF tractography from the same data) in VTK format.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9911"/>
            <a:ext cx="9002412" cy="1602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0" y="5602420"/>
            <a:ext cx="9595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about UKF tractography, please follow this tutorial: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https://dmri.slicer.org/docs/tutorials/UKFTractography.pdf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0" y="4800160"/>
            <a:ext cx="92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NOTE: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</a:rPr>
              <a:t>Both use cases require a reference diffusion-weighted MRI DICOM scan. The reference scan must be the DICOM data from which the tractography was created.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795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4740358" y="3892080"/>
            <a:ext cx="656969" cy="54586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31273" y="2969276"/>
            <a:ext cx="39958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Drag and drop the file </a:t>
            </a:r>
            <a:r>
              <a:rPr lang="en-US" b="1" dirty="0" err="1" smtClean="0"/>
              <a:t>wholebrain</a:t>
            </a:r>
            <a:r>
              <a:rPr lang="en-US" altLang="zh-CN" b="1" dirty="0" err="1" smtClean="0"/>
              <a:t>.vtk</a:t>
            </a:r>
            <a:r>
              <a:rPr lang="zh-CN" altLang="en-US" b="1" dirty="0" smtClean="0"/>
              <a:t> </a:t>
            </a:r>
            <a:r>
              <a:rPr lang="en-US" dirty="0" smtClean="0"/>
              <a:t>onto </a:t>
            </a:r>
            <a:r>
              <a:rPr lang="en-US" dirty="0"/>
              <a:t>the viewer of the Slicer application</a:t>
            </a:r>
            <a:endParaRPr 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90089" y="1237295"/>
            <a:ext cx="27308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VTK 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005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326659" y="2876288"/>
            <a:ext cx="818486" cy="20540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169" y="2581243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Load the tractography as </a:t>
            </a:r>
            <a:r>
              <a:rPr lang="en-US" altLang="zh-CN" dirty="0" err="1"/>
              <a:t>FiberBundle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183320" y="5483958"/>
            <a:ext cx="957988" cy="153285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05657" y="6939935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"</a:t>
            </a:r>
            <a:r>
              <a:rPr lang="en-US" altLang="zh-CN" b="1" dirty="0"/>
              <a:t>OK</a:t>
            </a:r>
            <a:r>
              <a:rPr lang="en-US" altLang="zh-CN" dirty="0"/>
              <a:t>"</a:t>
            </a:r>
            <a:r>
              <a:rPr lang="en-US" altLang="zh-CN" b="1" dirty="0"/>
              <a:t> </a:t>
            </a:r>
            <a:r>
              <a:rPr lang="en-US" altLang="zh-CN" dirty="0"/>
              <a:t>to load the dataset to Slicer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089" y="1237295"/>
            <a:ext cx="27308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VTK 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11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48169" y="4628532"/>
            <a:ext cx="39958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the </a:t>
            </a:r>
            <a:r>
              <a:rPr lang="en-US" altLang="zh-CN" b="1" dirty="0"/>
              <a:t>Modules</a:t>
            </a:r>
            <a:r>
              <a:rPr lang="en-US" altLang="zh-CN" dirty="0"/>
              <a:t> menu, then select </a:t>
            </a:r>
            <a:r>
              <a:rPr lang="en-US" altLang="zh-CN" b="1" dirty="0"/>
              <a:t>Diffusion</a:t>
            </a:r>
            <a:r>
              <a:rPr lang="en-US" altLang="zh-CN" dirty="0"/>
              <a:t> -&gt; </a:t>
            </a:r>
            <a:r>
              <a:rPr lang="en-US" altLang="zh-CN" b="1" dirty="0"/>
              <a:t>Import and Export </a:t>
            </a:r>
            <a:r>
              <a:rPr lang="en-US" altLang="zh-CN" dirty="0"/>
              <a:t>-&gt; </a:t>
            </a:r>
            <a:r>
              <a:rPr lang="en-US" altLang="zh-CN" b="1" dirty="0"/>
              <a:t>Tractography DICOM Save</a:t>
            </a:r>
            <a:endParaRPr lang="zh-CN" altLang="en-US" b="1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931243" y="5461686"/>
            <a:ext cx="790834" cy="6619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90" y="1237295"/>
            <a:ext cx="32618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module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73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722904"/>
            <a:ext cx="6153665" cy="736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310" y="4986518"/>
            <a:ext cx="5395252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Set the Tractography DICOM Save parameters: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Parameter set: Tractography DICOM Save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Fiber Bundle: </a:t>
            </a:r>
            <a:r>
              <a:rPr lang="en-US" altLang="zh-CN" dirty="0" err="1"/>
              <a:t>wholebrain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Reference DICOM File: Path/to/</a:t>
            </a:r>
            <a:r>
              <a:rPr lang="en-US" altLang="zh-CN" dirty="0" err="1"/>
              <a:t>example_data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any_one_dicom.dcm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Output Directory: Path/to/</a:t>
            </a:r>
            <a:r>
              <a:rPr lang="en-US" altLang="zh-CN" dirty="0" err="1" smtClean="0"/>
              <a:t>eample_data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/>
              <a:t>-    Output </a:t>
            </a:r>
            <a:r>
              <a:rPr lang="en-US" altLang="zh-CN" dirty="0" smtClean="0"/>
              <a:t>Filename: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tract.dc</a:t>
            </a:r>
            <a:r>
              <a:rPr lang="en-US" altLang="zh-CN" dirty="0" err="1"/>
              <a:t>m</a:t>
            </a:r>
            <a:endParaRPr lang="en-US" altLang="zh-CN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06130" y="4459670"/>
            <a:ext cx="12357" cy="705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14167" y="6648511"/>
            <a:ext cx="228824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356233" y="6168643"/>
            <a:ext cx="432692" cy="5872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0089" y="1237295"/>
            <a:ext cx="28396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parameters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2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690</Words>
  <Application>Microsoft Macintosh PowerPoint</Application>
  <PresentationFormat>Custom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Helvetica</vt:lpstr>
      <vt:lpstr>Times New Roman</vt:lpstr>
      <vt:lpstr>等线</vt:lpstr>
      <vt:lpstr>等线 Light</vt:lpstr>
      <vt:lpstr>Arial</vt:lpstr>
      <vt:lpstr>Office 主题​​</vt:lpstr>
      <vt:lpstr>DICOM Tractography Converter </vt:lpstr>
      <vt:lpstr>Learning Objectives</vt:lpstr>
      <vt:lpstr>3D Slicer</vt:lpstr>
      <vt:lpstr>Slicer dMRI</vt:lpstr>
      <vt:lpstr>Tutorial Data</vt:lpstr>
      <vt:lpstr>Tractography DICOM Save</vt:lpstr>
      <vt:lpstr>Tractography DICOM Save</vt:lpstr>
      <vt:lpstr>Tractography DICOM Save</vt:lpstr>
      <vt:lpstr>Tractography DICOM Save</vt:lpstr>
      <vt:lpstr>Tractography DICOM Save</vt:lpstr>
      <vt:lpstr>Tractography DICOM Load</vt:lpstr>
      <vt:lpstr>Tractography DICOM Load</vt:lpstr>
      <vt:lpstr>Tractography DICOM Load</vt:lpstr>
      <vt:lpstr>Tractography DICOM Save</vt:lpstr>
      <vt:lpstr>Command Line Interface (CLI)</vt:lpstr>
      <vt:lpstr>Conclusion</vt:lpstr>
      <vt:lpstr>Acknowledgments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Tractography Converter</dc:title>
  <dc:creator>吴烨</dc:creator>
  <cp:lastModifiedBy>Microsoft Office User</cp:lastModifiedBy>
  <cp:revision>95</cp:revision>
  <dcterms:created xsi:type="dcterms:W3CDTF">2017-05-21T00:51:44Z</dcterms:created>
  <dcterms:modified xsi:type="dcterms:W3CDTF">2019-08-05T17:48:41Z</dcterms:modified>
</cp:coreProperties>
</file>