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0" r:id="rId3"/>
    <p:sldId id="261" r:id="rId4"/>
    <p:sldId id="259" r:id="rId5"/>
    <p:sldId id="264" r:id="rId6"/>
    <p:sldId id="265" r:id="rId7"/>
    <p:sldId id="266" r:id="rId8"/>
    <p:sldId id="268" r:id="rId9"/>
    <p:sldId id="269" r:id="rId10"/>
    <p:sldId id="270" r:id="rId11"/>
  </p:sldIdLst>
  <p:sldSz cx="9144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66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99"/>
    <p:restoredTop sz="94651"/>
  </p:normalViewPr>
  <p:slideViewPr>
    <p:cSldViewPr snapToGrid="0" snapToObjects="1">
      <p:cViewPr varScale="1">
        <p:scale>
          <a:sx n="103" d="100"/>
          <a:sy n="103" d="100"/>
        </p:scale>
        <p:origin x="1904" y="176"/>
      </p:cViewPr>
      <p:guideLst>
        <p:guide orient="horz" pos="2160"/>
        <p:guide pos="2880"/>
        <p:guide orient="horz"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8B94D-C769-2B4B-A399-D1FF296C7A5F}" type="datetimeFigureOut">
              <a:rPr lang="en-US" smtClean="0"/>
              <a:t>8/5/19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5C6C5-F10A-BB4F-A9D6-41D3E5B34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175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F107A-9B37-724A-A1C5-01D855C42299}" type="datetimeFigureOut">
              <a:rPr lang="en-US" smtClean="0"/>
              <a:t>8/5/19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2B92A-15E2-C347-B3C2-C96B62995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72454"/>
            <a:ext cx="777240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45280"/>
            <a:ext cx="640080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42FB-FDD6-EC4E-ADE6-A7FBA11CFC86}" type="datetime1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ADBC-1806-6E41-BBD0-19139F5412DE}" type="datetime1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7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92947"/>
            <a:ext cx="2057400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92947"/>
            <a:ext cx="601980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1DFC-9E31-6F4C-8F65-87FA09EB0200}" type="datetime1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0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4378-AC19-AA4F-8C10-AB08DF7C6850}" type="datetime1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3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700694"/>
            <a:ext cx="7772400" cy="14528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100494"/>
            <a:ext cx="7772400" cy="1600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4D23-0E0F-1C46-95BB-29E6D584D200}" type="datetime1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8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6880"/>
            <a:ext cx="403860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6880"/>
            <a:ext cx="403860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DFE6-F957-414F-8C75-03A5A6508520}" type="datetime1">
              <a:rPr lang="en-US" smtClean="0"/>
              <a:t>8/5/19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4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37454"/>
            <a:ext cx="4040188" cy="6824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19866"/>
            <a:ext cx="4040188" cy="42147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37454"/>
            <a:ext cx="4041775" cy="6824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319866"/>
            <a:ext cx="4041775" cy="42147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386B-09F6-4547-9E25-901B43DDD6DD}" type="datetime1">
              <a:rPr lang="en-US" smtClean="0"/>
              <a:t>8/5/19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4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4910-57A7-9B49-903D-255EA2ED853C}" type="datetime1">
              <a:rPr lang="en-US" smtClean="0"/>
              <a:t>8/5/19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8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BBBA-1D6F-C948-AA0E-B54B9F5C3179}" type="datetime1">
              <a:rPr lang="en-US" smtClean="0"/>
              <a:t>8/5/19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1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91253"/>
            <a:ext cx="3008313" cy="1239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91253"/>
            <a:ext cx="5111750" cy="62433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530773"/>
            <a:ext cx="3008313" cy="50038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22A9-E5E8-6144-9B03-DB3392D1427B}" type="datetime1">
              <a:rPr lang="en-US" smtClean="0"/>
              <a:t>8/5/19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8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20640"/>
            <a:ext cx="5486400" cy="6045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53627"/>
            <a:ext cx="5486400" cy="4389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25161"/>
            <a:ext cx="5486400" cy="8585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5B71-C680-684B-AB9C-031AF9F9FA53}" type="datetime1">
              <a:rPr lang="en-US" smtClean="0"/>
              <a:t>8/5/19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7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92948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06880"/>
            <a:ext cx="8229600" cy="4827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780107"/>
            <a:ext cx="21336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D264A-2270-FC49-89A2-6FF9B83D14E2}" type="datetime1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780107"/>
            <a:ext cx="28956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780107"/>
            <a:ext cx="21336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7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2.png"/><Relationship Id="rId5" Type="http://schemas.microsoft.com/office/2007/relationships/hdphoto" Target="../media/hdphoto2.wdp"/><Relationship Id="rId6" Type="http://schemas.openxmlformats.org/officeDocument/2006/relationships/image" Target="../media/image13.png"/><Relationship Id="rId7" Type="http://schemas.microsoft.com/office/2007/relationships/hdphoto" Target="../media/hdphoto3.wdp"/><Relationship Id="rId8" Type="http://schemas.openxmlformats.org/officeDocument/2006/relationships/image" Target="../media/image14.png"/><Relationship Id="rId9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61854"/>
            <a:ext cx="7772400" cy="1568027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rial"/>
                <a:cs typeface="Arial"/>
              </a:rPr>
              <a:t>DWI Converter Tutorial</a:t>
            </a:r>
            <a:endParaRPr lang="en-US" sz="5400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34680"/>
            <a:ext cx="6400800" cy="1869440"/>
          </a:xfrm>
        </p:spPr>
        <p:txBody>
          <a:bodyPr/>
          <a:lstStyle/>
          <a:p>
            <a:r>
              <a:rPr lang="en-US" dirty="0" smtClean="0"/>
              <a:t>Fan Zhang</a:t>
            </a:r>
          </a:p>
          <a:p>
            <a:r>
              <a:rPr lang="en-US" dirty="0" smtClean="0"/>
              <a:t>Harvard Medical School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4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Acknowledgements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8265" y="1219199"/>
            <a:ext cx="7262739" cy="600950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1800" dirty="0" smtClean="0">
                <a:latin typeface="Arial"/>
                <a:cs typeface="Arial"/>
              </a:rPr>
              <a:t>U01CA199459, </a:t>
            </a:r>
            <a:r>
              <a:rPr lang="en-US" sz="1800" dirty="0">
                <a:latin typeface="Arial"/>
                <a:cs typeface="Arial"/>
              </a:rPr>
              <a:t>Open Source Diffusion MRI Technology For Brain Cancer </a:t>
            </a:r>
            <a:r>
              <a:rPr lang="en-US" sz="1800" dirty="0" smtClean="0">
                <a:latin typeface="Arial"/>
                <a:cs typeface="Arial"/>
              </a:rPr>
              <a:t>Research</a:t>
            </a:r>
          </a:p>
          <a:p>
            <a:endParaRPr lang="en-US" sz="1800" dirty="0" smtClean="0">
              <a:latin typeface="Arial"/>
              <a:cs typeface="Arial"/>
            </a:endParaRPr>
          </a:p>
          <a:p>
            <a:r>
              <a:rPr lang="en-US" sz="1800" dirty="0" smtClean="0">
                <a:latin typeface="Arial"/>
                <a:cs typeface="Arial"/>
              </a:rPr>
              <a:t>National Alliance for Medical Image Computing (NA-MIC)</a:t>
            </a:r>
            <a:br>
              <a:rPr lang="en-US" sz="1800" dirty="0" smtClean="0">
                <a:latin typeface="Arial"/>
                <a:cs typeface="Arial"/>
              </a:rPr>
            </a:br>
            <a:r>
              <a:rPr lang="en-US" sz="1800" dirty="0" err="1" smtClean="0">
                <a:latin typeface="Arial"/>
                <a:cs typeface="Arial"/>
              </a:rPr>
              <a:t>namic.org</a:t>
            </a:r>
            <a:endParaRPr lang="en-US" sz="1800" dirty="0" smtClean="0">
              <a:latin typeface="Arial"/>
              <a:cs typeface="Arial"/>
            </a:endParaRPr>
          </a:p>
          <a:p>
            <a:endParaRPr lang="en-US" sz="1800" dirty="0" smtClean="0">
              <a:latin typeface="Arial"/>
              <a:cs typeface="Arial"/>
            </a:endParaRPr>
          </a:p>
          <a:p>
            <a:r>
              <a:rPr lang="en-US" sz="1800" dirty="0" smtClean="0">
                <a:latin typeface="Arial"/>
                <a:cs typeface="Arial"/>
              </a:rPr>
              <a:t>National Center for Image Guided Therapy (NCIGT)</a:t>
            </a:r>
            <a:br>
              <a:rPr lang="en-US" sz="1800" dirty="0" smtClean="0">
                <a:latin typeface="Arial"/>
                <a:cs typeface="Arial"/>
              </a:rPr>
            </a:br>
            <a:r>
              <a:rPr lang="en-US" sz="1800" dirty="0" err="1" smtClean="0">
                <a:latin typeface="Arial"/>
                <a:cs typeface="Arial"/>
              </a:rPr>
              <a:t>ncigt.org</a:t>
            </a:r>
            <a:endParaRPr lang="en-US" sz="1800" dirty="0" smtClean="0">
              <a:latin typeface="Arial"/>
              <a:cs typeface="Arial"/>
            </a:endParaRPr>
          </a:p>
          <a:p>
            <a:endParaRPr lang="en-US" sz="1800" dirty="0" smtClean="0">
              <a:latin typeface="Arial"/>
              <a:cs typeface="Arial"/>
            </a:endParaRPr>
          </a:p>
          <a:p>
            <a:r>
              <a:rPr lang="en-US" sz="1800" dirty="0" err="1" smtClean="0">
                <a:latin typeface="Arial"/>
                <a:cs typeface="Arial"/>
              </a:rPr>
              <a:t>Neuroimage</a:t>
            </a:r>
            <a:r>
              <a:rPr lang="en-US" sz="1800" dirty="0" smtClean="0">
                <a:latin typeface="Arial"/>
                <a:cs typeface="Arial"/>
              </a:rPr>
              <a:t> Analysis Center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(NAC)</a:t>
            </a:r>
            <a:r>
              <a:rPr lang="en-US" sz="1800" dirty="0">
                <a:latin typeface="Arial"/>
                <a:cs typeface="Arial"/>
              </a:rPr>
              <a:t/>
            </a:r>
            <a:br>
              <a:rPr lang="en-US" sz="1800" dirty="0">
                <a:latin typeface="Arial"/>
                <a:cs typeface="Arial"/>
              </a:rPr>
            </a:br>
            <a:r>
              <a:rPr lang="en-US" sz="1800" dirty="0" err="1" smtClean="0">
                <a:latin typeface="Arial"/>
                <a:cs typeface="Arial"/>
              </a:rPr>
              <a:t>nac.spl.harvard.edu</a:t>
            </a:r>
            <a:endParaRPr lang="en-US" sz="1800" dirty="0" smtClean="0">
              <a:latin typeface="Arial"/>
              <a:cs typeface="Arial"/>
            </a:endParaRPr>
          </a:p>
          <a:p>
            <a:endParaRPr lang="en-US" sz="1800" dirty="0">
              <a:latin typeface="Arial"/>
              <a:cs typeface="Arial"/>
            </a:endParaRPr>
          </a:p>
          <a:p>
            <a:r>
              <a:rPr lang="en-US" sz="1800" dirty="0" smtClean="0">
                <a:latin typeface="Arial"/>
                <a:cs typeface="Arial"/>
              </a:rPr>
              <a:t>Surgical Planning laboratory (SPL) </a:t>
            </a:r>
            <a:br>
              <a:rPr lang="en-US" sz="1800" dirty="0" smtClean="0">
                <a:latin typeface="Arial"/>
                <a:cs typeface="Arial"/>
              </a:rPr>
            </a:br>
            <a:r>
              <a:rPr lang="en-US" sz="1800" dirty="0" err="1" smtClean="0">
                <a:latin typeface="Arial"/>
                <a:cs typeface="Arial"/>
              </a:rPr>
              <a:t>spl.harvard.edu</a:t>
            </a:r>
            <a:endParaRPr lang="en-US" sz="1800" dirty="0">
              <a:latin typeface="Arial"/>
              <a:cs typeface="Arial"/>
            </a:endParaRPr>
          </a:p>
          <a:p>
            <a:endParaRPr lang="en-US" sz="1800" dirty="0" smtClean="0">
              <a:latin typeface="Arial"/>
              <a:cs typeface="Arial"/>
            </a:endParaRPr>
          </a:p>
          <a:p>
            <a:r>
              <a:rPr lang="en-US" sz="1800" dirty="0" smtClean="0">
                <a:latin typeface="Arial"/>
                <a:cs typeface="Arial"/>
              </a:rPr>
              <a:t>Tutorial updated by</a:t>
            </a:r>
            <a:r>
              <a:rPr lang="en-US" sz="1800" dirty="0">
                <a:latin typeface="Arial"/>
                <a:cs typeface="Arial"/>
              </a:rPr>
              <a:t/>
            </a:r>
            <a:br>
              <a:rPr lang="en-US" sz="1800" dirty="0">
                <a:latin typeface="Arial"/>
                <a:cs typeface="Arial"/>
              </a:rPr>
            </a:br>
            <a:r>
              <a:rPr lang="en-US" sz="1800" dirty="0" err="1" smtClean="0">
                <a:latin typeface="Arial"/>
                <a:cs typeface="Arial"/>
              </a:rPr>
              <a:t>Mengying</a:t>
            </a:r>
            <a:r>
              <a:rPr lang="en-US" sz="1800" dirty="0" smtClean="0">
                <a:latin typeface="Arial"/>
                <a:cs typeface="Arial"/>
              </a:rPr>
              <a:t> Zhang, undergraduate, National University of Singapore</a:t>
            </a:r>
            <a:endParaRPr lang="en-US" sz="1800" dirty="0">
              <a:latin typeface="Arial"/>
              <a:cs typeface="Arial"/>
            </a:endParaRPr>
          </a:p>
          <a:p>
            <a:endParaRPr lang="en-US" sz="1800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9235" y="2606276"/>
            <a:ext cx="677174" cy="731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9235" y="4359383"/>
            <a:ext cx="579120" cy="7309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2059" y="3463643"/>
            <a:ext cx="771525" cy="737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1703" y="5217156"/>
            <a:ext cx="883666" cy="7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8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3D</a:t>
            </a:r>
            <a:r>
              <a:rPr lang="en-US" dirty="0" smtClean="0">
                <a:latin typeface="Arial"/>
                <a:cs typeface="Arial"/>
              </a:rPr>
              <a:t>Slicer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35466"/>
            <a:ext cx="1371600" cy="6262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40" y="0"/>
            <a:ext cx="2204113" cy="11514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592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7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592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DWI Converter Module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971142" y="4094940"/>
            <a:ext cx="133705" cy="15567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3201774" y="2063615"/>
            <a:ext cx="5820102" cy="2031325"/>
            <a:chOff x="2739820" y="5444251"/>
            <a:chExt cx="5820102" cy="1904367"/>
          </a:xfrm>
        </p:grpSpPr>
        <p:sp>
          <p:nvSpPr>
            <p:cNvPr id="5" name="TextBox 4"/>
            <p:cNvSpPr txBox="1"/>
            <p:nvPr/>
          </p:nvSpPr>
          <p:spPr>
            <a:xfrm>
              <a:off x="2739820" y="5444251"/>
              <a:ext cx="5820102" cy="190436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rial"/>
                  <a:cs typeface="Arial"/>
                </a:rPr>
                <a:t>Modules</a:t>
              </a:r>
            </a:p>
            <a:p>
              <a:pPr algn="ctr"/>
              <a:endParaRPr lang="en-US" dirty="0" smtClean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rial"/>
                  <a:cs typeface="Arial"/>
                </a:rPr>
                <a:t>Diffusion</a:t>
              </a:r>
            </a:p>
            <a:p>
              <a:pPr algn="ctr"/>
              <a:endParaRPr lang="en-US" dirty="0" smtClean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rial"/>
                  <a:cs typeface="Arial"/>
                </a:rPr>
                <a:t>Import </a:t>
              </a:r>
              <a:r>
                <a:rPr lang="en-US" dirty="0">
                  <a:solidFill>
                    <a:schemeClr val="bg1"/>
                  </a:solidFill>
                  <a:latin typeface="Arial"/>
                  <a:cs typeface="Arial"/>
                </a:rPr>
                <a:t>and </a:t>
              </a:r>
              <a:r>
                <a:rPr lang="en-US" dirty="0" smtClean="0">
                  <a:solidFill>
                    <a:schemeClr val="bg1"/>
                  </a:solidFill>
                  <a:latin typeface="Arial"/>
                  <a:cs typeface="Arial"/>
                </a:rPr>
                <a:t>Export</a:t>
              </a:r>
            </a:p>
            <a:p>
              <a:pPr algn="ctr"/>
              <a:endParaRPr lang="en-US" dirty="0" smtClean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rial"/>
                  <a:cs typeface="Arial"/>
                </a:rPr>
                <a:t>Diffusion </a:t>
              </a:r>
              <a:r>
                <a:rPr lang="en-US" dirty="0">
                  <a:solidFill>
                    <a:schemeClr val="bg1"/>
                  </a:solidFill>
                  <a:latin typeface="Arial"/>
                  <a:cs typeface="Arial"/>
                </a:rPr>
                <a:t>Weighted DICOM Import (</a:t>
              </a:r>
              <a:r>
                <a:rPr lang="en-US" dirty="0" err="1">
                  <a:solidFill>
                    <a:schemeClr val="bg1"/>
                  </a:solidFill>
                  <a:latin typeface="Arial"/>
                  <a:cs typeface="Arial"/>
                </a:rPr>
                <a:t>DWIConvert</a:t>
              </a:r>
              <a:r>
                <a:rPr lang="en-US" dirty="0">
                  <a:solidFill>
                    <a:schemeClr val="bg1"/>
                  </a:solidFill>
                  <a:latin typeface="Arial"/>
                  <a:cs typeface="Arial"/>
                </a:rPr>
                <a:t>)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5644263" y="5773301"/>
              <a:ext cx="0" cy="29395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642891" y="6766410"/>
              <a:ext cx="0" cy="29395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5643810" y="6268709"/>
              <a:ext cx="0" cy="29395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878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592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DWI Converter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61743" y="4510983"/>
            <a:ext cx="5373435" cy="17543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This module enables different types of conversion: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Dicom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 to </a:t>
            </a:r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Nrrd</a:t>
            </a:r>
            <a:endParaRPr lang="en-US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Dicom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 to FSL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Nrrd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 to FSL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FSL to </a:t>
            </a:r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Nrrd</a:t>
            </a:r>
            <a:endParaRPr lang="en-US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229946" y="3130802"/>
            <a:ext cx="3683964" cy="359533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908453" y="3490335"/>
            <a:ext cx="353289" cy="10206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13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01505"/>
            <a:ext cx="9144000" cy="33205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DWI Converter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97416" y="5141401"/>
            <a:ext cx="3980746" cy="480524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88670" y="3920155"/>
            <a:ext cx="1415776" cy="383986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630978"/>
            <a:ext cx="1997416" cy="35011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95636" y="2213872"/>
            <a:ext cx="3417447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Select </a:t>
            </a:r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DicomToNrrd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 conversion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10" name="Straight Arrow Connector 9"/>
          <p:cNvCxnSpPr>
            <a:endCxn id="6" idx="0"/>
          </p:cNvCxnSpPr>
          <p:nvPr/>
        </p:nvCxnSpPr>
        <p:spPr>
          <a:xfrm flipH="1">
            <a:off x="2796558" y="2607826"/>
            <a:ext cx="1299076" cy="13123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3370" y="6614965"/>
            <a:ext cx="4213300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Create and name your output (</a:t>
            </a:r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Nrrd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 file)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13" name="Straight Arrow Connector 12"/>
          <p:cNvCxnSpPr>
            <a:endCxn id="7" idx="2"/>
          </p:cNvCxnSpPr>
          <p:nvPr/>
        </p:nvCxnSpPr>
        <p:spPr>
          <a:xfrm flipH="1" flipV="1">
            <a:off x="998708" y="4981097"/>
            <a:ext cx="606973" cy="16338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2"/>
          </p:cNvCxnSpPr>
          <p:nvPr/>
        </p:nvCxnSpPr>
        <p:spPr>
          <a:xfrm flipV="1">
            <a:off x="1605681" y="5621925"/>
            <a:ext cx="2382108" cy="9930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13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5068"/>
            <a:ext cx="9144000" cy="32470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DWI Converter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2572" y="2158235"/>
            <a:ext cx="3224537" cy="92333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The Input DWI Volume file selection should be </a:t>
            </a:r>
            <a:r>
              <a:rPr lang="en-US" b="1" dirty="0" smtClean="0">
                <a:solidFill>
                  <a:srgbClr val="FFFFFF"/>
                </a:solidFill>
              </a:rPr>
              <a:t>None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as it not used for this  operation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4310490"/>
            <a:ext cx="1969465" cy="383986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2814" y="5414789"/>
            <a:ext cx="7383131" cy="35873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07293" y="3859771"/>
            <a:ext cx="4480499" cy="92333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your file archive select the directory that only contains the DWI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Dicom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files that you want to convert</a:t>
            </a:r>
          </a:p>
        </p:txBody>
      </p:sp>
      <p:cxnSp>
        <p:nvCxnSpPr>
          <p:cNvPr id="12" name="Straight Arrow Connector 11"/>
          <p:cNvCxnSpPr>
            <a:stCxn id="10" idx="2"/>
            <a:endCxn id="9" idx="0"/>
          </p:cNvCxnSpPr>
          <p:nvPr/>
        </p:nvCxnSpPr>
        <p:spPr>
          <a:xfrm flipH="1">
            <a:off x="5364380" y="4783101"/>
            <a:ext cx="1283163" cy="6316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969465" y="3105029"/>
            <a:ext cx="2364551" cy="14013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49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6733"/>
            <a:ext cx="9144000" cy="52553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DWI Converter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4508" y="2406921"/>
            <a:ext cx="3269083" cy="6463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Check this box only for Siemens data 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2992027" y="3053252"/>
            <a:ext cx="1037023" cy="15147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03829" y="5849521"/>
            <a:ext cx="4245248" cy="6463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Leave all the other parameters as default and click “Apply”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41570" y="3390042"/>
            <a:ext cx="4010913" cy="92333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Nrrd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 file will be automatically loaded in Slicer and it’s not necessary to select an output directory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>
            <a:off x="6247027" y="4313372"/>
            <a:ext cx="0" cy="4616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</p:cNvCxnSpPr>
          <p:nvPr/>
        </p:nvCxnSpPr>
        <p:spPr>
          <a:xfrm>
            <a:off x="5749077" y="6172687"/>
            <a:ext cx="2323289" cy="8249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37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739"/>
          <a:stretch/>
        </p:blipFill>
        <p:spPr>
          <a:xfrm>
            <a:off x="419037" y="2234860"/>
            <a:ext cx="8267763" cy="37073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Using DWI Converter in CLI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3863" y="3833430"/>
            <a:ext cx="6083668" cy="92333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- Open </a:t>
            </a:r>
            <a:r>
              <a:rPr lang="en-US" dirty="0">
                <a:solidFill>
                  <a:srgbClr val="FFFFFF"/>
                </a:solidFill>
              </a:rPr>
              <a:t>a terminal (The tutorial is based on Mac system: </a:t>
            </a:r>
            <a:r>
              <a:rPr lang="en-US" dirty="0" err="1" smtClean="0">
                <a:solidFill>
                  <a:srgbClr val="FFFFFF"/>
                </a:solidFill>
              </a:rPr>
              <a:t>Goto</a:t>
            </a:r>
            <a:r>
              <a:rPr lang="en-US" dirty="0" smtClean="0">
                <a:solidFill>
                  <a:srgbClr val="FFFFFF"/>
                </a:solidFill>
              </a:rPr>
              <a:t> Application</a:t>
            </a:r>
            <a:r>
              <a:rPr lang="en-US" dirty="0">
                <a:solidFill>
                  <a:srgbClr val="FFFFFF"/>
                </a:solidFill>
              </a:rPr>
              <a:t>-&gt;Utilities-&gt; </a:t>
            </a:r>
            <a:r>
              <a:rPr lang="en-US" dirty="0" err="1">
                <a:solidFill>
                  <a:srgbClr val="FFFFFF"/>
                </a:solidFill>
              </a:rPr>
              <a:t>Terminal.app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- Locate the CLI module path of </a:t>
            </a:r>
            <a:r>
              <a:rPr lang="en-US" dirty="0" err="1" smtClean="0">
                <a:solidFill>
                  <a:srgbClr val="FFFFFF"/>
                </a:solidFill>
              </a:rPr>
              <a:t>DWIConvert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49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1" y="1367784"/>
            <a:ext cx="6362562" cy="59474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Using DWI Converter in CLI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43359" y="4473358"/>
            <a:ext cx="7343441" cy="6463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Run </a:t>
            </a:r>
            <a:r>
              <a:rPr lang="en-US" b="1" i="1" dirty="0" smtClean="0"/>
              <a:t>/</a:t>
            </a:r>
            <a:r>
              <a:rPr lang="en-US" b="1" i="1" dirty="0"/>
              <a:t>Applications/Slicer2.app/Contents/lib/Slicer-4.8/cli-modules/</a:t>
            </a:r>
            <a:r>
              <a:rPr lang="en-US" b="1" i="1" dirty="0" err="1"/>
              <a:t>DWIConvert</a:t>
            </a:r>
            <a:r>
              <a:rPr lang="en-US" b="1" i="1" dirty="0"/>
              <a:t> -</a:t>
            </a:r>
            <a:r>
              <a:rPr lang="en-US" b="1" i="1" dirty="0" smtClean="0"/>
              <a:t>h</a:t>
            </a:r>
            <a:r>
              <a:rPr lang="en-US" b="1" dirty="0" smtClean="0">
                <a:solidFill>
                  <a:srgbClr val="FFFFFF"/>
                </a:solidFill>
              </a:rPr>
              <a:t> to find detailed documentation of the usage of </a:t>
            </a:r>
            <a:r>
              <a:rPr lang="en-US" b="1" dirty="0" err="1" smtClean="0">
                <a:solidFill>
                  <a:srgbClr val="FFFFFF"/>
                </a:solidFill>
              </a:rPr>
              <a:t>DWIConvert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941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209</Words>
  <Application>Microsoft Macintosh PowerPoint</Application>
  <PresentationFormat>Custom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Arial</vt:lpstr>
      <vt:lpstr>Office Theme</vt:lpstr>
      <vt:lpstr>DWI Converter Tutorial</vt:lpstr>
      <vt:lpstr>3DSlicer</vt:lpstr>
      <vt:lpstr>DWI Converter Module</vt:lpstr>
      <vt:lpstr>DWI Converter</vt:lpstr>
      <vt:lpstr>DWI Converter</vt:lpstr>
      <vt:lpstr>DWI Converter</vt:lpstr>
      <vt:lpstr>DWI Converter</vt:lpstr>
      <vt:lpstr>Using DWI Converter in CLI</vt:lpstr>
      <vt:lpstr>Using DWI Converter in CLI</vt:lpstr>
      <vt:lpstr>Acknowledgements 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DWI Converter Tuorial</dc:title>
  <dc:creator>Pegah</dc:creator>
  <cp:lastModifiedBy>Microsoft Office User</cp:lastModifiedBy>
  <cp:revision>80</cp:revision>
  <dcterms:created xsi:type="dcterms:W3CDTF">2016-01-25T23:13:08Z</dcterms:created>
  <dcterms:modified xsi:type="dcterms:W3CDTF">2019-08-05T18:02:33Z</dcterms:modified>
</cp:coreProperties>
</file>