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59" r:id="rId5"/>
    <p:sldId id="264" r:id="rId6"/>
    <p:sldId id="265" r:id="rId7"/>
    <p:sldId id="266" r:id="rId8"/>
    <p:sldId id="268" r:id="rId9"/>
    <p:sldId id="269" r:id="rId10"/>
    <p:sldId id="267" r:id="rId11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-1568" y="-104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B94D-C769-2B4B-A399-D1FF296C7A5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C6C5-F10A-BB4F-A9D6-41D3E5B34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7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107A-9B37-724A-A1C5-01D855C42299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B92A-15E2-C347-B3C2-C96B6299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2454"/>
            <a:ext cx="777240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0"/>
            <a:ext cx="64008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42FB-FDD6-EC4E-ADE6-A7FBA11CFC86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ADBC-1806-6E41-BBD0-19139F5412DE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7"/>
            <a:ext cx="205740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7"/>
            <a:ext cx="601980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DFC-9E31-6F4C-8F65-87FA09EB0200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4378-AC19-AA4F-8C10-AB08DF7C6850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694"/>
            <a:ext cx="77724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494"/>
            <a:ext cx="77724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4D23-0E0F-1C46-95BB-29E6D584D200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880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880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DFE6-F957-414F-8C75-03A5A6508520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866"/>
            <a:ext cx="4040188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37454"/>
            <a:ext cx="4041775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19866"/>
            <a:ext cx="4041775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86B-09F6-4547-9E25-901B43DDD6DD}" type="datetime1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4910-57A7-9B49-903D-255EA2ED853C}" type="datetime1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BBA-1D6F-C948-AA0E-B54B9F5C3179}" type="datetime1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91253"/>
            <a:ext cx="3008313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1253"/>
            <a:ext cx="511175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30773"/>
            <a:ext cx="3008313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22A9-E5E8-6144-9B03-DB3392D1427B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0640"/>
            <a:ext cx="54864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5161"/>
            <a:ext cx="54864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5B71-C680-684B-AB9C-031AF9F9FA53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780107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64A-2270-FC49-89A2-6FF9B83D14E2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780107"/>
            <a:ext cx="2895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780107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5" Type="http://schemas.microsoft.com/office/2007/relationships/hdphoto" Target="../media/hdphoto2.wdp"/><Relationship Id="rId6" Type="http://schemas.openxmlformats.org/officeDocument/2006/relationships/image" Target="../media/image13.png"/><Relationship Id="rId7" Type="http://schemas.microsoft.com/office/2007/relationships/hdphoto" Target="../media/hdphoto3.wdp"/><Relationship Id="rId8" Type="http://schemas.openxmlformats.org/officeDocument/2006/relationships/image" Target="../media/image14.pn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61854"/>
            <a:ext cx="7772400" cy="156802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DWI Converter Tutorial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4680"/>
            <a:ext cx="6400800" cy="1869440"/>
          </a:xfrm>
        </p:spPr>
        <p:txBody>
          <a:bodyPr/>
          <a:lstStyle/>
          <a:p>
            <a:r>
              <a:rPr lang="en-US" dirty="0" smtClean="0"/>
              <a:t>Fa</a:t>
            </a:r>
            <a:r>
              <a:rPr lang="en-US" dirty="0" smtClean="0"/>
              <a:t>n Zhang</a:t>
            </a:r>
            <a:endParaRPr lang="en-US" dirty="0" smtClean="0"/>
          </a:p>
          <a:p>
            <a:r>
              <a:rPr lang="en-US" dirty="0" smtClean="0"/>
              <a:t>Harvard </a:t>
            </a:r>
            <a:r>
              <a:rPr lang="en-US" dirty="0" smtClean="0"/>
              <a:t>Medical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4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Acknowledgements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66" y="1706880"/>
            <a:ext cx="6978534" cy="482769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1800" dirty="0" smtClean="0">
                <a:latin typeface="Arial"/>
                <a:cs typeface="Arial"/>
              </a:rPr>
              <a:t>U01CA199459, </a:t>
            </a:r>
            <a:r>
              <a:rPr lang="en-US" sz="1800" dirty="0">
                <a:latin typeface="Arial"/>
                <a:cs typeface="Arial"/>
              </a:rPr>
              <a:t>Open Source Diffusion MRI Technology For Brain Cancer </a:t>
            </a:r>
            <a:r>
              <a:rPr lang="en-US" sz="1800" dirty="0" smtClean="0">
                <a:latin typeface="Arial"/>
                <a:cs typeface="Arial"/>
              </a:rPr>
              <a:t>Research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National Alliance for Medical Image Computing (NA-MIC)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namic.org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National Center for Image Guided Therapy (NCIGT)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ncigt.org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err="1" smtClean="0">
                <a:latin typeface="Arial"/>
                <a:cs typeface="Arial"/>
              </a:rPr>
              <a:t>Neuroimage</a:t>
            </a:r>
            <a:r>
              <a:rPr lang="en-US" sz="1800" dirty="0" smtClean="0">
                <a:latin typeface="Arial"/>
                <a:cs typeface="Arial"/>
              </a:rPr>
              <a:t> Analysis Center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(NAC)</a:t>
            </a:r>
            <a:r>
              <a:rPr lang="en-US" sz="1800" dirty="0">
                <a:latin typeface="Arial"/>
                <a:cs typeface="Arial"/>
              </a:rPr>
              <a:t/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nac.spl.harvard.edu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Surgical Planning laboratory (SPL) 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spl.harvard.edu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5" y="2942966"/>
            <a:ext cx="677174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644" y="4745265"/>
            <a:ext cx="579120" cy="730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246" y="3816951"/>
            <a:ext cx="771525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743" y="5703033"/>
            <a:ext cx="883666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3D</a:t>
            </a:r>
            <a:r>
              <a:rPr lang="en-US" dirty="0" smtClean="0">
                <a:latin typeface="Arial"/>
                <a:cs typeface="Arial"/>
              </a:rPr>
              <a:t>Slicer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5466"/>
            <a:ext cx="1371600" cy="62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0" y="0"/>
            <a:ext cx="2204113" cy="1151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 Module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52019" y="4094940"/>
            <a:ext cx="352827" cy="1241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201774" y="2063615"/>
            <a:ext cx="5820102" cy="2031325"/>
            <a:chOff x="2739820" y="5444251"/>
            <a:chExt cx="5820102" cy="1904367"/>
          </a:xfrm>
        </p:grpSpPr>
        <p:sp>
          <p:nvSpPr>
            <p:cNvPr id="5" name="TextBox 4"/>
            <p:cNvSpPr txBox="1"/>
            <p:nvPr/>
          </p:nvSpPr>
          <p:spPr>
            <a:xfrm>
              <a:off x="2739820" y="5444251"/>
              <a:ext cx="5820102" cy="19043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Modules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Diffusion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Import 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and </a:t>
              </a:r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Export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Diffusion 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Weighted DICOM Import (</a:t>
              </a:r>
              <a:r>
                <a:rPr lang="en-US" dirty="0" err="1">
                  <a:solidFill>
                    <a:schemeClr val="bg1"/>
                  </a:solidFill>
                  <a:latin typeface="Arial"/>
                  <a:cs typeface="Arial"/>
                </a:rPr>
                <a:t>DWIConvert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44263" y="5773301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42891" y="6766410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43810" y="6268709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78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743" y="4510983"/>
            <a:ext cx="5373435" cy="1754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This module enables different types of conversion: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FSL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56730" y="3475146"/>
            <a:ext cx="3683964" cy="35953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2116" y="3834679"/>
            <a:ext cx="379625" cy="676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1505"/>
            <a:ext cx="9144000" cy="3320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7416" y="5141401"/>
            <a:ext cx="3980746" cy="4805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8670" y="3920155"/>
            <a:ext cx="1415776" cy="38398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30978"/>
            <a:ext cx="1997416" cy="3501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95636" y="2213872"/>
            <a:ext cx="34174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DicomToNrrd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conversion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2796558" y="2607826"/>
            <a:ext cx="1299076" cy="1312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3370" y="6614965"/>
            <a:ext cx="42133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Create and name your output (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endCxn id="7" idx="2"/>
          </p:cNvCxnSpPr>
          <p:nvPr/>
        </p:nvCxnSpPr>
        <p:spPr>
          <a:xfrm flipH="1" flipV="1">
            <a:off x="998708" y="4981097"/>
            <a:ext cx="606973" cy="16338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1605681" y="5621925"/>
            <a:ext cx="2382108" cy="993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068"/>
            <a:ext cx="9144000" cy="3247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2572" y="2158235"/>
            <a:ext cx="3224537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Input DWI Volume file selection should be </a:t>
            </a:r>
            <a:r>
              <a:rPr lang="en-US" b="1" dirty="0" smtClean="0">
                <a:solidFill>
                  <a:srgbClr val="FFFFFF"/>
                </a:solidFill>
              </a:rPr>
              <a:t>None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as it not used for this  operation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310490"/>
            <a:ext cx="1969465" cy="38398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2814" y="5414789"/>
            <a:ext cx="7383131" cy="3587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07293" y="3859771"/>
            <a:ext cx="4480499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your file archive select the directory that only contains the DWI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files that you want to convert</a:t>
            </a:r>
          </a:p>
        </p:txBody>
      </p: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 flipH="1">
            <a:off x="5364380" y="4783101"/>
            <a:ext cx="1283163" cy="631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69465" y="3105029"/>
            <a:ext cx="2364551" cy="1401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9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733"/>
            <a:ext cx="9144000" cy="5255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4508" y="2406921"/>
            <a:ext cx="326908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Check this box only for Siemens data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2992027" y="3053252"/>
            <a:ext cx="1037023" cy="1514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3829" y="5849521"/>
            <a:ext cx="4245248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Leave all the other parameters as default and click “Apply”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1570" y="3390042"/>
            <a:ext cx="4010913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 will be automatically loaded in Slicer and it’s not necessary to select an output directory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6247027" y="4313372"/>
            <a:ext cx="0" cy="461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5749077" y="6172687"/>
            <a:ext cx="2323289" cy="824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7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39"/>
          <a:stretch/>
        </p:blipFill>
        <p:spPr>
          <a:xfrm>
            <a:off x="419037" y="2234860"/>
            <a:ext cx="8267763" cy="3707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3863" y="3833430"/>
            <a:ext cx="6083668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- Open </a:t>
            </a:r>
            <a:r>
              <a:rPr lang="en-US" dirty="0">
                <a:solidFill>
                  <a:srgbClr val="FFFFFF"/>
                </a:solidFill>
              </a:rPr>
              <a:t>a terminal (The tutorial is based on Mac system: </a:t>
            </a:r>
            <a:r>
              <a:rPr lang="en-US" dirty="0" err="1" smtClean="0">
                <a:solidFill>
                  <a:srgbClr val="FFFFFF"/>
                </a:solidFill>
              </a:rPr>
              <a:t>Goto</a:t>
            </a:r>
            <a:r>
              <a:rPr lang="en-US" dirty="0" smtClean="0">
                <a:solidFill>
                  <a:srgbClr val="FFFFFF"/>
                </a:solidFill>
              </a:rPr>
              <a:t> Application</a:t>
            </a:r>
            <a:r>
              <a:rPr lang="en-US" dirty="0">
                <a:solidFill>
                  <a:srgbClr val="FFFFFF"/>
                </a:solidFill>
              </a:rPr>
              <a:t>-&gt;Utilities-&gt; </a:t>
            </a:r>
            <a:r>
              <a:rPr lang="en-US" dirty="0" err="1">
                <a:solidFill>
                  <a:srgbClr val="FFFFFF"/>
                </a:solidFill>
              </a:rPr>
              <a:t>Terminal.app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- Locate the CLI module path of </a:t>
            </a:r>
            <a:r>
              <a:rPr lang="en-US" dirty="0" err="1" smtClean="0">
                <a:solidFill>
                  <a:srgbClr val="FFFFFF"/>
                </a:solidFill>
              </a:rPr>
              <a:t>DWIConvert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" y="1367784"/>
            <a:ext cx="6362562" cy="5947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3359" y="4473358"/>
            <a:ext cx="7343441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Run </a:t>
            </a:r>
            <a:r>
              <a:rPr lang="en-US" b="1" i="1" dirty="0" smtClean="0"/>
              <a:t>/</a:t>
            </a:r>
            <a:r>
              <a:rPr lang="en-US" b="1" i="1" dirty="0"/>
              <a:t>Applications/Slicer2.app/Contents/lib/Slicer-4.8/cli-modules/</a:t>
            </a:r>
            <a:r>
              <a:rPr lang="en-US" b="1" i="1" dirty="0" err="1"/>
              <a:t>DWIConvert</a:t>
            </a:r>
            <a:r>
              <a:rPr lang="en-US" b="1" i="1" dirty="0"/>
              <a:t> -</a:t>
            </a:r>
            <a:r>
              <a:rPr lang="en-US" b="1" i="1" dirty="0" smtClean="0"/>
              <a:t>h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to find detailed documentation of the usage of </a:t>
            </a:r>
            <a:r>
              <a:rPr lang="en-US" b="1" dirty="0" err="1" smtClean="0">
                <a:solidFill>
                  <a:srgbClr val="FFFFFF"/>
                </a:solidFill>
              </a:rPr>
              <a:t>DWIConvert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41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231</Words>
  <Application>Microsoft Macintosh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DWI Converter Tutorial</vt:lpstr>
      <vt:lpstr>3DSlicer</vt:lpstr>
      <vt:lpstr>DWI Converter Module</vt:lpstr>
      <vt:lpstr>DWI Converter</vt:lpstr>
      <vt:lpstr>DWI Converter</vt:lpstr>
      <vt:lpstr>DWI Converter</vt:lpstr>
      <vt:lpstr>DWI Converter</vt:lpstr>
      <vt:lpstr>Using DWI Converter in CLI</vt:lpstr>
      <vt:lpstr>Using DWI Converter in CLI</vt:lpstr>
      <vt:lpstr>Acknowledgements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DWI Converter Tuorial</dc:title>
  <dc:creator>Pegah</dc:creator>
  <cp:lastModifiedBy>Fan</cp:lastModifiedBy>
  <cp:revision>76</cp:revision>
  <dcterms:created xsi:type="dcterms:W3CDTF">2016-01-25T23:13:08Z</dcterms:created>
  <dcterms:modified xsi:type="dcterms:W3CDTF">2018-01-10T15:34:14Z</dcterms:modified>
</cp:coreProperties>
</file>