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59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B94D-C769-2B4B-A399-D1FF296C7A5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C6C5-F10A-BB4F-A9D6-41D3E5B34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7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107A-9B37-724A-A1C5-01D855C42299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B92A-15E2-C347-B3C2-C96B6299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42FB-FDD6-EC4E-ADE6-A7FBA11CFC86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ADBC-1806-6E41-BBD0-19139F5412DE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FC-9E31-6F4C-8F65-87FA09EB0200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4378-AC19-AA4F-8C10-AB08DF7C6850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4D23-0E0F-1C46-95BB-29E6D584D200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DFE6-F957-414F-8C75-03A5A6508520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86B-09F6-4547-9E25-901B43DDD6DD}" type="datetime1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4910-57A7-9B49-903D-255EA2ED853C}" type="datetime1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BBA-1D6F-C948-AA0E-B54B9F5C3179}" type="datetime1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22A9-E5E8-6144-9B03-DB3392D1427B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5B71-C680-684B-AB9C-031AF9F9FA53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64A-2270-FC49-89A2-6FF9B83D14E2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DWI Converter Tutorial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Surgical Planning Laboratory</a:t>
            </a:r>
          </a:p>
          <a:p>
            <a:r>
              <a:rPr lang="en-US" dirty="0" smtClean="0"/>
              <a:t>Harvard Medical School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9939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0" y="0"/>
            <a:ext cx="1524000" cy="180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0600" y="5461000"/>
            <a:ext cx="1803400" cy="139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21300"/>
            <a:ext cx="1714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4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3D</a:t>
            </a:r>
            <a:r>
              <a:rPr lang="en-US" dirty="0" smtClean="0">
                <a:latin typeface="Arial"/>
                <a:cs typeface="Arial"/>
              </a:rPr>
              <a:t>Slicer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Screen Shot 2016-01-26 at 10.10.1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8" b="178"/>
          <a:stretch/>
        </p:blipFill>
        <p:spPr>
          <a:xfrm>
            <a:off x="0" y="1363053"/>
            <a:ext cx="9144000" cy="5494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20706" cy="10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 Module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Screen Shot 2016-01-26 at 10.17.34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797"/>
            <a:ext cx="9144000" cy="5458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5120" y="4664599"/>
            <a:ext cx="2650080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Select the module under Diffusion section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34680" y="3980785"/>
            <a:ext cx="830440" cy="683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Screen Shot 2016-01-26 at 10.18.23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31"/>
            <a:ext cx="9144000" cy="5493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5919" y="4444802"/>
            <a:ext cx="5373435" cy="1754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This module enables different types of conversion: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b="1" dirty="0" smtClean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en-US" b="1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FSL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2686419"/>
            <a:ext cx="2400491" cy="2686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57692" y="2955062"/>
            <a:ext cx="818227" cy="1489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Screen Shot 2016-01-26 at 11.12.00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7" y="2576282"/>
            <a:ext cx="8509000" cy="309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42505" y="4969874"/>
            <a:ext cx="3084382" cy="47622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2505" y="3687720"/>
            <a:ext cx="1313591" cy="3599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" y="4298271"/>
            <a:ext cx="1685305" cy="44546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7533" y="2088080"/>
            <a:ext cx="3417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DicomToNrrd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conversion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33973" y="2457412"/>
            <a:ext cx="473560" cy="1230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351" y="6111365"/>
            <a:ext cx="42133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Create and name your output (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45660" y="4743733"/>
            <a:ext cx="244247" cy="13676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45660" y="5446103"/>
            <a:ext cx="896844" cy="665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132" y="1920605"/>
            <a:ext cx="3224537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 smtClean="0">
                <a:solidFill>
                  <a:srgbClr val="FFFFFF"/>
                </a:solidFill>
              </a:rPr>
              <a:t>his box should remain empty for </a:t>
            </a:r>
            <a:r>
              <a:rPr lang="en-US" dirty="0" err="1" smtClean="0">
                <a:solidFill>
                  <a:srgbClr val="FFFFFF"/>
                </a:solidFill>
              </a:rPr>
              <a:t>Dicom</a:t>
            </a:r>
            <a:r>
              <a:rPr lang="en-US" dirty="0" smtClean="0">
                <a:solidFill>
                  <a:srgbClr val="FFFFFF"/>
                </a:solidFill>
              </a:rPr>
              <a:t> to </a:t>
            </a:r>
            <a:r>
              <a:rPr lang="en-US" dirty="0" err="1" smtClean="0">
                <a:solidFill>
                  <a:srgbClr val="FFFFFF"/>
                </a:solidFill>
              </a:rPr>
              <a:t>Nrrd</a:t>
            </a:r>
            <a:r>
              <a:rPr lang="en-US" dirty="0" smtClean="0">
                <a:solidFill>
                  <a:srgbClr val="FFFFFF"/>
                </a:solidFill>
              </a:rPr>
              <a:t> conversion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Screen Shot 2016-01-26 at 11.33.28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1190"/>
            <a:ext cx="8521700" cy="302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57200" y="4420380"/>
            <a:ext cx="1631113" cy="3599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5531581"/>
            <a:ext cx="7383131" cy="52220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401" y="4099396"/>
            <a:ext cx="4480499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the directory of your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data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(the directory that you select should only contain DWI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files)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840332" y="5022726"/>
            <a:ext cx="697002" cy="648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2088313" y="2566936"/>
            <a:ext cx="2410088" cy="185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88313" y="4420380"/>
            <a:ext cx="539526" cy="458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9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Screen Shot 2016-01-26 at 12.12.03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4" y="1417638"/>
            <a:ext cx="8534400" cy="5323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702448" y="1638331"/>
            <a:ext cx="326908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Check this box only for Siemens data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766146" y="1961497"/>
            <a:ext cx="1936302" cy="578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3589" y="5521056"/>
            <a:ext cx="4245248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Leave all the other parameters as default and click “Apply”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1567" y="3998797"/>
            <a:ext cx="40109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 will be automatically loaded in Slicer and it’s not necessary to select an output directory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72605" y="2892213"/>
            <a:ext cx="829843" cy="1106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8837" y="6010771"/>
            <a:ext cx="2476960" cy="528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Acknowledgements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latin typeface="Arial"/>
                <a:cs typeface="Arial"/>
              </a:rPr>
              <a:t>U01CA199459, </a:t>
            </a:r>
            <a:r>
              <a:rPr lang="en-US" sz="2400" dirty="0">
                <a:latin typeface="Arial"/>
                <a:cs typeface="Arial"/>
              </a:rPr>
              <a:t>Open Source Diffusion MRI Technology For Brain Cancer Research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P41EB015898</a:t>
            </a:r>
            <a:r>
              <a:rPr lang="en-US" sz="2400" dirty="0">
                <a:latin typeface="Arial"/>
                <a:cs typeface="Arial"/>
              </a:rPr>
              <a:t>,  </a:t>
            </a:r>
            <a:r>
              <a:rPr lang="en-US" sz="2400" dirty="0" smtClean="0">
                <a:latin typeface="Arial"/>
                <a:cs typeface="Arial"/>
              </a:rPr>
              <a:t>National Center for Image Guided Therapy (NCIGT)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P41EB015902</a:t>
            </a:r>
            <a:r>
              <a:rPr lang="en-US" sz="2400" dirty="0">
                <a:latin typeface="Arial"/>
                <a:cs typeface="Arial"/>
              </a:rPr>
              <a:t>, </a:t>
            </a:r>
            <a:r>
              <a:rPr lang="en-US" sz="2400" dirty="0" err="1" smtClean="0">
                <a:latin typeface="Arial"/>
                <a:cs typeface="Arial"/>
              </a:rPr>
              <a:t>Neuroimage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smtClean="0">
                <a:latin typeface="Arial"/>
                <a:cs typeface="Arial"/>
              </a:rPr>
              <a:t>Analysis Center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smtClean="0">
                <a:latin typeface="Arial"/>
                <a:cs typeface="Arial"/>
              </a:rPr>
              <a:t>(</a:t>
            </a:r>
            <a:r>
              <a:rPr lang="en-US" sz="2400" dirty="0" smtClean="0">
                <a:latin typeface="Arial"/>
                <a:cs typeface="Arial"/>
              </a:rPr>
              <a:t>NAC)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1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140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DWI Converter Tutorial</vt:lpstr>
      <vt:lpstr>3DSlicer</vt:lpstr>
      <vt:lpstr>DWI Converter Module</vt:lpstr>
      <vt:lpstr>DWI Converter</vt:lpstr>
      <vt:lpstr>DWI Converter</vt:lpstr>
      <vt:lpstr>DWI Converter</vt:lpstr>
      <vt:lpstr>DWI Converter</vt:lpstr>
      <vt:lpstr>Acknowledgements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DWI Converter Tuorial</dc:title>
  <dc:creator>Pegah</dc:creator>
  <cp:lastModifiedBy>Lauren O'Donnell</cp:lastModifiedBy>
  <cp:revision>37</cp:revision>
  <dcterms:created xsi:type="dcterms:W3CDTF">2016-01-25T23:13:08Z</dcterms:created>
  <dcterms:modified xsi:type="dcterms:W3CDTF">2016-01-26T21:28:00Z</dcterms:modified>
</cp:coreProperties>
</file>