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1" r:id="rId4"/>
    <p:sldId id="259" r:id="rId5"/>
    <p:sldId id="264" r:id="rId6"/>
    <p:sldId id="265" r:id="rId7"/>
    <p:sldId id="266" r:id="rId8"/>
    <p:sldId id="268" r:id="rId9"/>
    <p:sldId id="269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8B94D-C769-2B4B-A399-D1FF296C7A5F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C6C5-F10A-BB4F-A9D6-41D3E5B34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7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F107A-9B37-724A-A1C5-01D855C42299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2B92A-15E2-C347-B3C2-C96B6299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42FB-FDD6-EC4E-ADE6-A7FBA11CFC86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ADBC-1806-6E41-BBD0-19139F5412DE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1DFC-9E31-6F4C-8F65-87FA09EB0200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4378-AC19-AA4F-8C10-AB08DF7C6850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4D23-0E0F-1C46-95BB-29E6D584D200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DFE6-F957-414F-8C75-03A5A6508520}" type="datetime1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86B-09F6-4547-9E25-901B43DDD6DD}" type="datetime1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4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4910-57A7-9B49-903D-255EA2ED853C}" type="datetime1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BBBA-1D6F-C948-AA0E-B54B9F5C3179}" type="datetime1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1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22A9-E5E8-6144-9B03-DB3392D1427B}" type="datetime1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5B71-C680-684B-AB9C-031AF9F9FA53}" type="datetime1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264A-2270-FC49-89A2-6FF9B83D14E2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55A-9A4A-BA4C-8CA1-B4CCA9917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8" Type="http://schemas.openxmlformats.org/officeDocument/2006/relationships/image" Target="../media/image4.png"/><Relationship Id="rId9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"/>
                <a:cs typeface="Arial"/>
              </a:rPr>
              <a:t>DWI Converter Tutorial</a:t>
            </a:r>
            <a:endParaRPr lang="en-US" sz="54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Surgical Planning Laboratory</a:t>
            </a:r>
          </a:p>
          <a:p>
            <a:r>
              <a:rPr lang="en-US" dirty="0" smtClean="0"/>
              <a:t>Harvard Medical School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9939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0" y="0"/>
            <a:ext cx="1524000" cy="180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0600" y="5461000"/>
            <a:ext cx="1803400" cy="139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21300"/>
            <a:ext cx="1714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4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Acknowledgements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>
                <a:latin typeface="Arial"/>
                <a:cs typeface="Arial"/>
              </a:rPr>
              <a:t>U01CA199459, </a:t>
            </a:r>
            <a:r>
              <a:rPr lang="en-US" sz="2400" dirty="0">
                <a:latin typeface="Arial"/>
                <a:cs typeface="Arial"/>
              </a:rPr>
              <a:t>Open Source Diffusion MRI Technology For Brain Cancer Research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P41EB015898</a:t>
            </a:r>
            <a:r>
              <a:rPr lang="en-US" sz="2400" dirty="0">
                <a:latin typeface="Arial"/>
                <a:cs typeface="Arial"/>
              </a:rPr>
              <a:t>,  </a:t>
            </a:r>
            <a:r>
              <a:rPr lang="en-US" sz="2400" dirty="0" smtClean="0">
                <a:latin typeface="Arial"/>
                <a:cs typeface="Arial"/>
              </a:rPr>
              <a:t>National Center for Image Guided Therapy (NCIGT)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P41EB015902</a:t>
            </a:r>
            <a:r>
              <a:rPr lang="en-US" sz="2400" dirty="0">
                <a:latin typeface="Arial"/>
                <a:cs typeface="Arial"/>
              </a:rPr>
              <a:t>, </a:t>
            </a:r>
            <a:r>
              <a:rPr lang="en-US" sz="2400" dirty="0" err="1" smtClean="0">
                <a:latin typeface="Arial"/>
                <a:cs typeface="Arial"/>
              </a:rPr>
              <a:t>Neuroimage</a:t>
            </a:r>
            <a:r>
              <a:rPr lang="en-US" sz="2400" dirty="0" smtClean="0">
                <a:latin typeface="Arial"/>
                <a:cs typeface="Arial"/>
              </a:rPr>
              <a:t> Analysis Center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(NAC)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411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762"/>
          <a:stretch/>
        </p:blipFill>
        <p:spPr>
          <a:xfrm>
            <a:off x="0" y="1307782"/>
            <a:ext cx="9144000" cy="5557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3D</a:t>
            </a:r>
            <a:r>
              <a:rPr lang="en-US" dirty="0" smtClean="0">
                <a:latin typeface="Arial"/>
                <a:cs typeface="Arial"/>
              </a:rPr>
              <a:t>Slicer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0706" cy="10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542"/>
          <a:stretch/>
        </p:blipFill>
        <p:spPr>
          <a:xfrm>
            <a:off x="0" y="1295208"/>
            <a:ext cx="9144000" cy="55697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 Module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9841" y="5444251"/>
            <a:ext cx="2650080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Select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b="1" dirty="0" err="1" smtClean="0">
                <a:solidFill>
                  <a:schemeClr val="bg1"/>
                </a:solidFill>
                <a:latin typeface="Arial"/>
                <a:cs typeface="Arial"/>
              </a:rPr>
              <a:t>DWIConverter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module under </a:t>
            </a:r>
            <a:r>
              <a:rPr lang="en-US" b="1" dirty="0" smtClean="0">
                <a:solidFill>
                  <a:schemeClr val="bg1"/>
                </a:solidFill>
                <a:latin typeface="Arial"/>
                <a:cs typeface="Arial"/>
              </a:rPr>
              <a:t>Diffusion</a:t>
            </a: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 section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55429" y="4923910"/>
            <a:ext cx="654066" cy="5209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321"/>
          <a:stretch/>
        </p:blipFill>
        <p:spPr>
          <a:xfrm>
            <a:off x="0" y="1282640"/>
            <a:ext cx="9144000" cy="5582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5919" y="4444802"/>
            <a:ext cx="5373435" cy="17543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This module enables different types of conversion: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b="1" dirty="0" smtClean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lang="en-US" b="1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b="1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to FSL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FSL to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endParaRPr lang="en-US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10429" y="3013390"/>
            <a:ext cx="2862176" cy="2686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93642" y="3282032"/>
            <a:ext cx="482278" cy="1162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3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4101" r="55540" b="47169"/>
          <a:stretch/>
        </p:blipFill>
        <p:spPr>
          <a:xfrm>
            <a:off x="281891" y="2564208"/>
            <a:ext cx="8280298" cy="3344247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6538" y="4982449"/>
            <a:ext cx="3980746" cy="60077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1976" y="3675145"/>
            <a:ext cx="1415776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892" y="4376042"/>
            <a:ext cx="2069332" cy="35511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7004" y="2075505"/>
            <a:ext cx="3417447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DicomToNrrd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conversion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673444" y="2444837"/>
            <a:ext cx="473560" cy="1230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2822" y="6098790"/>
            <a:ext cx="421330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Create and name your output (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85131" y="4731158"/>
            <a:ext cx="244247" cy="13676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85131" y="5583226"/>
            <a:ext cx="821407" cy="515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3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606" r="55449" b="49712"/>
          <a:stretch/>
        </p:blipFill>
        <p:spPr>
          <a:xfrm>
            <a:off x="421013" y="2838285"/>
            <a:ext cx="8521700" cy="3189849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6132" y="1920605"/>
            <a:ext cx="3224537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</a:t>
            </a:r>
            <a:r>
              <a:rPr lang="en-US" dirty="0" smtClean="0">
                <a:solidFill>
                  <a:srgbClr val="FFFFFF"/>
                </a:solidFill>
              </a:rPr>
              <a:t>his box should remain empty for </a:t>
            </a:r>
            <a:r>
              <a:rPr lang="en-US" dirty="0" err="1" smtClean="0">
                <a:solidFill>
                  <a:srgbClr val="FFFFFF"/>
                </a:solidFill>
              </a:rPr>
              <a:t>Dicom</a:t>
            </a:r>
            <a:r>
              <a:rPr lang="en-US" dirty="0" smtClean="0">
                <a:solidFill>
                  <a:srgbClr val="FFFFFF"/>
                </a:solidFill>
              </a:rPr>
              <a:t> to </a:t>
            </a:r>
            <a:r>
              <a:rPr lang="en-US" dirty="0" err="1" smtClean="0">
                <a:solidFill>
                  <a:srgbClr val="FFFFFF"/>
                </a:solidFill>
              </a:rPr>
              <a:t>Nrrd</a:t>
            </a:r>
            <a:r>
              <a:rPr lang="en-US" dirty="0" smtClean="0">
                <a:solidFill>
                  <a:srgbClr val="FFFFFF"/>
                </a:solidFill>
              </a:rPr>
              <a:t> conversion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420380"/>
            <a:ext cx="1969465" cy="3599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5531581"/>
            <a:ext cx="7383131" cy="40374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8401" y="4099396"/>
            <a:ext cx="4480499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Select the directory of your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data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(the directory that you select should only contain DWI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Dicom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files)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840332" y="5022726"/>
            <a:ext cx="697002" cy="648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2426665" y="2566936"/>
            <a:ext cx="2071736" cy="18534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48244" y="4780367"/>
            <a:ext cx="778421" cy="458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9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3809" r="55586" b="18907"/>
          <a:stretch/>
        </p:blipFill>
        <p:spPr>
          <a:xfrm>
            <a:off x="95552" y="2222491"/>
            <a:ext cx="8978752" cy="3447345"/>
          </a:xfrm>
          <a:prstGeom prst="rect">
            <a:avLst/>
          </a:prstGeom>
          <a:ln w="38100" cap="sq" cmpd="sng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DWI Converter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2448" y="1638331"/>
            <a:ext cx="3269083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Check this box only for Siemens data 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528025" y="1961497"/>
            <a:ext cx="1174423" cy="1296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3589" y="5995215"/>
            <a:ext cx="4245248" cy="6463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Leave all the other parameters as default and click “Apply”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2012" y="4460462"/>
            <a:ext cx="4010913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Nrrd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file will be automatically loaded in Slicer and it’s not necessary to select an output directory</a:t>
            </a:r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811620" y="3732856"/>
            <a:ext cx="0" cy="7276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68837" y="5541559"/>
            <a:ext cx="2726377" cy="4692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7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0" y="2047075"/>
            <a:ext cx="7956500" cy="3637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73863" y="3593841"/>
            <a:ext cx="6083668" cy="9233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- Open </a:t>
            </a:r>
            <a:r>
              <a:rPr lang="en-US" dirty="0">
                <a:solidFill>
                  <a:srgbClr val="FFFFFF"/>
                </a:solidFill>
              </a:rPr>
              <a:t>a terminal (The tutorial is based on Mac system: </a:t>
            </a:r>
            <a:r>
              <a:rPr lang="en-US" dirty="0" err="1">
                <a:solidFill>
                  <a:srgbClr val="FFFFFF"/>
                </a:solidFill>
              </a:rPr>
              <a:t>GotoApplication</a:t>
            </a:r>
            <a:r>
              <a:rPr lang="en-US" dirty="0">
                <a:solidFill>
                  <a:srgbClr val="FFFFFF"/>
                </a:solidFill>
              </a:rPr>
              <a:t>-&gt;Utilities-&gt; </a:t>
            </a:r>
            <a:r>
              <a:rPr lang="en-US" dirty="0" err="1">
                <a:solidFill>
                  <a:srgbClr val="FFFFFF"/>
                </a:solidFill>
              </a:rPr>
              <a:t>Terminal.app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- Locate the CLI module path of </a:t>
            </a:r>
            <a:r>
              <a:rPr lang="en-US" dirty="0" err="1" smtClean="0">
                <a:solidFill>
                  <a:srgbClr val="FFFFFF"/>
                </a:solidFill>
              </a:rPr>
              <a:t>DWIConvert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9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Using DWI Converter in CLI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0736" y="1638373"/>
            <a:ext cx="4299719" cy="14773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Run ‘/</a:t>
            </a:r>
            <a:r>
              <a:rPr lang="en-US" b="1" dirty="0">
                <a:solidFill>
                  <a:srgbClr val="FFFFFF"/>
                </a:solidFill>
              </a:rPr>
              <a:t>Applications/</a:t>
            </a:r>
            <a:r>
              <a:rPr lang="en-US" b="1" dirty="0" err="1">
                <a:solidFill>
                  <a:srgbClr val="FFFFFF"/>
                </a:solidFill>
              </a:rPr>
              <a:t>Slicer.app</a:t>
            </a:r>
            <a:r>
              <a:rPr lang="en-US" b="1" dirty="0">
                <a:solidFill>
                  <a:srgbClr val="FFFFFF"/>
                </a:solidFill>
              </a:rPr>
              <a:t>/Contents/lib/Slicer-4.6/cli-modules/</a:t>
            </a:r>
            <a:r>
              <a:rPr lang="en-US" b="1" dirty="0" err="1">
                <a:solidFill>
                  <a:srgbClr val="FFFFFF"/>
                </a:solidFill>
              </a:rPr>
              <a:t>DWIConvert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--help’ to find detailed documentation of the usage of </a:t>
            </a:r>
            <a:r>
              <a:rPr lang="en-US" b="1" dirty="0" err="1" smtClean="0">
                <a:solidFill>
                  <a:srgbClr val="FFFFFF"/>
                </a:solidFill>
              </a:rPr>
              <a:t>DWIConvert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6" y="1101482"/>
            <a:ext cx="3975421" cy="56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1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213</Words>
  <Application>Microsoft Macintosh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DWI Converter Tutorial</vt:lpstr>
      <vt:lpstr>3DSlicer</vt:lpstr>
      <vt:lpstr>DWI Converter Module</vt:lpstr>
      <vt:lpstr>DWI Converter</vt:lpstr>
      <vt:lpstr>DWI Converter</vt:lpstr>
      <vt:lpstr>DWI Converter</vt:lpstr>
      <vt:lpstr>DWI Converter</vt:lpstr>
      <vt:lpstr>Using DWI Converter in CLI</vt:lpstr>
      <vt:lpstr>Using DWI Converter in CLI</vt:lpstr>
      <vt:lpstr>Acknowledgements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DWI Converter Tuorial</dc:title>
  <dc:creator>Pegah</dc:creator>
  <cp:lastModifiedBy>Fan</cp:lastModifiedBy>
  <cp:revision>54</cp:revision>
  <dcterms:created xsi:type="dcterms:W3CDTF">2016-01-25T23:13:08Z</dcterms:created>
  <dcterms:modified xsi:type="dcterms:W3CDTF">2016-12-01T17:21:49Z</dcterms:modified>
</cp:coreProperties>
</file>