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2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2" autoAdjust="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EA217-53F4-4418-8C71-081686735868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5180-A3A6-4E28-BDB7-8F91D6D79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3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2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8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A64D-F09C-4F95-9D62-04EA713E8F2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9D19-AE3E-4A46-A3B0-96F63EBD5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mri.slicer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22" y="230721"/>
            <a:ext cx="1828040" cy="78506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34778" y="113465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33305" y="2173885"/>
            <a:ext cx="9484749" cy="1314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Tractography Converter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440706" y="5397500"/>
            <a:ext cx="12099552" cy="13144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 Wu</a:t>
            </a:r>
            <a:r>
              <a:rPr lang="en-US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Fan Zhang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Isaiah Norton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Lauren J. O'Donnell</a:t>
            </a:r>
            <a:r>
              <a:rPr lang="en-US" altLang="zh-CN" sz="24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Brigham and Women’s Hospital, Harvard Medical School, USA</a:t>
            </a:r>
          </a:p>
          <a:p>
            <a:pPr>
              <a:lnSpc>
                <a:spcPct val="150000"/>
              </a:lnSpc>
            </a:pPr>
            <a:r>
              <a:rPr lang="en-US" altLang="zh-CN" sz="1800" b="1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</a:t>
            </a:r>
          </a:p>
        </p:txBody>
      </p:sp>
    </p:spTree>
    <p:extLst>
      <p:ext uri="{BB962C8B-B14F-4D97-AF65-F5344CB8AC3E}">
        <p14:creationId xmlns:p14="http://schemas.microsoft.com/office/powerpoint/2010/main" val="135269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"/>
          <a:stretch/>
        </p:blipFill>
        <p:spPr>
          <a:xfrm>
            <a:off x="0" y="2026920"/>
            <a:ext cx="9144000" cy="4831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6581" y="5857518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Load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572000" y="5521286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089" y="1091730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933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6"/>
          <a:stretch/>
        </p:blipFill>
        <p:spPr>
          <a:xfrm>
            <a:off x="0" y="2174831"/>
            <a:ext cx="9144000" cy="468316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3190787"/>
            <a:ext cx="3291840" cy="8610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80034" y="4051847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86188" y="4483711"/>
            <a:ext cx="5557811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Load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Load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DICOM Track File: Path/to/</a:t>
            </a:r>
            <a:r>
              <a:rPr lang="en-US" altLang="zh-CN" dirty="0" err="1"/>
              <a:t>example_data</a:t>
            </a:r>
            <a:r>
              <a:rPr lang="en-US" altLang="zh-CN" dirty="0"/>
              <a:t>/</a:t>
            </a:r>
            <a:r>
              <a:rPr lang="en-US" altLang="zh-CN" dirty="0" err="1"/>
              <a:t>track.dcm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Fiber Bundle: Create new </a:t>
            </a:r>
            <a:r>
              <a:rPr lang="en-US" altLang="zh-CN" dirty="0" err="1"/>
              <a:t>FiberBundle</a:t>
            </a:r>
            <a:r>
              <a:rPr lang="en-US" altLang="zh-CN" dirty="0"/>
              <a:t> as </a:t>
            </a:r>
            <a:r>
              <a:rPr lang="en-US" altLang="zh-CN" dirty="0" err="1"/>
              <a:t>dicom_track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771901" y="6447905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Apply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291840" y="6206518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0089" y="1091730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11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Load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9"/>
          <a:stretch/>
        </p:blipFill>
        <p:spPr>
          <a:xfrm>
            <a:off x="0" y="2155371"/>
            <a:ext cx="9144000" cy="47026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0089" y="1091730"/>
            <a:ext cx="5031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tractography as VTK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586189" y="1724885"/>
            <a:ext cx="555781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Save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02149" y="1848397"/>
            <a:ext cx="3084040" cy="6493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0089" y="5776420"/>
            <a:ext cx="555781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the file and file format you want to save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974437" y="4423231"/>
            <a:ext cx="1167510" cy="13796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18507" y="6268060"/>
            <a:ext cx="555781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Save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559218" y="5178491"/>
            <a:ext cx="1000202" cy="11342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(CLI)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1" y="5589473"/>
            <a:ext cx="9144000" cy="1089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681" y="5220141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Load: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1" y="3499593"/>
            <a:ext cx="9144000" cy="10932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1681" y="3130261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 for Tractography DICOM Save: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3828" y="1240219"/>
            <a:ext cx="8586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DICOM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 in CLI mode.</a:t>
            </a:r>
          </a:p>
        </p:txBody>
      </p:sp>
    </p:spTree>
    <p:extLst>
      <p:ext uri="{BB962C8B-B14F-4D97-AF65-F5344CB8AC3E}">
        <p14:creationId xmlns:p14="http://schemas.microsoft.com/office/powerpoint/2010/main" val="138774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4851" y="1328107"/>
            <a:ext cx="5439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guided you to convert between DICOM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1" t="10492" r="5800" b="49278"/>
          <a:stretch/>
        </p:blipFill>
        <p:spPr>
          <a:xfrm>
            <a:off x="253828" y="1127268"/>
            <a:ext cx="2517894" cy="26143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1" t="10294" r="5610" b="49079"/>
          <a:stretch/>
        </p:blipFill>
        <p:spPr>
          <a:xfrm>
            <a:off x="1045028" y="3371383"/>
            <a:ext cx="2681261" cy="26115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7988" y="6193120"/>
            <a:ext cx="378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Support</a:t>
            </a:r>
            <a:r>
              <a:rPr lang="en-US" altLang="zh-CN" dirty="0">
                <a:latin typeface="Helvetica" panose="020B0604020202020204" pitchFamily="34" charset="0"/>
              </a:rPr>
              <a:t>:</a:t>
            </a:r>
            <a:r>
              <a:rPr lang="en-US" altLang="zh-CN" dirty="0">
                <a:solidFill>
                  <a:srgbClr val="1756A9"/>
                </a:solidFill>
                <a:latin typeface="Helvetica" panose="020B0604020202020204" pitchFamily="34" charset="0"/>
              </a:rPr>
              <a:t> https://discourse.slicer.org</a:t>
            </a:r>
            <a:endParaRPr lang="en-US" altLang="zh-CN" b="0" i="0" dirty="0">
              <a:solidFill>
                <a:srgbClr val="828282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9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7709" y="1074785"/>
            <a:ext cx="9553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Diffusion MRI Technology For Brain Cancer Research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U01CA199459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Center for Image Guided Therapy (NCIGT)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P41EB015898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Neuroimage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Center (NAC)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P41EB015902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 of Technology, China, CSC/NSFC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Scholarship Council, NO. 201608330254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Nature Science Foundation of China, NO. 61379020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3828" y="657816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6351" y="-566978"/>
            <a:ext cx="9248566" cy="122479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1" y="147019"/>
            <a:ext cx="986172" cy="4235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089" y="1228549"/>
            <a:ext cx="887606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convert between DICOM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TrackSet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Slicer-style VTK tractography. 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this tutorial, you’ll be able to: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DICOM format tractography files in 3D Slicer</a:t>
            </a:r>
          </a:p>
          <a:p>
            <a:pPr marL="557213" indent="-557213"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DICOM format tractography files into 3D Slicer</a:t>
            </a:r>
          </a:p>
          <a:p>
            <a:pPr marL="557213" indent="-557213">
              <a:buFontTx/>
              <a:buAutoNum type="arabicParenR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between VTK format tractography files and DICOM format using command line</a:t>
            </a:r>
          </a:p>
          <a:p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089" y="6048810"/>
            <a:ext cx="887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Tractography Supplement DICOM standard, please visit this website: http://www.dclunie.com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98320" y="-612398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Slicer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7939" y="1791081"/>
            <a:ext cx="88760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tutorial uses the 3D Slicer (Version 4.7.0 Nightly Build) software available at:</a:t>
            </a:r>
          </a:p>
          <a:p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http://download.slicer.org</a:t>
            </a:r>
            <a:endParaRPr lang="zh-CN" altLang="en-US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3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8" y="0"/>
            <a:ext cx="1544492" cy="10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0089" y="5398379"/>
            <a:ext cx="88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Disclaimer: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responsibility of the user of 3DSlicer to comply with both the terms of the license and with the applicable laws, regulations and rules. Slicer is a tool for research, and is not FDA approved.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728107890"/>
              </p:ext>
            </p:extLst>
          </p:nvPr>
        </p:nvSpPr>
        <p:spPr>
          <a:xfrm>
            <a:off x="267939" y="1252601"/>
            <a:ext cx="8876061" cy="5216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project to improve and extend diffusion magnetic resonance imaging software in 3D Slicer:</a:t>
            </a: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http://dmri.slicer.org</a:t>
            </a:r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visit the following website to install Slicer </a:t>
            </a:r>
            <a:r>
              <a:rPr lang="en-US" altLang="zh-CN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3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http://dmri.slicer.org/download/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extLst>
              <p:ext uri="{D42A27DB-BD31-4B8C-83A1-F6EECF244321}">
                <p14:modId xmlns:p14="http://schemas.microsoft.com/office/powerpoint/2010/main" val="2240905978"/>
              </p:ext>
            </p:extLst>
          </p:nvPr>
        </p:nvSpPr>
        <p:spPr>
          <a:xfrm>
            <a:off x="253828" y="1057201"/>
            <a:ext cx="8784621" cy="31854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data, at: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https://www.na-mic.org/Wiki/images/f/fc/Example_data.zip </a:t>
            </a: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are provided: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DICOM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brain tractography (conducted using UKF tractography from the same data) in VTK format.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4037"/>
            <a:ext cx="9002412" cy="1413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0" y="4943312"/>
            <a:ext cx="9595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 about UKF tractography, please follow this tutorial: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https://dmri.slicer.org/docs/tutorials/UKFTractography.pdf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0" y="4235434"/>
            <a:ext cx="92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NOTE: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</a:rPr>
              <a:t>Both use cases require a reference diffusion-weighted MRI DICOM scan. The reference scan must be the DICOM data from which the tractography was created.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795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" y="2130866"/>
            <a:ext cx="9144000" cy="466344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987290" y="2537900"/>
            <a:ext cx="2157851" cy="11393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169" y="2277567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Load the tractography as </a:t>
            </a:r>
            <a:r>
              <a:rPr lang="en-US" altLang="zh-CN" dirty="0" err="1"/>
              <a:t>FiberBundle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855659" y="5456152"/>
            <a:ext cx="327659" cy="7351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05654" y="6123471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"</a:t>
            </a:r>
            <a:r>
              <a:rPr lang="en-US" altLang="zh-CN" b="1" dirty="0"/>
              <a:t>OK</a:t>
            </a:r>
            <a:r>
              <a:rPr lang="en-US" altLang="zh-CN" dirty="0"/>
              <a:t>"</a:t>
            </a:r>
            <a:r>
              <a:rPr lang="en-US" altLang="zh-CN" b="1" dirty="0"/>
              <a:t> </a:t>
            </a:r>
            <a:r>
              <a:rPr lang="en-US" altLang="zh-CN" dirty="0"/>
              <a:t>to load the dataset to Slicer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089" y="1091730"/>
            <a:ext cx="2730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VTK file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1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0" y="2166848"/>
            <a:ext cx="9144000" cy="469115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06581" y="5588615"/>
            <a:ext cx="39958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the </a:t>
            </a:r>
            <a:r>
              <a:rPr lang="en-US" altLang="zh-CN" b="1" dirty="0"/>
              <a:t>Modules</a:t>
            </a:r>
            <a:r>
              <a:rPr lang="en-US" altLang="zh-CN" dirty="0"/>
              <a:t> menu, then select </a:t>
            </a:r>
            <a:r>
              <a:rPr lang="en-US" altLang="zh-CN" b="1" dirty="0"/>
              <a:t>Diffusion</a:t>
            </a:r>
            <a:r>
              <a:rPr lang="en-US" altLang="zh-CN" dirty="0"/>
              <a:t> -&gt; </a:t>
            </a:r>
            <a:r>
              <a:rPr lang="en-US" altLang="zh-CN" b="1" dirty="0"/>
              <a:t>Import and Export </a:t>
            </a:r>
            <a:r>
              <a:rPr lang="en-US" altLang="zh-CN" dirty="0"/>
              <a:t>-&gt; </a:t>
            </a:r>
            <a:r>
              <a:rPr lang="en-US" altLang="zh-CN" b="1" dirty="0"/>
              <a:t>Tractography DICOM Save</a:t>
            </a:r>
            <a:endParaRPr lang="zh-CN" altLang="en-US" b="1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4472804" y="5532120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89" y="1091730"/>
            <a:ext cx="326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module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734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061"/>
            <a:ext cx="9144000" cy="46659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390900"/>
            <a:ext cx="3291840" cy="10210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48748" y="4135287"/>
            <a:ext cx="5395252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Set the Tractography DICOM Save parameters: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Parameter set: Tractography DICOM Save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Fiber Bundle: </a:t>
            </a:r>
            <a:r>
              <a:rPr lang="en-US" altLang="zh-CN" dirty="0" err="1"/>
              <a:t>wholebrain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Reference DICOM File: Path/to/</a:t>
            </a:r>
            <a:r>
              <a:rPr lang="en-US" altLang="zh-CN" dirty="0" err="1"/>
              <a:t>example_data</a:t>
            </a:r>
            <a:r>
              <a:rPr lang="en-US" altLang="zh-CN" dirty="0"/>
              <a:t>/</a:t>
            </a:r>
            <a:r>
              <a:rPr lang="en-US" altLang="zh-CN" dirty="0" err="1"/>
              <a:t>any_one_dicom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Output Directory: Path/to/</a:t>
            </a:r>
            <a:r>
              <a:rPr lang="en-US" altLang="zh-CN" dirty="0" err="1"/>
              <a:t>eample_data</a:t>
            </a:r>
            <a:endParaRPr lang="en-US" altLang="zh-CN" dirty="0"/>
          </a:p>
          <a:p>
            <a:r>
              <a:rPr lang="en-US" altLang="zh-CN" dirty="0"/>
              <a:t>-    Output Filename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241297" y="3642360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7644" y="6306219"/>
            <a:ext cx="3995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the button Apply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075494" y="6077074"/>
            <a:ext cx="432692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0089" y="1091730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parameters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28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089" y="-474879"/>
            <a:ext cx="9489440" cy="139471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Tractography DICOM Save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26" y="143819"/>
            <a:ext cx="1513427" cy="64995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3828" y="997311"/>
            <a:ext cx="87485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0089" y="1091730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8" y="2528498"/>
            <a:ext cx="3190875" cy="9239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18049" y="2621280"/>
            <a:ext cx="989046" cy="7564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20493" y="3377682"/>
            <a:ext cx="46471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the DICOM </a:t>
            </a:r>
            <a:r>
              <a:rPr lang="en-US" altLang="zh-CN" dirty="0" err="1"/>
              <a:t>TrackSet</a:t>
            </a:r>
            <a:r>
              <a:rPr lang="en-US" altLang="zh-CN" dirty="0"/>
              <a:t> file.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346619" y="2934263"/>
            <a:ext cx="533777" cy="5181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2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555</Words>
  <Application>Microsoft Office PowerPoint</Application>
  <PresentationFormat>全屏显示(4:3)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DICOM Tractography Converter </vt:lpstr>
      <vt:lpstr>Learning Objectives</vt:lpstr>
      <vt:lpstr>3D Slicer</vt:lpstr>
      <vt:lpstr>Slicer dMRI</vt:lpstr>
      <vt:lpstr>Tutorial Data</vt:lpstr>
      <vt:lpstr>Tractography DICOM Save</vt:lpstr>
      <vt:lpstr>Tractography DICOM Save</vt:lpstr>
      <vt:lpstr>Tractography DICOM Save</vt:lpstr>
      <vt:lpstr>Tractography DICOM Save</vt:lpstr>
      <vt:lpstr>Tractography DICOM Load</vt:lpstr>
      <vt:lpstr>Tractography DICOM Load</vt:lpstr>
      <vt:lpstr>Tractography DICOM Load</vt:lpstr>
      <vt:lpstr>Command Line Interface (CLI)</vt:lpstr>
      <vt:lpstr>Conclusion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Tractography Converter</dc:title>
  <dc:creator>吴烨</dc:creator>
  <cp:lastModifiedBy>吴烨</cp:lastModifiedBy>
  <cp:revision>71</cp:revision>
  <dcterms:created xsi:type="dcterms:W3CDTF">2017-05-21T00:51:44Z</dcterms:created>
  <dcterms:modified xsi:type="dcterms:W3CDTF">2017-05-23T18:35:28Z</dcterms:modified>
</cp:coreProperties>
</file>