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22" y="-288"/>
      </p:cViewPr>
      <p:guideLst>
        <p:guide orient="horz" pos="288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840569"/>
            <a:ext cx="1088136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181600"/>
            <a:ext cx="896112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6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66186"/>
            <a:ext cx="288036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66186"/>
            <a:ext cx="842772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9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5875867"/>
            <a:ext cx="1088136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875619"/>
            <a:ext cx="1088136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8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133602"/>
            <a:ext cx="565404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133602"/>
            <a:ext cx="565404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046817"/>
            <a:ext cx="5656263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899833"/>
            <a:ext cx="5656263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046817"/>
            <a:ext cx="565848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2899833"/>
            <a:ext cx="565848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64067"/>
            <a:ext cx="42116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64068"/>
            <a:ext cx="71564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1913468"/>
            <a:ext cx="4211638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400801"/>
            <a:ext cx="768096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17033"/>
            <a:ext cx="768096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156452"/>
            <a:ext cx="768096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5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66184"/>
            <a:ext cx="1152144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33602"/>
            <a:ext cx="1152144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475135"/>
            <a:ext cx="29870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0842-56DF-4215-86BE-C9031CCD1A2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475135"/>
            <a:ext cx="4053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475135"/>
            <a:ext cx="29870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2866-F501-418C-9F98-1B3E253D6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3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801600" cy="914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1738994" y="3352801"/>
            <a:ext cx="9906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/>
          <p:cNvSpPr/>
          <p:nvPr/>
        </p:nvSpPr>
        <p:spPr>
          <a:xfrm rot="5400000">
            <a:off x="7156737" y="5656705"/>
            <a:ext cx="1050120" cy="216240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9826504" y="7999570"/>
            <a:ext cx="2849523" cy="992031"/>
          </a:xfrm>
          <a:custGeom>
            <a:avLst/>
            <a:gdLst>
              <a:gd name="connsiteX0" fmla="*/ 0 w 3530852"/>
              <a:gd name="connsiteY0" fmla="*/ 0 h 987577"/>
              <a:gd name="connsiteX1" fmla="*/ 896293 w 3530852"/>
              <a:gd name="connsiteY1" fmla="*/ 153909 h 987577"/>
              <a:gd name="connsiteX2" fmla="*/ 1774479 w 3530852"/>
              <a:gd name="connsiteY2" fmla="*/ 914400 h 987577"/>
              <a:gd name="connsiteX3" fmla="*/ 3530852 w 3530852"/>
              <a:gd name="connsiteY3" fmla="*/ 914400 h 98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852" h="987577">
                <a:moveTo>
                  <a:pt x="0" y="0"/>
                </a:moveTo>
                <a:cubicBezTo>
                  <a:pt x="300273" y="754"/>
                  <a:pt x="600547" y="1509"/>
                  <a:pt x="896293" y="153909"/>
                </a:cubicBezTo>
                <a:cubicBezTo>
                  <a:pt x="1192040" y="306309"/>
                  <a:pt x="1335386" y="787652"/>
                  <a:pt x="1774479" y="914400"/>
                </a:cubicBezTo>
                <a:cubicBezTo>
                  <a:pt x="2213572" y="1041148"/>
                  <a:pt x="2872212" y="977774"/>
                  <a:pt x="3530852" y="91440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8607304" y="6660779"/>
            <a:ext cx="1256922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11327" y="65532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View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0464890" y="7378919"/>
            <a:ext cx="8382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Catheter </a:t>
            </a:r>
            <a:r>
              <a:rPr lang="en-US" sz="1000" dirty="0" smtClean="0"/>
              <a:t>CS</a:t>
            </a:r>
            <a:endParaRPr lang="en-US" sz="1000" dirty="0"/>
          </a:p>
        </p:txBody>
      </p:sp>
      <p:sp>
        <p:nvSpPr>
          <p:cNvPr id="144" name="Rectangle 143"/>
          <p:cNvSpPr/>
          <p:nvPr/>
        </p:nvSpPr>
        <p:spPr>
          <a:xfrm>
            <a:off x="9139895" y="2743201"/>
            <a:ext cx="3048000" cy="1752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9961497" y="3157836"/>
            <a:ext cx="1404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 Field</a:t>
            </a:r>
          </a:p>
          <a:p>
            <a:pPr algn="ctr"/>
            <a:r>
              <a:rPr lang="en-US" dirty="0" smtClean="0"/>
              <a:t>Generator</a:t>
            </a:r>
          </a:p>
          <a:p>
            <a:pPr algn="ctr"/>
            <a:r>
              <a:rPr lang="en-US" dirty="0" smtClean="0"/>
              <a:t>(Tracker)</a:t>
            </a:r>
            <a:endParaRPr lang="en-US" dirty="0"/>
          </a:p>
        </p:txBody>
      </p:sp>
      <p:sp>
        <p:nvSpPr>
          <p:cNvPr id="146" name="Freeform 145"/>
          <p:cNvSpPr/>
          <p:nvPr/>
        </p:nvSpPr>
        <p:spPr>
          <a:xfrm flipH="1">
            <a:off x="10150111" y="5143124"/>
            <a:ext cx="50154" cy="1890070"/>
          </a:xfrm>
          <a:custGeom>
            <a:avLst/>
            <a:gdLst>
              <a:gd name="connsiteX0" fmla="*/ 1095469 w 1095469"/>
              <a:gd name="connsiteY0" fmla="*/ 0 h 2009869"/>
              <a:gd name="connsiteX1" fmla="*/ 226336 w 1095469"/>
              <a:gd name="connsiteY1" fmla="*/ 860079 h 2009869"/>
              <a:gd name="connsiteX2" fmla="*/ 0 w 1095469"/>
              <a:gd name="connsiteY2" fmla="*/ 2009869 h 200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469" h="2009869">
                <a:moveTo>
                  <a:pt x="1095469" y="0"/>
                </a:moveTo>
                <a:cubicBezTo>
                  <a:pt x="752191" y="262550"/>
                  <a:pt x="408914" y="525101"/>
                  <a:pt x="226336" y="860079"/>
                </a:cubicBezTo>
                <a:cubicBezTo>
                  <a:pt x="43758" y="1195057"/>
                  <a:pt x="21879" y="1602463"/>
                  <a:pt x="0" y="2009869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9341920" y="6145718"/>
            <a:ext cx="636983" cy="894560"/>
          </a:xfrm>
          <a:custGeom>
            <a:avLst/>
            <a:gdLst>
              <a:gd name="connsiteX0" fmla="*/ 1095469 w 1095469"/>
              <a:gd name="connsiteY0" fmla="*/ 0 h 2009869"/>
              <a:gd name="connsiteX1" fmla="*/ 226336 w 1095469"/>
              <a:gd name="connsiteY1" fmla="*/ 860079 h 2009869"/>
              <a:gd name="connsiteX2" fmla="*/ 0 w 1095469"/>
              <a:gd name="connsiteY2" fmla="*/ 2009869 h 2009869"/>
              <a:gd name="connsiteX0" fmla="*/ 2102834 w 2102834"/>
              <a:gd name="connsiteY0" fmla="*/ 1848316 h 1872204"/>
              <a:gd name="connsiteX1" fmla="*/ 237820 w 2102834"/>
              <a:gd name="connsiteY1" fmla="*/ 10463 h 1872204"/>
              <a:gd name="connsiteX2" fmla="*/ 11484 w 2102834"/>
              <a:gd name="connsiteY2" fmla="*/ 1160253 h 1872204"/>
              <a:gd name="connsiteX0" fmla="*/ 2102834 w 2102834"/>
              <a:gd name="connsiteY0" fmla="*/ 1848316 h 1848316"/>
              <a:gd name="connsiteX1" fmla="*/ 237820 w 2102834"/>
              <a:gd name="connsiteY1" fmla="*/ 10463 h 1848316"/>
              <a:gd name="connsiteX2" fmla="*/ 11484 w 2102834"/>
              <a:gd name="connsiteY2" fmla="*/ 1160253 h 1848316"/>
              <a:gd name="connsiteX0" fmla="*/ 2091350 w 2091350"/>
              <a:gd name="connsiteY0" fmla="*/ 897405 h 897405"/>
              <a:gd name="connsiteX1" fmla="*/ 1901227 w 2091350"/>
              <a:gd name="connsiteY1" fmla="*/ 209342 h 897405"/>
              <a:gd name="connsiteX2" fmla="*/ 0 w 2091350"/>
              <a:gd name="connsiteY2" fmla="*/ 209342 h 897405"/>
              <a:gd name="connsiteX0" fmla="*/ 2091350 w 2091350"/>
              <a:gd name="connsiteY0" fmla="*/ 947219 h 947219"/>
              <a:gd name="connsiteX1" fmla="*/ 1901227 w 2091350"/>
              <a:gd name="connsiteY1" fmla="*/ 259156 h 947219"/>
              <a:gd name="connsiteX2" fmla="*/ 0 w 2091350"/>
              <a:gd name="connsiteY2" fmla="*/ 259156 h 947219"/>
              <a:gd name="connsiteX0" fmla="*/ 715224 w 715224"/>
              <a:gd name="connsiteY0" fmla="*/ 903931 h 903931"/>
              <a:gd name="connsiteX1" fmla="*/ 525101 w 715224"/>
              <a:gd name="connsiteY1" fmla="*/ 215868 h 903931"/>
              <a:gd name="connsiteX2" fmla="*/ 0 w 715224"/>
              <a:gd name="connsiteY2" fmla="*/ 206815 h 903931"/>
              <a:gd name="connsiteX0" fmla="*/ 715224 w 715224"/>
              <a:gd name="connsiteY0" fmla="*/ 922735 h 922735"/>
              <a:gd name="connsiteX1" fmla="*/ 651850 w 715224"/>
              <a:gd name="connsiteY1" fmla="*/ 180351 h 922735"/>
              <a:gd name="connsiteX2" fmla="*/ 0 w 715224"/>
              <a:gd name="connsiteY2" fmla="*/ 225619 h 922735"/>
              <a:gd name="connsiteX0" fmla="*/ 715224 w 715224"/>
              <a:gd name="connsiteY0" fmla="*/ 945762 h 945762"/>
              <a:gd name="connsiteX1" fmla="*/ 651850 w 715224"/>
              <a:gd name="connsiteY1" fmla="*/ 203378 h 945762"/>
              <a:gd name="connsiteX2" fmla="*/ 0 w 715224"/>
              <a:gd name="connsiteY2" fmla="*/ 248646 h 945762"/>
              <a:gd name="connsiteX0" fmla="*/ 715224 w 715224"/>
              <a:gd name="connsiteY0" fmla="*/ 945762 h 945762"/>
              <a:gd name="connsiteX1" fmla="*/ 651850 w 715224"/>
              <a:gd name="connsiteY1" fmla="*/ 203378 h 945762"/>
              <a:gd name="connsiteX2" fmla="*/ 0 w 715224"/>
              <a:gd name="connsiteY2" fmla="*/ 248646 h 945762"/>
              <a:gd name="connsiteX0" fmla="*/ 715224 w 722430"/>
              <a:gd name="connsiteY0" fmla="*/ 945762 h 945762"/>
              <a:gd name="connsiteX1" fmla="*/ 651850 w 722430"/>
              <a:gd name="connsiteY1" fmla="*/ 203378 h 945762"/>
              <a:gd name="connsiteX2" fmla="*/ 0 w 722430"/>
              <a:gd name="connsiteY2" fmla="*/ 248646 h 9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430" h="945762">
                <a:moveTo>
                  <a:pt x="715224" y="945762"/>
                </a:moveTo>
                <a:cubicBezTo>
                  <a:pt x="715977" y="375393"/>
                  <a:pt x="752947" y="391992"/>
                  <a:pt x="651850" y="203378"/>
                </a:cubicBezTo>
                <a:cubicBezTo>
                  <a:pt x="550753" y="14764"/>
                  <a:pt x="21879" y="-158760"/>
                  <a:pt x="0" y="248646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>
            <a:off x="6483512" y="7947342"/>
            <a:ext cx="3704904" cy="717170"/>
          </a:xfrm>
          <a:custGeom>
            <a:avLst/>
            <a:gdLst>
              <a:gd name="connsiteX0" fmla="*/ 3784348 w 3784348"/>
              <a:gd name="connsiteY0" fmla="*/ 0 h 1134795"/>
              <a:gd name="connsiteX1" fmla="*/ 2842788 w 3784348"/>
              <a:gd name="connsiteY1" fmla="*/ 1104523 h 1134795"/>
              <a:gd name="connsiteX2" fmla="*/ 0 w 3784348"/>
              <a:gd name="connsiteY2" fmla="*/ 715224 h 1134795"/>
              <a:gd name="connsiteX0" fmla="*/ 3138784 w 3138784"/>
              <a:gd name="connsiteY0" fmla="*/ 0 h 1129403"/>
              <a:gd name="connsiteX1" fmla="*/ 2197224 w 3138784"/>
              <a:gd name="connsiteY1" fmla="*/ 1104523 h 1129403"/>
              <a:gd name="connsiteX2" fmla="*/ 0 w 3138784"/>
              <a:gd name="connsiteY2" fmla="*/ 635224 h 112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8784" h="1129403">
                <a:moveTo>
                  <a:pt x="3138784" y="0"/>
                </a:moveTo>
                <a:cubicBezTo>
                  <a:pt x="2983366" y="492659"/>
                  <a:pt x="2827949" y="985319"/>
                  <a:pt x="2197224" y="1104523"/>
                </a:cubicBezTo>
                <a:cubicBezTo>
                  <a:pt x="1566499" y="1223727"/>
                  <a:pt x="1106031" y="889475"/>
                  <a:pt x="0" y="635224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ie 148"/>
          <p:cNvSpPr/>
          <p:nvPr/>
        </p:nvSpPr>
        <p:spPr>
          <a:xfrm>
            <a:off x="533629" y="212948"/>
            <a:ext cx="2936385" cy="2999094"/>
          </a:xfrm>
          <a:prstGeom prst="pie">
            <a:avLst>
              <a:gd name="adj1" fmla="val 10829933"/>
              <a:gd name="adj2" fmla="val 215989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255033" y="5928330"/>
            <a:ext cx="609600" cy="3479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675896" y="1437098"/>
            <a:ext cx="7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Breast</a:t>
            </a:r>
            <a:endParaRPr lang="en-US" dirty="0"/>
          </a:p>
        </p:txBody>
      </p:sp>
      <p:sp>
        <p:nvSpPr>
          <p:cNvPr id="152" name="Oval 151"/>
          <p:cNvSpPr/>
          <p:nvPr/>
        </p:nvSpPr>
        <p:spPr>
          <a:xfrm>
            <a:off x="762229" y="930767"/>
            <a:ext cx="733444" cy="7525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33199" y="612496"/>
            <a:ext cx="9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154" name="Freeform 153"/>
          <p:cNvSpPr/>
          <p:nvPr/>
        </p:nvSpPr>
        <p:spPr>
          <a:xfrm flipV="1">
            <a:off x="4971930" y="5164017"/>
            <a:ext cx="4929890" cy="967105"/>
          </a:xfrm>
          <a:custGeom>
            <a:avLst/>
            <a:gdLst>
              <a:gd name="connsiteX0" fmla="*/ 1095469 w 1095469"/>
              <a:gd name="connsiteY0" fmla="*/ 0 h 2009869"/>
              <a:gd name="connsiteX1" fmla="*/ 226336 w 1095469"/>
              <a:gd name="connsiteY1" fmla="*/ 860079 h 2009869"/>
              <a:gd name="connsiteX2" fmla="*/ 0 w 1095469"/>
              <a:gd name="connsiteY2" fmla="*/ 2009869 h 2009869"/>
              <a:gd name="connsiteX0" fmla="*/ 2344848 w 2344848"/>
              <a:gd name="connsiteY0" fmla="*/ 0 h 1484768"/>
              <a:gd name="connsiteX1" fmla="*/ 226336 w 2344848"/>
              <a:gd name="connsiteY1" fmla="*/ 334978 h 1484768"/>
              <a:gd name="connsiteX2" fmla="*/ 0 w 2344848"/>
              <a:gd name="connsiteY2" fmla="*/ 1484768 h 1484768"/>
              <a:gd name="connsiteX0" fmla="*/ 2344848 w 2344848"/>
              <a:gd name="connsiteY0" fmla="*/ 83333 h 1568101"/>
              <a:gd name="connsiteX1" fmla="*/ 226336 w 2344848"/>
              <a:gd name="connsiteY1" fmla="*/ 418311 h 1568101"/>
              <a:gd name="connsiteX2" fmla="*/ 0 w 2344848"/>
              <a:gd name="connsiteY2" fmla="*/ 1568101 h 1568101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28384 h 2513152"/>
              <a:gd name="connsiteX1" fmla="*/ 1251264 w 2344848"/>
              <a:gd name="connsiteY1" fmla="*/ 38089 h 2513152"/>
              <a:gd name="connsiteX2" fmla="*/ 0 w 2344848"/>
              <a:gd name="connsiteY2" fmla="*/ 2513152 h 2513152"/>
              <a:gd name="connsiteX0" fmla="*/ 2344848 w 2344848"/>
              <a:gd name="connsiteY0" fmla="*/ 1019617 h 2504385"/>
              <a:gd name="connsiteX1" fmla="*/ 1251264 w 2344848"/>
              <a:gd name="connsiteY1" fmla="*/ 38375 h 2504385"/>
              <a:gd name="connsiteX2" fmla="*/ 0 w 2344848"/>
              <a:gd name="connsiteY2" fmla="*/ 2504385 h 2504385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350246 h 2835014"/>
              <a:gd name="connsiteX1" fmla="*/ 1169783 w 2344848"/>
              <a:gd name="connsiteY1" fmla="*/ 52133 h 2835014"/>
              <a:gd name="connsiteX2" fmla="*/ 0 w 2344848"/>
              <a:gd name="connsiteY2" fmla="*/ 2835014 h 2835014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3114392 w 3114392"/>
              <a:gd name="connsiteY0" fmla="*/ 1500218 h 1500218"/>
              <a:gd name="connsiteX1" fmla="*/ 1939327 w 3114392"/>
              <a:gd name="connsiteY1" fmla="*/ 202105 h 1500218"/>
              <a:gd name="connsiteX2" fmla="*/ 0 w 3114392"/>
              <a:gd name="connsiteY2" fmla="*/ 232733 h 1500218"/>
              <a:gd name="connsiteX0" fmla="*/ 3114392 w 3114392"/>
              <a:gd name="connsiteY0" fmla="*/ 1473819 h 1473819"/>
              <a:gd name="connsiteX1" fmla="*/ 1939327 w 3114392"/>
              <a:gd name="connsiteY1" fmla="*/ 175706 h 1473819"/>
              <a:gd name="connsiteX2" fmla="*/ 0 w 3114392"/>
              <a:gd name="connsiteY2" fmla="*/ 206334 h 1473819"/>
              <a:gd name="connsiteX0" fmla="*/ 3114392 w 3114392"/>
              <a:gd name="connsiteY0" fmla="*/ 1423911 h 1423911"/>
              <a:gd name="connsiteX1" fmla="*/ 1939327 w 3114392"/>
              <a:gd name="connsiteY1" fmla="*/ 125798 h 1423911"/>
              <a:gd name="connsiteX2" fmla="*/ 1106408 w 3114392"/>
              <a:gd name="connsiteY2" fmla="*/ 71477 h 1423911"/>
              <a:gd name="connsiteX3" fmla="*/ 0 w 3114392"/>
              <a:gd name="connsiteY3" fmla="*/ 156426 h 1423911"/>
              <a:gd name="connsiteX0" fmla="*/ 3114392 w 3114392"/>
              <a:gd name="connsiteY0" fmla="*/ 1352726 h 1352726"/>
              <a:gd name="connsiteX1" fmla="*/ 2075129 w 3114392"/>
              <a:gd name="connsiteY1" fmla="*/ 299057 h 1352726"/>
              <a:gd name="connsiteX2" fmla="*/ 1106408 w 3114392"/>
              <a:gd name="connsiteY2" fmla="*/ 292 h 1352726"/>
              <a:gd name="connsiteX3" fmla="*/ 0 w 3114392"/>
              <a:gd name="connsiteY3" fmla="*/ 85241 h 1352726"/>
              <a:gd name="connsiteX0" fmla="*/ 3114392 w 3114392"/>
              <a:gd name="connsiteY0" fmla="*/ 1268097 h 1268097"/>
              <a:gd name="connsiteX1" fmla="*/ 2075129 w 3114392"/>
              <a:gd name="connsiteY1" fmla="*/ 214428 h 1268097"/>
              <a:gd name="connsiteX2" fmla="*/ 1314638 w 3114392"/>
              <a:gd name="connsiteY2" fmla="*/ 1219362 h 1268097"/>
              <a:gd name="connsiteX3" fmla="*/ 0 w 3114392"/>
              <a:gd name="connsiteY3" fmla="*/ 612 h 1268097"/>
              <a:gd name="connsiteX0" fmla="*/ 3114392 w 3114392"/>
              <a:gd name="connsiteY0" fmla="*/ 1268097 h 1324978"/>
              <a:gd name="connsiteX1" fmla="*/ 1314638 w 3114392"/>
              <a:gd name="connsiteY1" fmla="*/ 1219362 h 1324978"/>
              <a:gd name="connsiteX2" fmla="*/ 0 w 3114392"/>
              <a:gd name="connsiteY2" fmla="*/ 612 h 1324978"/>
              <a:gd name="connsiteX0" fmla="*/ 3159659 w 3159659"/>
              <a:gd name="connsiteY0" fmla="*/ 870021 h 926902"/>
              <a:gd name="connsiteX1" fmla="*/ 1359905 w 3159659"/>
              <a:gd name="connsiteY1" fmla="*/ 821286 h 926902"/>
              <a:gd name="connsiteX2" fmla="*/ 0 w 3159659"/>
              <a:gd name="connsiteY2" fmla="*/ 888 h 926902"/>
              <a:gd name="connsiteX0" fmla="*/ 3129403 w 3129403"/>
              <a:gd name="connsiteY0" fmla="*/ 45 h 1588492"/>
              <a:gd name="connsiteX1" fmla="*/ 1359905 w 3129403"/>
              <a:gd name="connsiteY1" fmla="*/ 1571183 h 1588492"/>
              <a:gd name="connsiteX2" fmla="*/ 0 w 3129403"/>
              <a:gd name="connsiteY2" fmla="*/ 750785 h 1588492"/>
              <a:gd name="connsiteX0" fmla="*/ 3171762 w 3171762"/>
              <a:gd name="connsiteY0" fmla="*/ 45 h 1588492"/>
              <a:gd name="connsiteX1" fmla="*/ 1359905 w 3171762"/>
              <a:gd name="connsiteY1" fmla="*/ 1571183 h 1588492"/>
              <a:gd name="connsiteX2" fmla="*/ 0 w 3171762"/>
              <a:gd name="connsiteY2" fmla="*/ 750785 h 1588492"/>
              <a:gd name="connsiteX0" fmla="*/ 3171762 w 3171762"/>
              <a:gd name="connsiteY0" fmla="*/ 1871090 h 2621831"/>
              <a:gd name="connsiteX1" fmla="*/ 1737101 w 3171762"/>
              <a:gd name="connsiteY1" fmla="*/ 0 h 2621831"/>
              <a:gd name="connsiteX2" fmla="*/ 0 w 3171762"/>
              <a:gd name="connsiteY2" fmla="*/ 2621830 h 2621831"/>
              <a:gd name="connsiteX0" fmla="*/ 2218485 w 2218485"/>
              <a:gd name="connsiteY0" fmla="*/ 7281269 h 7281270"/>
              <a:gd name="connsiteX1" fmla="*/ 783824 w 2218485"/>
              <a:gd name="connsiteY1" fmla="*/ 5410179 h 7281270"/>
              <a:gd name="connsiteX2" fmla="*/ 0 w 2218485"/>
              <a:gd name="connsiteY2" fmla="*/ 143 h 728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485" h="7281270">
                <a:moveTo>
                  <a:pt x="2218485" y="7281269"/>
                </a:moveTo>
                <a:cubicBezTo>
                  <a:pt x="1843537" y="7271116"/>
                  <a:pt x="1302889" y="5621427"/>
                  <a:pt x="783824" y="5410179"/>
                </a:cubicBezTo>
                <a:cubicBezTo>
                  <a:pt x="460603" y="5415284"/>
                  <a:pt x="176857" y="-32122"/>
                  <a:pt x="0" y="143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762229" y="1213222"/>
            <a:ext cx="318347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3372397" y="832223"/>
            <a:ext cx="565839" cy="3479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549095" y="108284"/>
            <a:ext cx="1486278" cy="1600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Delay 161"/>
          <p:cNvSpPr/>
          <p:nvPr/>
        </p:nvSpPr>
        <p:spPr>
          <a:xfrm>
            <a:off x="8035373" y="112295"/>
            <a:ext cx="1544748" cy="1600200"/>
          </a:xfrm>
          <a:prstGeom prst="flowChartDelay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>
            <a:off x="9580121" y="903920"/>
            <a:ext cx="3095907" cy="987577"/>
          </a:xfrm>
          <a:custGeom>
            <a:avLst/>
            <a:gdLst>
              <a:gd name="connsiteX0" fmla="*/ 0 w 3530852"/>
              <a:gd name="connsiteY0" fmla="*/ 0 h 987577"/>
              <a:gd name="connsiteX1" fmla="*/ 896293 w 3530852"/>
              <a:gd name="connsiteY1" fmla="*/ 153909 h 987577"/>
              <a:gd name="connsiteX2" fmla="*/ 1774479 w 3530852"/>
              <a:gd name="connsiteY2" fmla="*/ 914400 h 987577"/>
              <a:gd name="connsiteX3" fmla="*/ 3530852 w 3530852"/>
              <a:gd name="connsiteY3" fmla="*/ 914400 h 98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852" h="987577">
                <a:moveTo>
                  <a:pt x="0" y="0"/>
                </a:moveTo>
                <a:cubicBezTo>
                  <a:pt x="300273" y="754"/>
                  <a:pt x="600547" y="1509"/>
                  <a:pt x="896293" y="153909"/>
                </a:cubicBezTo>
                <a:cubicBezTo>
                  <a:pt x="1192040" y="306309"/>
                  <a:pt x="1335386" y="787652"/>
                  <a:pt x="1774479" y="914400"/>
                </a:cubicBezTo>
                <a:cubicBezTo>
                  <a:pt x="2213572" y="1041148"/>
                  <a:pt x="2872212" y="977774"/>
                  <a:pt x="3530852" y="91440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9602377" y="304800"/>
            <a:ext cx="21366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Ultrasound Probe</a:t>
            </a:r>
            <a:endParaRPr lang="en-US" dirty="0"/>
          </a:p>
        </p:txBody>
      </p:sp>
      <p:sp>
        <p:nvSpPr>
          <p:cNvPr id="165" name="Freeform 164"/>
          <p:cNvSpPr/>
          <p:nvPr/>
        </p:nvSpPr>
        <p:spPr>
          <a:xfrm>
            <a:off x="8515844" y="2209800"/>
            <a:ext cx="1538451" cy="2434399"/>
          </a:xfrm>
          <a:custGeom>
            <a:avLst/>
            <a:gdLst>
              <a:gd name="connsiteX0" fmla="*/ 1095469 w 1095469"/>
              <a:gd name="connsiteY0" fmla="*/ 0 h 2009869"/>
              <a:gd name="connsiteX1" fmla="*/ 226336 w 1095469"/>
              <a:gd name="connsiteY1" fmla="*/ 860079 h 2009869"/>
              <a:gd name="connsiteX2" fmla="*/ 0 w 1095469"/>
              <a:gd name="connsiteY2" fmla="*/ 2009869 h 2009869"/>
              <a:gd name="connsiteX0" fmla="*/ 2344848 w 2344848"/>
              <a:gd name="connsiteY0" fmla="*/ 0 h 1484768"/>
              <a:gd name="connsiteX1" fmla="*/ 226336 w 2344848"/>
              <a:gd name="connsiteY1" fmla="*/ 334978 h 1484768"/>
              <a:gd name="connsiteX2" fmla="*/ 0 w 2344848"/>
              <a:gd name="connsiteY2" fmla="*/ 1484768 h 1484768"/>
              <a:gd name="connsiteX0" fmla="*/ 2344848 w 2344848"/>
              <a:gd name="connsiteY0" fmla="*/ 83333 h 1568101"/>
              <a:gd name="connsiteX1" fmla="*/ 226336 w 2344848"/>
              <a:gd name="connsiteY1" fmla="*/ 418311 h 1568101"/>
              <a:gd name="connsiteX2" fmla="*/ 0 w 2344848"/>
              <a:gd name="connsiteY2" fmla="*/ 1568101 h 1568101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28384 h 2513152"/>
              <a:gd name="connsiteX1" fmla="*/ 1251264 w 2344848"/>
              <a:gd name="connsiteY1" fmla="*/ 38089 h 2513152"/>
              <a:gd name="connsiteX2" fmla="*/ 0 w 2344848"/>
              <a:gd name="connsiteY2" fmla="*/ 2513152 h 2513152"/>
              <a:gd name="connsiteX0" fmla="*/ 2344848 w 2344848"/>
              <a:gd name="connsiteY0" fmla="*/ 1019617 h 2504385"/>
              <a:gd name="connsiteX1" fmla="*/ 1251264 w 2344848"/>
              <a:gd name="connsiteY1" fmla="*/ 38375 h 2504385"/>
              <a:gd name="connsiteX2" fmla="*/ 0 w 2344848"/>
              <a:gd name="connsiteY2" fmla="*/ 2504385 h 2504385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350246 h 2835014"/>
              <a:gd name="connsiteX1" fmla="*/ 1169783 w 2344848"/>
              <a:gd name="connsiteY1" fmla="*/ 52133 h 2835014"/>
              <a:gd name="connsiteX2" fmla="*/ 0 w 2344848"/>
              <a:gd name="connsiteY2" fmla="*/ 2835014 h 2835014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3114392 w 3114392"/>
              <a:gd name="connsiteY0" fmla="*/ 1500218 h 1500218"/>
              <a:gd name="connsiteX1" fmla="*/ 1939327 w 3114392"/>
              <a:gd name="connsiteY1" fmla="*/ 202105 h 1500218"/>
              <a:gd name="connsiteX2" fmla="*/ 0 w 3114392"/>
              <a:gd name="connsiteY2" fmla="*/ 232733 h 1500218"/>
              <a:gd name="connsiteX0" fmla="*/ 3114392 w 3114392"/>
              <a:gd name="connsiteY0" fmla="*/ 1473819 h 1473819"/>
              <a:gd name="connsiteX1" fmla="*/ 1939327 w 3114392"/>
              <a:gd name="connsiteY1" fmla="*/ 175706 h 1473819"/>
              <a:gd name="connsiteX2" fmla="*/ 0 w 3114392"/>
              <a:gd name="connsiteY2" fmla="*/ 206334 h 1473819"/>
              <a:gd name="connsiteX0" fmla="*/ 3114392 w 3114392"/>
              <a:gd name="connsiteY0" fmla="*/ 1423911 h 1423911"/>
              <a:gd name="connsiteX1" fmla="*/ 1939327 w 3114392"/>
              <a:gd name="connsiteY1" fmla="*/ 125798 h 1423911"/>
              <a:gd name="connsiteX2" fmla="*/ 1106408 w 3114392"/>
              <a:gd name="connsiteY2" fmla="*/ 71477 h 1423911"/>
              <a:gd name="connsiteX3" fmla="*/ 0 w 3114392"/>
              <a:gd name="connsiteY3" fmla="*/ 156426 h 1423911"/>
              <a:gd name="connsiteX0" fmla="*/ 3114392 w 3114392"/>
              <a:gd name="connsiteY0" fmla="*/ 1352726 h 1352726"/>
              <a:gd name="connsiteX1" fmla="*/ 2075129 w 3114392"/>
              <a:gd name="connsiteY1" fmla="*/ 299057 h 1352726"/>
              <a:gd name="connsiteX2" fmla="*/ 1106408 w 3114392"/>
              <a:gd name="connsiteY2" fmla="*/ 292 h 1352726"/>
              <a:gd name="connsiteX3" fmla="*/ 0 w 3114392"/>
              <a:gd name="connsiteY3" fmla="*/ 85241 h 1352726"/>
              <a:gd name="connsiteX0" fmla="*/ 3114392 w 3114392"/>
              <a:gd name="connsiteY0" fmla="*/ 1268097 h 1268097"/>
              <a:gd name="connsiteX1" fmla="*/ 2075129 w 3114392"/>
              <a:gd name="connsiteY1" fmla="*/ 214428 h 1268097"/>
              <a:gd name="connsiteX2" fmla="*/ 1314638 w 3114392"/>
              <a:gd name="connsiteY2" fmla="*/ 1219362 h 1268097"/>
              <a:gd name="connsiteX3" fmla="*/ 0 w 3114392"/>
              <a:gd name="connsiteY3" fmla="*/ 612 h 1268097"/>
              <a:gd name="connsiteX0" fmla="*/ 3114392 w 3114392"/>
              <a:gd name="connsiteY0" fmla="*/ 1268097 h 1324978"/>
              <a:gd name="connsiteX1" fmla="*/ 1314638 w 3114392"/>
              <a:gd name="connsiteY1" fmla="*/ 1219362 h 1324978"/>
              <a:gd name="connsiteX2" fmla="*/ 0 w 3114392"/>
              <a:gd name="connsiteY2" fmla="*/ 612 h 1324978"/>
              <a:gd name="connsiteX0" fmla="*/ 3159659 w 3159659"/>
              <a:gd name="connsiteY0" fmla="*/ 870021 h 926902"/>
              <a:gd name="connsiteX1" fmla="*/ 1359905 w 3159659"/>
              <a:gd name="connsiteY1" fmla="*/ 821286 h 926902"/>
              <a:gd name="connsiteX2" fmla="*/ 0 w 3159659"/>
              <a:gd name="connsiteY2" fmla="*/ 888 h 926902"/>
              <a:gd name="connsiteX0" fmla="*/ 2931059 w 2931059"/>
              <a:gd name="connsiteY0" fmla="*/ 3348526 h 3348526"/>
              <a:gd name="connsiteX1" fmla="*/ 1359905 w 2931059"/>
              <a:gd name="connsiteY1" fmla="*/ 821286 h 3348526"/>
              <a:gd name="connsiteX2" fmla="*/ 0 w 2931059"/>
              <a:gd name="connsiteY2" fmla="*/ 888 h 3348526"/>
              <a:gd name="connsiteX0" fmla="*/ 2931059 w 2931059"/>
              <a:gd name="connsiteY0" fmla="*/ 3347947 h 3347947"/>
              <a:gd name="connsiteX1" fmla="*/ 1829137 w 2931059"/>
              <a:gd name="connsiteY1" fmla="*/ 2469034 h 3347947"/>
              <a:gd name="connsiteX2" fmla="*/ 0 w 2931059"/>
              <a:gd name="connsiteY2" fmla="*/ 309 h 3347947"/>
              <a:gd name="connsiteX0" fmla="*/ 1181584 w 1181584"/>
              <a:gd name="connsiteY0" fmla="*/ 3011110 h 3011110"/>
              <a:gd name="connsiteX1" fmla="*/ 79662 w 1181584"/>
              <a:gd name="connsiteY1" fmla="*/ 2132197 h 3011110"/>
              <a:gd name="connsiteX2" fmla="*/ 356051 w 1181584"/>
              <a:gd name="connsiteY2" fmla="*/ 357 h 3011110"/>
              <a:gd name="connsiteX0" fmla="*/ 1083294 w 1083294"/>
              <a:gd name="connsiteY0" fmla="*/ 3011093 h 3011093"/>
              <a:gd name="connsiteX1" fmla="*/ 89656 w 1083294"/>
              <a:gd name="connsiteY1" fmla="*/ 2240464 h 3011093"/>
              <a:gd name="connsiteX2" fmla="*/ 257761 w 1083294"/>
              <a:gd name="connsiteY2" fmla="*/ 340 h 3011093"/>
              <a:gd name="connsiteX0" fmla="*/ 1083294 w 1083294"/>
              <a:gd name="connsiteY0" fmla="*/ 3011093 h 3011093"/>
              <a:gd name="connsiteX1" fmla="*/ 89656 w 1083294"/>
              <a:gd name="connsiteY1" fmla="*/ 2240464 h 3011093"/>
              <a:gd name="connsiteX2" fmla="*/ 257761 w 1083294"/>
              <a:gd name="connsiteY2" fmla="*/ 340 h 3011093"/>
              <a:gd name="connsiteX0" fmla="*/ 997507 w 997507"/>
              <a:gd name="connsiteY0" fmla="*/ 3011258 h 3011258"/>
              <a:gd name="connsiteX1" fmla="*/ 3869 w 997507"/>
              <a:gd name="connsiteY1" fmla="*/ 2240629 h 3011258"/>
              <a:gd name="connsiteX2" fmla="*/ 171974 w 997507"/>
              <a:gd name="connsiteY2" fmla="*/ 505 h 3011258"/>
              <a:gd name="connsiteX0" fmla="*/ 1194277 w 1194277"/>
              <a:gd name="connsiteY0" fmla="*/ 2860787 h 2860787"/>
              <a:gd name="connsiteX1" fmla="*/ 3869 w 1194277"/>
              <a:gd name="connsiteY1" fmla="*/ 2240629 h 2860787"/>
              <a:gd name="connsiteX2" fmla="*/ 171974 w 1194277"/>
              <a:gd name="connsiteY2" fmla="*/ 505 h 286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277" h="2860787">
                <a:moveTo>
                  <a:pt x="1194277" y="2860787"/>
                </a:moveTo>
                <a:cubicBezTo>
                  <a:pt x="819329" y="2850634"/>
                  <a:pt x="89798" y="2776730"/>
                  <a:pt x="3869" y="2240629"/>
                </a:cubicBezTo>
                <a:cubicBezTo>
                  <a:pt x="-42626" y="1487744"/>
                  <a:pt x="348831" y="-31760"/>
                  <a:pt x="171974" y="505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7427782" y="197306"/>
            <a:ext cx="6903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 CS</a:t>
            </a:r>
            <a:endParaRPr lang="en-US" sz="1000" dirty="0"/>
          </a:p>
        </p:txBody>
      </p:sp>
      <p:sp>
        <p:nvSpPr>
          <p:cNvPr id="174" name="Freeform 173"/>
          <p:cNvSpPr/>
          <p:nvPr/>
        </p:nvSpPr>
        <p:spPr>
          <a:xfrm>
            <a:off x="4210415" y="1334792"/>
            <a:ext cx="87340" cy="623644"/>
          </a:xfrm>
          <a:custGeom>
            <a:avLst/>
            <a:gdLst>
              <a:gd name="connsiteX0" fmla="*/ 1095469 w 1095469"/>
              <a:gd name="connsiteY0" fmla="*/ 0 h 2009869"/>
              <a:gd name="connsiteX1" fmla="*/ 226336 w 1095469"/>
              <a:gd name="connsiteY1" fmla="*/ 860079 h 2009869"/>
              <a:gd name="connsiteX2" fmla="*/ 0 w 1095469"/>
              <a:gd name="connsiteY2" fmla="*/ 2009869 h 2009869"/>
              <a:gd name="connsiteX0" fmla="*/ 2344848 w 2344848"/>
              <a:gd name="connsiteY0" fmla="*/ 0 h 1484768"/>
              <a:gd name="connsiteX1" fmla="*/ 226336 w 2344848"/>
              <a:gd name="connsiteY1" fmla="*/ 334978 h 1484768"/>
              <a:gd name="connsiteX2" fmla="*/ 0 w 2344848"/>
              <a:gd name="connsiteY2" fmla="*/ 1484768 h 1484768"/>
              <a:gd name="connsiteX0" fmla="*/ 2344848 w 2344848"/>
              <a:gd name="connsiteY0" fmla="*/ 83333 h 1568101"/>
              <a:gd name="connsiteX1" fmla="*/ 226336 w 2344848"/>
              <a:gd name="connsiteY1" fmla="*/ 418311 h 1568101"/>
              <a:gd name="connsiteX2" fmla="*/ 0 w 2344848"/>
              <a:gd name="connsiteY2" fmla="*/ 1568101 h 1568101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28384 h 2513152"/>
              <a:gd name="connsiteX1" fmla="*/ 1251264 w 2344848"/>
              <a:gd name="connsiteY1" fmla="*/ 38089 h 2513152"/>
              <a:gd name="connsiteX2" fmla="*/ 0 w 2344848"/>
              <a:gd name="connsiteY2" fmla="*/ 2513152 h 2513152"/>
              <a:gd name="connsiteX0" fmla="*/ 2344848 w 2344848"/>
              <a:gd name="connsiteY0" fmla="*/ 1019617 h 2504385"/>
              <a:gd name="connsiteX1" fmla="*/ 1251264 w 2344848"/>
              <a:gd name="connsiteY1" fmla="*/ 38375 h 2504385"/>
              <a:gd name="connsiteX2" fmla="*/ 0 w 2344848"/>
              <a:gd name="connsiteY2" fmla="*/ 2504385 h 2504385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350246 h 2835014"/>
              <a:gd name="connsiteX1" fmla="*/ 1169783 w 2344848"/>
              <a:gd name="connsiteY1" fmla="*/ 52133 h 2835014"/>
              <a:gd name="connsiteX2" fmla="*/ 0 w 2344848"/>
              <a:gd name="connsiteY2" fmla="*/ 2835014 h 2835014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3114392 w 3114392"/>
              <a:gd name="connsiteY0" fmla="*/ 1500218 h 1500218"/>
              <a:gd name="connsiteX1" fmla="*/ 1939327 w 3114392"/>
              <a:gd name="connsiteY1" fmla="*/ 202105 h 1500218"/>
              <a:gd name="connsiteX2" fmla="*/ 0 w 3114392"/>
              <a:gd name="connsiteY2" fmla="*/ 232733 h 1500218"/>
              <a:gd name="connsiteX0" fmla="*/ 3114392 w 3114392"/>
              <a:gd name="connsiteY0" fmla="*/ 1473819 h 1473819"/>
              <a:gd name="connsiteX1" fmla="*/ 1939327 w 3114392"/>
              <a:gd name="connsiteY1" fmla="*/ 175706 h 1473819"/>
              <a:gd name="connsiteX2" fmla="*/ 0 w 3114392"/>
              <a:gd name="connsiteY2" fmla="*/ 206334 h 1473819"/>
              <a:gd name="connsiteX0" fmla="*/ 3114392 w 3114392"/>
              <a:gd name="connsiteY0" fmla="*/ 1423911 h 1423911"/>
              <a:gd name="connsiteX1" fmla="*/ 1939327 w 3114392"/>
              <a:gd name="connsiteY1" fmla="*/ 125798 h 1423911"/>
              <a:gd name="connsiteX2" fmla="*/ 1106408 w 3114392"/>
              <a:gd name="connsiteY2" fmla="*/ 71477 h 1423911"/>
              <a:gd name="connsiteX3" fmla="*/ 0 w 3114392"/>
              <a:gd name="connsiteY3" fmla="*/ 156426 h 1423911"/>
              <a:gd name="connsiteX0" fmla="*/ 3114392 w 3114392"/>
              <a:gd name="connsiteY0" fmla="*/ 1352726 h 1352726"/>
              <a:gd name="connsiteX1" fmla="*/ 2075129 w 3114392"/>
              <a:gd name="connsiteY1" fmla="*/ 299057 h 1352726"/>
              <a:gd name="connsiteX2" fmla="*/ 1106408 w 3114392"/>
              <a:gd name="connsiteY2" fmla="*/ 292 h 1352726"/>
              <a:gd name="connsiteX3" fmla="*/ 0 w 3114392"/>
              <a:gd name="connsiteY3" fmla="*/ 85241 h 1352726"/>
              <a:gd name="connsiteX0" fmla="*/ 3114392 w 3114392"/>
              <a:gd name="connsiteY0" fmla="*/ 1268097 h 1268097"/>
              <a:gd name="connsiteX1" fmla="*/ 2075129 w 3114392"/>
              <a:gd name="connsiteY1" fmla="*/ 214428 h 1268097"/>
              <a:gd name="connsiteX2" fmla="*/ 1314638 w 3114392"/>
              <a:gd name="connsiteY2" fmla="*/ 1219362 h 1268097"/>
              <a:gd name="connsiteX3" fmla="*/ 0 w 3114392"/>
              <a:gd name="connsiteY3" fmla="*/ 612 h 1268097"/>
              <a:gd name="connsiteX0" fmla="*/ 3114392 w 3114392"/>
              <a:gd name="connsiteY0" fmla="*/ 1268097 h 1324978"/>
              <a:gd name="connsiteX1" fmla="*/ 1314638 w 3114392"/>
              <a:gd name="connsiteY1" fmla="*/ 1219362 h 1324978"/>
              <a:gd name="connsiteX2" fmla="*/ 0 w 3114392"/>
              <a:gd name="connsiteY2" fmla="*/ 612 h 1324978"/>
              <a:gd name="connsiteX0" fmla="*/ 3159659 w 3159659"/>
              <a:gd name="connsiteY0" fmla="*/ 870021 h 926902"/>
              <a:gd name="connsiteX1" fmla="*/ 1359905 w 3159659"/>
              <a:gd name="connsiteY1" fmla="*/ 821286 h 926902"/>
              <a:gd name="connsiteX2" fmla="*/ 0 w 3159659"/>
              <a:gd name="connsiteY2" fmla="*/ 888 h 926902"/>
              <a:gd name="connsiteX0" fmla="*/ 3159659 w 3159659"/>
              <a:gd name="connsiteY0" fmla="*/ 870070 h 898396"/>
              <a:gd name="connsiteX1" fmla="*/ 758021 w 3159659"/>
              <a:gd name="connsiteY1" fmla="*/ 775036 h 898396"/>
              <a:gd name="connsiteX2" fmla="*/ 0 w 3159659"/>
              <a:gd name="connsiteY2" fmla="*/ 937 h 898396"/>
              <a:gd name="connsiteX0" fmla="*/ 3159659 w 3159659"/>
              <a:gd name="connsiteY0" fmla="*/ 870451 h 898777"/>
              <a:gd name="connsiteX1" fmla="*/ 758021 w 3159659"/>
              <a:gd name="connsiteY1" fmla="*/ 775417 h 898777"/>
              <a:gd name="connsiteX2" fmla="*/ 0 w 3159659"/>
              <a:gd name="connsiteY2" fmla="*/ 1318 h 898777"/>
              <a:gd name="connsiteX0" fmla="*/ 2268408 w 2268408"/>
              <a:gd name="connsiteY0" fmla="*/ 1645955 h 1645955"/>
              <a:gd name="connsiteX1" fmla="*/ 758021 w 2268408"/>
              <a:gd name="connsiteY1" fmla="*/ 775417 h 1645955"/>
              <a:gd name="connsiteX2" fmla="*/ 0 w 2268408"/>
              <a:gd name="connsiteY2" fmla="*/ 1318 h 1645955"/>
              <a:gd name="connsiteX0" fmla="*/ 2268408 w 2268408"/>
              <a:gd name="connsiteY0" fmla="*/ 1645312 h 1645312"/>
              <a:gd name="connsiteX1" fmla="*/ 1001089 w 2268408"/>
              <a:gd name="connsiteY1" fmla="*/ 1341934 h 1645312"/>
              <a:gd name="connsiteX2" fmla="*/ 0 w 2268408"/>
              <a:gd name="connsiteY2" fmla="*/ 675 h 1645312"/>
              <a:gd name="connsiteX0" fmla="*/ 2696672 w 2696672"/>
              <a:gd name="connsiteY0" fmla="*/ 1622162 h 1622162"/>
              <a:gd name="connsiteX1" fmla="*/ 1001089 w 2696672"/>
              <a:gd name="connsiteY1" fmla="*/ 1341934 h 1622162"/>
              <a:gd name="connsiteX2" fmla="*/ 0 w 2696672"/>
              <a:gd name="connsiteY2" fmla="*/ 675 h 1622162"/>
              <a:gd name="connsiteX0" fmla="*/ 2928165 w 2928165"/>
              <a:gd name="connsiteY0" fmla="*/ 1610588 h 1610588"/>
              <a:gd name="connsiteX1" fmla="*/ 1001089 w 2928165"/>
              <a:gd name="connsiteY1" fmla="*/ 1341934 h 1610588"/>
              <a:gd name="connsiteX2" fmla="*/ 0 w 2928165"/>
              <a:gd name="connsiteY2" fmla="*/ 675 h 1610588"/>
              <a:gd name="connsiteX0" fmla="*/ 2397732 w 2397732"/>
              <a:gd name="connsiteY0" fmla="*/ 2970311 h 2970311"/>
              <a:gd name="connsiteX1" fmla="*/ 470656 w 2397732"/>
              <a:gd name="connsiteY1" fmla="*/ 2701657 h 2970311"/>
              <a:gd name="connsiteX2" fmla="*/ 0 w 2397732"/>
              <a:gd name="connsiteY2" fmla="*/ 310 h 2970311"/>
              <a:gd name="connsiteX0" fmla="*/ 2397732 w 2397732"/>
              <a:gd name="connsiteY0" fmla="*/ 2970675 h 2970675"/>
              <a:gd name="connsiteX1" fmla="*/ 693096 w 2397732"/>
              <a:gd name="connsiteY1" fmla="*/ 1341933 h 2970675"/>
              <a:gd name="connsiteX2" fmla="*/ 0 w 2397732"/>
              <a:gd name="connsiteY2" fmla="*/ 674 h 2970675"/>
              <a:gd name="connsiteX0" fmla="*/ 2397732 w 2397732"/>
              <a:gd name="connsiteY0" fmla="*/ 2970675 h 2970675"/>
              <a:gd name="connsiteX1" fmla="*/ 693096 w 2397732"/>
              <a:gd name="connsiteY1" fmla="*/ 1341933 h 2970675"/>
              <a:gd name="connsiteX2" fmla="*/ 0 w 2397732"/>
              <a:gd name="connsiteY2" fmla="*/ 674 h 2970675"/>
              <a:gd name="connsiteX0" fmla="*/ 2397732 w 2397732"/>
              <a:gd name="connsiteY0" fmla="*/ 2970336 h 3326481"/>
              <a:gd name="connsiteX1" fmla="*/ 1490457 w 2397732"/>
              <a:gd name="connsiteY1" fmla="*/ 2518506 h 3326481"/>
              <a:gd name="connsiteX2" fmla="*/ 0 w 2397732"/>
              <a:gd name="connsiteY2" fmla="*/ 335 h 3326481"/>
              <a:gd name="connsiteX0" fmla="*/ 2397732 w 2397732"/>
              <a:gd name="connsiteY0" fmla="*/ 2970589 h 2970589"/>
              <a:gd name="connsiteX1" fmla="*/ 748992 w 2397732"/>
              <a:gd name="connsiteY1" fmla="*/ 1511286 h 2970589"/>
              <a:gd name="connsiteX2" fmla="*/ 0 w 2397732"/>
              <a:gd name="connsiteY2" fmla="*/ 588 h 2970589"/>
              <a:gd name="connsiteX0" fmla="*/ 2397732 w 2397732"/>
              <a:gd name="connsiteY0" fmla="*/ 2970701 h 2970701"/>
              <a:gd name="connsiteX1" fmla="*/ 748992 w 2397732"/>
              <a:gd name="connsiteY1" fmla="*/ 1511398 h 2970701"/>
              <a:gd name="connsiteX2" fmla="*/ 0 w 2397732"/>
              <a:gd name="connsiteY2" fmla="*/ 700 h 2970701"/>
              <a:gd name="connsiteX0" fmla="*/ 2397732 w 2397732"/>
              <a:gd name="connsiteY0" fmla="*/ 2970725 h 2970725"/>
              <a:gd name="connsiteX1" fmla="*/ 680549 w 2397732"/>
              <a:gd name="connsiteY1" fmla="*/ 1473260 h 2970725"/>
              <a:gd name="connsiteX2" fmla="*/ 0 w 2397732"/>
              <a:gd name="connsiteY2" fmla="*/ 724 h 2970725"/>
              <a:gd name="connsiteX0" fmla="*/ 1828800 w 1828800"/>
              <a:gd name="connsiteY0" fmla="*/ 2822011 h 2822011"/>
              <a:gd name="connsiteX1" fmla="*/ 111617 w 1828800"/>
              <a:gd name="connsiteY1" fmla="*/ 1324546 h 2822011"/>
              <a:gd name="connsiteX2" fmla="*/ 0 w 1828800"/>
              <a:gd name="connsiteY2" fmla="*/ 841 h 2822011"/>
              <a:gd name="connsiteX0" fmla="*/ 1879048 w 1879048"/>
              <a:gd name="connsiteY0" fmla="*/ 2821170 h 2821170"/>
              <a:gd name="connsiteX1" fmla="*/ 161865 w 1879048"/>
              <a:gd name="connsiteY1" fmla="*/ 1323705 h 2821170"/>
              <a:gd name="connsiteX2" fmla="*/ 50248 w 1879048"/>
              <a:gd name="connsiteY2" fmla="*/ 0 h 2821170"/>
              <a:gd name="connsiteX0" fmla="*/ 1979314 w 1979314"/>
              <a:gd name="connsiteY0" fmla="*/ 2821170 h 2821170"/>
              <a:gd name="connsiteX1" fmla="*/ 112412 w 1979314"/>
              <a:gd name="connsiteY1" fmla="*/ 293335 h 2821170"/>
              <a:gd name="connsiteX2" fmla="*/ 150514 w 1979314"/>
              <a:gd name="connsiteY2" fmla="*/ 0 h 2821170"/>
              <a:gd name="connsiteX0" fmla="*/ 1866902 w 1866902"/>
              <a:gd name="connsiteY0" fmla="*/ 2821170 h 2821170"/>
              <a:gd name="connsiteX1" fmla="*/ 0 w 1866902"/>
              <a:gd name="connsiteY1" fmla="*/ 293335 h 2821170"/>
              <a:gd name="connsiteX2" fmla="*/ 38102 w 1866902"/>
              <a:gd name="connsiteY2" fmla="*/ 0 h 2821170"/>
              <a:gd name="connsiteX0" fmla="*/ 1866940 w 1866940"/>
              <a:gd name="connsiteY0" fmla="*/ 2821170 h 2821170"/>
              <a:gd name="connsiteX1" fmla="*/ 38 w 1866940"/>
              <a:gd name="connsiteY1" fmla="*/ 293335 h 2821170"/>
              <a:gd name="connsiteX2" fmla="*/ 38140 w 1866940"/>
              <a:gd name="connsiteY2" fmla="*/ 0 h 2821170"/>
              <a:gd name="connsiteX0" fmla="*/ 166856 w 211682"/>
              <a:gd name="connsiteY0" fmla="*/ 468492 h 468492"/>
              <a:gd name="connsiteX1" fmla="*/ 173580 w 211682"/>
              <a:gd name="connsiteY1" fmla="*/ 293335 h 468492"/>
              <a:gd name="connsiteX2" fmla="*/ 211682 w 211682"/>
              <a:gd name="connsiteY2" fmla="*/ 0 h 468492"/>
              <a:gd name="connsiteX0" fmla="*/ 1453 w 46279"/>
              <a:gd name="connsiteY0" fmla="*/ 468492 h 468492"/>
              <a:gd name="connsiteX1" fmla="*/ 8177 w 46279"/>
              <a:gd name="connsiteY1" fmla="*/ 293335 h 468492"/>
              <a:gd name="connsiteX2" fmla="*/ 46279 w 46279"/>
              <a:gd name="connsiteY2" fmla="*/ 0 h 468492"/>
              <a:gd name="connsiteX0" fmla="*/ 1453 w 46357"/>
              <a:gd name="connsiteY0" fmla="*/ 468492 h 468492"/>
              <a:gd name="connsiteX1" fmla="*/ 8177 w 46357"/>
              <a:gd name="connsiteY1" fmla="*/ 293335 h 468492"/>
              <a:gd name="connsiteX2" fmla="*/ 46279 w 46357"/>
              <a:gd name="connsiteY2" fmla="*/ 0 h 468492"/>
              <a:gd name="connsiteX0" fmla="*/ 293 w 45474"/>
              <a:gd name="connsiteY0" fmla="*/ 468492 h 468492"/>
              <a:gd name="connsiteX1" fmla="*/ 24128 w 45474"/>
              <a:gd name="connsiteY1" fmla="*/ 224644 h 468492"/>
              <a:gd name="connsiteX2" fmla="*/ 45119 w 45474"/>
              <a:gd name="connsiteY2" fmla="*/ 0 h 468492"/>
              <a:gd name="connsiteX0" fmla="*/ 179 w 49031"/>
              <a:gd name="connsiteY0" fmla="*/ 468492 h 468492"/>
              <a:gd name="connsiteX1" fmla="*/ 36847 w 49031"/>
              <a:gd name="connsiteY1" fmla="*/ 224644 h 468492"/>
              <a:gd name="connsiteX2" fmla="*/ 45005 w 49031"/>
              <a:gd name="connsiteY2" fmla="*/ 0 h 4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31" h="468492">
                <a:moveTo>
                  <a:pt x="179" y="468492"/>
                </a:moveTo>
                <a:cubicBezTo>
                  <a:pt x="-2610" y="372475"/>
                  <a:pt x="28046" y="317971"/>
                  <a:pt x="36847" y="224644"/>
                </a:cubicBezTo>
                <a:cubicBezTo>
                  <a:pt x="56931" y="99258"/>
                  <a:pt x="46477" y="168085"/>
                  <a:pt x="45005" y="0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2193951" y="773643"/>
            <a:ext cx="1751753" cy="266700"/>
          </a:xfrm>
          <a:custGeom>
            <a:avLst/>
            <a:gdLst>
              <a:gd name="connsiteX0" fmla="*/ 1095469 w 1095469"/>
              <a:gd name="connsiteY0" fmla="*/ 0 h 2009869"/>
              <a:gd name="connsiteX1" fmla="*/ 226336 w 1095469"/>
              <a:gd name="connsiteY1" fmla="*/ 860079 h 2009869"/>
              <a:gd name="connsiteX2" fmla="*/ 0 w 1095469"/>
              <a:gd name="connsiteY2" fmla="*/ 2009869 h 2009869"/>
              <a:gd name="connsiteX0" fmla="*/ 2344848 w 2344848"/>
              <a:gd name="connsiteY0" fmla="*/ 0 h 1484768"/>
              <a:gd name="connsiteX1" fmla="*/ 226336 w 2344848"/>
              <a:gd name="connsiteY1" fmla="*/ 334978 h 1484768"/>
              <a:gd name="connsiteX2" fmla="*/ 0 w 2344848"/>
              <a:gd name="connsiteY2" fmla="*/ 1484768 h 1484768"/>
              <a:gd name="connsiteX0" fmla="*/ 2344848 w 2344848"/>
              <a:gd name="connsiteY0" fmla="*/ 83333 h 1568101"/>
              <a:gd name="connsiteX1" fmla="*/ 226336 w 2344848"/>
              <a:gd name="connsiteY1" fmla="*/ 418311 h 1568101"/>
              <a:gd name="connsiteX2" fmla="*/ 0 w 2344848"/>
              <a:gd name="connsiteY2" fmla="*/ 1568101 h 1568101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28384 h 2513152"/>
              <a:gd name="connsiteX1" fmla="*/ 1251264 w 2344848"/>
              <a:gd name="connsiteY1" fmla="*/ 38089 h 2513152"/>
              <a:gd name="connsiteX2" fmla="*/ 0 w 2344848"/>
              <a:gd name="connsiteY2" fmla="*/ 2513152 h 2513152"/>
              <a:gd name="connsiteX0" fmla="*/ 2344848 w 2344848"/>
              <a:gd name="connsiteY0" fmla="*/ 1019617 h 2504385"/>
              <a:gd name="connsiteX1" fmla="*/ 1251264 w 2344848"/>
              <a:gd name="connsiteY1" fmla="*/ 38375 h 2504385"/>
              <a:gd name="connsiteX2" fmla="*/ 0 w 2344848"/>
              <a:gd name="connsiteY2" fmla="*/ 2504385 h 2504385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350246 h 2835014"/>
              <a:gd name="connsiteX1" fmla="*/ 1169783 w 2344848"/>
              <a:gd name="connsiteY1" fmla="*/ 52133 h 2835014"/>
              <a:gd name="connsiteX2" fmla="*/ 0 w 2344848"/>
              <a:gd name="connsiteY2" fmla="*/ 2835014 h 2835014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3114392 w 3114392"/>
              <a:gd name="connsiteY0" fmla="*/ 1500218 h 1500218"/>
              <a:gd name="connsiteX1" fmla="*/ 1939327 w 3114392"/>
              <a:gd name="connsiteY1" fmla="*/ 202105 h 1500218"/>
              <a:gd name="connsiteX2" fmla="*/ 0 w 3114392"/>
              <a:gd name="connsiteY2" fmla="*/ 232733 h 1500218"/>
              <a:gd name="connsiteX0" fmla="*/ 3114392 w 3114392"/>
              <a:gd name="connsiteY0" fmla="*/ 1473819 h 1473819"/>
              <a:gd name="connsiteX1" fmla="*/ 1939327 w 3114392"/>
              <a:gd name="connsiteY1" fmla="*/ 175706 h 1473819"/>
              <a:gd name="connsiteX2" fmla="*/ 0 w 3114392"/>
              <a:gd name="connsiteY2" fmla="*/ 206334 h 1473819"/>
              <a:gd name="connsiteX0" fmla="*/ 3114392 w 3114392"/>
              <a:gd name="connsiteY0" fmla="*/ 1423911 h 1423911"/>
              <a:gd name="connsiteX1" fmla="*/ 1939327 w 3114392"/>
              <a:gd name="connsiteY1" fmla="*/ 125798 h 1423911"/>
              <a:gd name="connsiteX2" fmla="*/ 1106408 w 3114392"/>
              <a:gd name="connsiteY2" fmla="*/ 71477 h 1423911"/>
              <a:gd name="connsiteX3" fmla="*/ 0 w 3114392"/>
              <a:gd name="connsiteY3" fmla="*/ 156426 h 1423911"/>
              <a:gd name="connsiteX0" fmla="*/ 3114392 w 3114392"/>
              <a:gd name="connsiteY0" fmla="*/ 1352726 h 1352726"/>
              <a:gd name="connsiteX1" fmla="*/ 2075129 w 3114392"/>
              <a:gd name="connsiteY1" fmla="*/ 299057 h 1352726"/>
              <a:gd name="connsiteX2" fmla="*/ 1106408 w 3114392"/>
              <a:gd name="connsiteY2" fmla="*/ 292 h 1352726"/>
              <a:gd name="connsiteX3" fmla="*/ 0 w 3114392"/>
              <a:gd name="connsiteY3" fmla="*/ 85241 h 1352726"/>
              <a:gd name="connsiteX0" fmla="*/ 3114392 w 3114392"/>
              <a:gd name="connsiteY0" fmla="*/ 1268097 h 1268097"/>
              <a:gd name="connsiteX1" fmla="*/ 2075129 w 3114392"/>
              <a:gd name="connsiteY1" fmla="*/ 214428 h 1268097"/>
              <a:gd name="connsiteX2" fmla="*/ 1314638 w 3114392"/>
              <a:gd name="connsiteY2" fmla="*/ 1219362 h 1268097"/>
              <a:gd name="connsiteX3" fmla="*/ 0 w 3114392"/>
              <a:gd name="connsiteY3" fmla="*/ 612 h 1268097"/>
              <a:gd name="connsiteX0" fmla="*/ 3114392 w 3114392"/>
              <a:gd name="connsiteY0" fmla="*/ 1268097 h 1324978"/>
              <a:gd name="connsiteX1" fmla="*/ 1314638 w 3114392"/>
              <a:gd name="connsiteY1" fmla="*/ 1219362 h 1324978"/>
              <a:gd name="connsiteX2" fmla="*/ 0 w 3114392"/>
              <a:gd name="connsiteY2" fmla="*/ 612 h 1324978"/>
              <a:gd name="connsiteX0" fmla="*/ 3159659 w 3159659"/>
              <a:gd name="connsiteY0" fmla="*/ 870021 h 926902"/>
              <a:gd name="connsiteX1" fmla="*/ 1359905 w 3159659"/>
              <a:gd name="connsiteY1" fmla="*/ 821286 h 926902"/>
              <a:gd name="connsiteX2" fmla="*/ 0 w 3159659"/>
              <a:gd name="connsiteY2" fmla="*/ 888 h 926902"/>
              <a:gd name="connsiteX0" fmla="*/ 3159659 w 3159659"/>
              <a:gd name="connsiteY0" fmla="*/ 870070 h 898396"/>
              <a:gd name="connsiteX1" fmla="*/ 758021 w 3159659"/>
              <a:gd name="connsiteY1" fmla="*/ 775036 h 898396"/>
              <a:gd name="connsiteX2" fmla="*/ 0 w 3159659"/>
              <a:gd name="connsiteY2" fmla="*/ 937 h 898396"/>
              <a:gd name="connsiteX0" fmla="*/ 3159659 w 3159659"/>
              <a:gd name="connsiteY0" fmla="*/ 870451 h 898777"/>
              <a:gd name="connsiteX1" fmla="*/ 758021 w 3159659"/>
              <a:gd name="connsiteY1" fmla="*/ 775417 h 898777"/>
              <a:gd name="connsiteX2" fmla="*/ 0 w 3159659"/>
              <a:gd name="connsiteY2" fmla="*/ 1318 h 898777"/>
              <a:gd name="connsiteX0" fmla="*/ 2268408 w 2268408"/>
              <a:gd name="connsiteY0" fmla="*/ 1645955 h 1645955"/>
              <a:gd name="connsiteX1" fmla="*/ 758021 w 2268408"/>
              <a:gd name="connsiteY1" fmla="*/ 775417 h 1645955"/>
              <a:gd name="connsiteX2" fmla="*/ 0 w 2268408"/>
              <a:gd name="connsiteY2" fmla="*/ 1318 h 1645955"/>
              <a:gd name="connsiteX0" fmla="*/ 2268408 w 2268408"/>
              <a:gd name="connsiteY0" fmla="*/ 1645312 h 1645312"/>
              <a:gd name="connsiteX1" fmla="*/ 1001089 w 2268408"/>
              <a:gd name="connsiteY1" fmla="*/ 1341934 h 1645312"/>
              <a:gd name="connsiteX2" fmla="*/ 0 w 2268408"/>
              <a:gd name="connsiteY2" fmla="*/ 675 h 1645312"/>
              <a:gd name="connsiteX0" fmla="*/ 2696672 w 2696672"/>
              <a:gd name="connsiteY0" fmla="*/ 1622162 h 1622162"/>
              <a:gd name="connsiteX1" fmla="*/ 1001089 w 2696672"/>
              <a:gd name="connsiteY1" fmla="*/ 1341934 h 1622162"/>
              <a:gd name="connsiteX2" fmla="*/ 0 w 2696672"/>
              <a:gd name="connsiteY2" fmla="*/ 675 h 1622162"/>
              <a:gd name="connsiteX0" fmla="*/ 2928165 w 2928165"/>
              <a:gd name="connsiteY0" fmla="*/ 1610588 h 1610588"/>
              <a:gd name="connsiteX1" fmla="*/ 1001089 w 2928165"/>
              <a:gd name="connsiteY1" fmla="*/ 1341934 h 1610588"/>
              <a:gd name="connsiteX2" fmla="*/ 0 w 2928165"/>
              <a:gd name="connsiteY2" fmla="*/ 675 h 1610588"/>
              <a:gd name="connsiteX0" fmla="*/ 2934261 w 2934261"/>
              <a:gd name="connsiteY0" fmla="*/ 316263 h 571726"/>
              <a:gd name="connsiteX1" fmla="*/ 1007185 w 2934261"/>
              <a:gd name="connsiteY1" fmla="*/ 47609 h 571726"/>
              <a:gd name="connsiteX2" fmla="*/ 0 w 2934261"/>
              <a:gd name="connsiteY2" fmla="*/ 571726 h 571726"/>
              <a:gd name="connsiteX0" fmla="*/ 1550469 w 1550469"/>
              <a:gd name="connsiteY0" fmla="*/ 160 h 779879"/>
              <a:gd name="connsiteX1" fmla="*/ 1007185 w 1550469"/>
              <a:gd name="connsiteY1" fmla="*/ 255762 h 779879"/>
              <a:gd name="connsiteX2" fmla="*/ 0 w 1550469"/>
              <a:gd name="connsiteY2" fmla="*/ 779879 h 779879"/>
              <a:gd name="connsiteX0" fmla="*/ 1550469 w 1550469"/>
              <a:gd name="connsiteY0" fmla="*/ 280 h 779999"/>
              <a:gd name="connsiteX1" fmla="*/ 562177 w 1550469"/>
              <a:gd name="connsiteY1" fmla="*/ 48618 h 779999"/>
              <a:gd name="connsiteX2" fmla="*/ 0 w 1550469"/>
              <a:gd name="connsiteY2" fmla="*/ 779999 h 779999"/>
              <a:gd name="connsiteX0" fmla="*/ 1550469 w 1550469"/>
              <a:gd name="connsiteY0" fmla="*/ 59438 h 839157"/>
              <a:gd name="connsiteX1" fmla="*/ 562177 w 1550469"/>
              <a:gd name="connsiteY1" fmla="*/ 107776 h 839157"/>
              <a:gd name="connsiteX2" fmla="*/ 0 w 1550469"/>
              <a:gd name="connsiteY2" fmla="*/ 839157 h 839157"/>
              <a:gd name="connsiteX0" fmla="*/ 1550469 w 1550469"/>
              <a:gd name="connsiteY0" fmla="*/ 0 h 779719"/>
              <a:gd name="connsiteX1" fmla="*/ 0 w 1550469"/>
              <a:gd name="connsiteY1" fmla="*/ 779719 h 779719"/>
              <a:gd name="connsiteX0" fmla="*/ 1550469 w 1550469"/>
              <a:gd name="connsiteY0" fmla="*/ 0 h 779719"/>
              <a:gd name="connsiteX1" fmla="*/ 795123 w 1550469"/>
              <a:gd name="connsiteY1" fmla="*/ 373691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469" h="779719">
                <a:moveTo>
                  <a:pt x="1550469" y="0"/>
                </a:moveTo>
                <a:cubicBezTo>
                  <a:pt x="1249919" y="57508"/>
                  <a:pt x="1053001" y="-80057"/>
                  <a:pt x="648819" y="172523"/>
                </a:cubicBezTo>
                <a:cubicBezTo>
                  <a:pt x="320414" y="369634"/>
                  <a:pt x="364423" y="361317"/>
                  <a:pt x="0" y="779719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0"/>
          <p:cNvSpPr/>
          <p:nvPr/>
        </p:nvSpPr>
        <p:spPr>
          <a:xfrm>
            <a:off x="8147409" y="320417"/>
            <a:ext cx="660337" cy="822584"/>
          </a:xfrm>
          <a:custGeom>
            <a:avLst/>
            <a:gdLst>
              <a:gd name="connsiteX0" fmla="*/ 1095469 w 1095469"/>
              <a:gd name="connsiteY0" fmla="*/ 0 h 2009869"/>
              <a:gd name="connsiteX1" fmla="*/ 226336 w 1095469"/>
              <a:gd name="connsiteY1" fmla="*/ 860079 h 2009869"/>
              <a:gd name="connsiteX2" fmla="*/ 0 w 1095469"/>
              <a:gd name="connsiteY2" fmla="*/ 2009869 h 2009869"/>
              <a:gd name="connsiteX0" fmla="*/ 2344848 w 2344848"/>
              <a:gd name="connsiteY0" fmla="*/ 0 h 1484768"/>
              <a:gd name="connsiteX1" fmla="*/ 226336 w 2344848"/>
              <a:gd name="connsiteY1" fmla="*/ 334978 h 1484768"/>
              <a:gd name="connsiteX2" fmla="*/ 0 w 2344848"/>
              <a:gd name="connsiteY2" fmla="*/ 1484768 h 1484768"/>
              <a:gd name="connsiteX0" fmla="*/ 2344848 w 2344848"/>
              <a:gd name="connsiteY0" fmla="*/ 83333 h 1568101"/>
              <a:gd name="connsiteX1" fmla="*/ 226336 w 2344848"/>
              <a:gd name="connsiteY1" fmla="*/ 418311 h 1568101"/>
              <a:gd name="connsiteX2" fmla="*/ 0 w 2344848"/>
              <a:gd name="connsiteY2" fmla="*/ 1568101 h 1568101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28384 h 2513152"/>
              <a:gd name="connsiteX1" fmla="*/ 1251264 w 2344848"/>
              <a:gd name="connsiteY1" fmla="*/ 38089 h 2513152"/>
              <a:gd name="connsiteX2" fmla="*/ 0 w 2344848"/>
              <a:gd name="connsiteY2" fmla="*/ 2513152 h 2513152"/>
              <a:gd name="connsiteX0" fmla="*/ 2344848 w 2344848"/>
              <a:gd name="connsiteY0" fmla="*/ 1019617 h 2504385"/>
              <a:gd name="connsiteX1" fmla="*/ 1251264 w 2344848"/>
              <a:gd name="connsiteY1" fmla="*/ 38375 h 2504385"/>
              <a:gd name="connsiteX2" fmla="*/ 0 w 2344848"/>
              <a:gd name="connsiteY2" fmla="*/ 2504385 h 2504385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350246 h 2835014"/>
              <a:gd name="connsiteX1" fmla="*/ 1169783 w 2344848"/>
              <a:gd name="connsiteY1" fmla="*/ 52133 h 2835014"/>
              <a:gd name="connsiteX2" fmla="*/ 0 w 2344848"/>
              <a:gd name="connsiteY2" fmla="*/ 2835014 h 2835014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3114392 w 3114392"/>
              <a:gd name="connsiteY0" fmla="*/ 1500218 h 1500218"/>
              <a:gd name="connsiteX1" fmla="*/ 1939327 w 3114392"/>
              <a:gd name="connsiteY1" fmla="*/ 202105 h 1500218"/>
              <a:gd name="connsiteX2" fmla="*/ 0 w 3114392"/>
              <a:gd name="connsiteY2" fmla="*/ 232733 h 1500218"/>
              <a:gd name="connsiteX0" fmla="*/ 3114392 w 3114392"/>
              <a:gd name="connsiteY0" fmla="*/ 1473819 h 1473819"/>
              <a:gd name="connsiteX1" fmla="*/ 1939327 w 3114392"/>
              <a:gd name="connsiteY1" fmla="*/ 175706 h 1473819"/>
              <a:gd name="connsiteX2" fmla="*/ 0 w 3114392"/>
              <a:gd name="connsiteY2" fmla="*/ 206334 h 1473819"/>
              <a:gd name="connsiteX0" fmla="*/ 3114392 w 3114392"/>
              <a:gd name="connsiteY0" fmla="*/ 1423911 h 1423911"/>
              <a:gd name="connsiteX1" fmla="*/ 1939327 w 3114392"/>
              <a:gd name="connsiteY1" fmla="*/ 125798 h 1423911"/>
              <a:gd name="connsiteX2" fmla="*/ 1106408 w 3114392"/>
              <a:gd name="connsiteY2" fmla="*/ 71477 h 1423911"/>
              <a:gd name="connsiteX3" fmla="*/ 0 w 3114392"/>
              <a:gd name="connsiteY3" fmla="*/ 156426 h 1423911"/>
              <a:gd name="connsiteX0" fmla="*/ 3114392 w 3114392"/>
              <a:gd name="connsiteY0" fmla="*/ 1352726 h 1352726"/>
              <a:gd name="connsiteX1" fmla="*/ 2075129 w 3114392"/>
              <a:gd name="connsiteY1" fmla="*/ 299057 h 1352726"/>
              <a:gd name="connsiteX2" fmla="*/ 1106408 w 3114392"/>
              <a:gd name="connsiteY2" fmla="*/ 292 h 1352726"/>
              <a:gd name="connsiteX3" fmla="*/ 0 w 3114392"/>
              <a:gd name="connsiteY3" fmla="*/ 85241 h 1352726"/>
              <a:gd name="connsiteX0" fmla="*/ 3114392 w 3114392"/>
              <a:gd name="connsiteY0" fmla="*/ 1268097 h 1268097"/>
              <a:gd name="connsiteX1" fmla="*/ 2075129 w 3114392"/>
              <a:gd name="connsiteY1" fmla="*/ 214428 h 1268097"/>
              <a:gd name="connsiteX2" fmla="*/ 1314638 w 3114392"/>
              <a:gd name="connsiteY2" fmla="*/ 1219362 h 1268097"/>
              <a:gd name="connsiteX3" fmla="*/ 0 w 3114392"/>
              <a:gd name="connsiteY3" fmla="*/ 612 h 1268097"/>
              <a:gd name="connsiteX0" fmla="*/ 3114392 w 3114392"/>
              <a:gd name="connsiteY0" fmla="*/ 1268097 h 1324978"/>
              <a:gd name="connsiteX1" fmla="*/ 1314638 w 3114392"/>
              <a:gd name="connsiteY1" fmla="*/ 1219362 h 1324978"/>
              <a:gd name="connsiteX2" fmla="*/ 0 w 3114392"/>
              <a:gd name="connsiteY2" fmla="*/ 612 h 1324978"/>
              <a:gd name="connsiteX0" fmla="*/ 3159659 w 3159659"/>
              <a:gd name="connsiteY0" fmla="*/ 870021 h 926902"/>
              <a:gd name="connsiteX1" fmla="*/ 1359905 w 3159659"/>
              <a:gd name="connsiteY1" fmla="*/ 821286 h 926902"/>
              <a:gd name="connsiteX2" fmla="*/ 0 w 3159659"/>
              <a:gd name="connsiteY2" fmla="*/ 888 h 926902"/>
              <a:gd name="connsiteX0" fmla="*/ 3159659 w 3159659"/>
              <a:gd name="connsiteY0" fmla="*/ 870070 h 898396"/>
              <a:gd name="connsiteX1" fmla="*/ 758021 w 3159659"/>
              <a:gd name="connsiteY1" fmla="*/ 775036 h 898396"/>
              <a:gd name="connsiteX2" fmla="*/ 0 w 3159659"/>
              <a:gd name="connsiteY2" fmla="*/ 937 h 898396"/>
              <a:gd name="connsiteX0" fmla="*/ 3159659 w 3159659"/>
              <a:gd name="connsiteY0" fmla="*/ 870451 h 898777"/>
              <a:gd name="connsiteX1" fmla="*/ 758021 w 3159659"/>
              <a:gd name="connsiteY1" fmla="*/ 775417 h 898777"/>
              <a:gd name="connsiteX2" fmla="*/ 0 w 3159659"/>
              <a:gd name="connsiteY2" fmla="*/ 1318 h 898777"/>
              <a:gd name="connsiteX0" fmla="*/ 2268408 w 2268408"/>
              <a:gd name="connsiteY0" fmla="*/ 1645955 h 1645955"/>
              <a:gd name="connsiteX1" fmla="*/ 758021 w 2268408"/>
              <a:gd name="connsiteY1" fmla="*/ 775417 h 1645955"/>
              <a:gd name="connsiteX2" fmla="*/ 0 w 2268408"/>
              <a:gd name="connsiteY2" fmla="*/ 1318 h 1645955"/>
              <a:gd name="connsiteX0" fmla="*/ 2268408 w 2268408"/>
              <a:gd name="connsiteY0" fmla="*/ 1645312 h 1645312"/>
              <a:gd name="connsiteX1" fmla="*/ 1001089 w 2268408"/>
              <a:gd name="connsiteY1" fmla="*/ 1341934 h 1645312"/>
              <a:gd name="connsiteX2" fmla="*/ 0 w 2268408"/>
              <a:gd name="connsiteY2" fmla="*/ 675 h 1645312"/>
              <a:gd name="connsiteX0" fmla="*/ 2696672 w 2696672"/>
              <a:gd name="connsiteY0" fmla="*/ 1622162 h 1622162"/>
              <a:gd name="connsiteX1" fmla="*/ 1001089 w 2696672"/>
              <a:gd name="connsiteY1" fmla="*/ 1341934 h 1622162"/>
              <a:gd name="connsiteX2" fmla="*/ 0 w 2696672"/>
              <a:gd name="connsiteY2" fmla="*/ 675 h 1622162"/>
              <a:gd name="connsiteX0" fmla="*/ 2928165 w 2928165"/>
              <a:gd name="connsiteY0" fmla="*/ 1610588 h 1610588"/>
              <a:gd name="connsiteX1" fmla="*/ 1001089 w 2928165"/>
              <a:gd name="connsiteY1" fmla="*/ 1341934 h 1610588"/>
              <a:gd name="connsiteX2" fmla="*/ 0 w 2928165"/>
              <a:gd name="connsiteY2" fmla="*/ 675 h 1610588"/>
              <a:gd name="connsiteX0" fmla="*/ 2934261 w 2934261"/>
              <a:gd name="connsiteY0" fmla="*/ 316263 h 571726"/>
              <a:gd name="connsiteX1" fmla="*/ 1007185 w 2934261"/>
              <a:gd name="connsiteY1" fmla="*/ 47609 h 571726"/>
              <a:gd name="connsiteX2" fmla="*/ 0 w 2934261"/>
              <a:gd name="connsiteY2" fmla="*/ 571726 h 571726"/>
              <a:gd name="connsiteX0" fmla="*/ 1550469 w 1550469"/>
              <a:gd name="connsiteY0" fmla="*/ 160 h 779879"/>
              <a:gd name="connsiteX1" fmla="*/ 1007185 w 1550469"/>
              <a:gd name="connsiteY1" fmla="*/ 255762 h 779879"/>
              <a:gd name="connsiteX2" fmla="*/ 0 w 1550469"/>
              <a:gd name="connsiteY2" fmla="*/ 779879 h 779879"/>
              <a:gd name="connsiteX0" fmla="*/ 1550469 w 1550469"/>
              <a:gd name="connsiteY0" fmla="*/ 280 h 779999"/>
              <a:gd name="connsiteX1" fmla="*/ 562177 w 1550469"/>
              <a:gd name="connsiteY1" fmla="*/ 48618 h 779999"/>
              <a:gd name="connsiteX2" fmla="*/ 0 w 1550469"/>
              <a:gd name="connsiteY2" fmla="*/ 779999 h 779999"/>
              <a:gd name="connsiteX0" fmla="*/ 1550469 w 1550469"/>
              <a:gd name="connsiteY0" fmla="*/ 59438 h 839157"/>
              <a:gd name="connsiteX1" fmla="*/ 562177 w 1550469"/>
              <a:gd name="connsiteY1" fmla="*/ 107776 h 839157"/>
              <a:gd name="connsiteX2" fmla="*/ 0 w 1550469"/>
              <a:gd name="connsiteY2" fmla="*/ 839157 h 839157"/>
              <a:gd name="connsiteX0" fmla="*/ 1550469 w 1550469"/>
              <a:gd name="connsiteY0" fmla="*/ 0 h 779719"/>
              <a:gd name="connsiteX1" fmla="*/ 0 w 1550469"/>
              <a:gd name="connsiteY1" fmla="*/ 779719 h 779719"/>
              <a:gd name="connsiteX0" fmla="*/ 1550469 w 1550469"/>
              <a:gd name="connsiteY0" fmla="*/ 0 h 779719"/>
              <a:gd name="connsiteX1" fmla="*/ 795123 w 1550469"/>
              <a:gd name="connsiteY1" fmla="*/ 373691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550469 w 1550469"/>
              <a:gd name="connsiteY0" fmla="*/ 0 h 779719"/>
              <a:gd name="connsiteX1" fmla="*/ 648819 w 1550469"/>
              <a:gd name="connsiteY1" fmla="*/ 172523 h 779719"/>
              <a:gd name="connsiteX2" fmla="*/ 0 w 1550469"/>
              <a:gd name="connsiteY2" fmla="*/ 779719 h 779719"/>
              <a:gd name="connsiteX0" fmla="*/ 1300533 w 1300533"/>
              <a:gd name="connsiteY0" fmla="*/ 253758 h 679909"/>
              <a:gd name="connsiteX1" fmla="*/ 648819 w 1300533"/>
              <a:gd name="connsiteY1" fmla="*/ 72713 h 679909"/>
              <a:gd name="connsiteX2" fmla="*/ 0 w 1300533"/>
              <a:gd name="connsiteY2" fmla="*/ 679909 h 679909"/>
              <a:gd name="connsiteX0" fmla="*/ 737054 w 737054"/>
              <a:gd name="connsiteY0" fmla="*/ 1019100 h 1023826"/>
              <a:gd name="connsiteX1" fmla="*/ 85340 w 737054"/>
              <a:gd name="connsiteY1" fmla="*/ 838055 h 1023826"/>
              <a:gd name="connsiteX2" fmla="*/ 143657 w 737054"/>
              <a:gd name="connsiteY2" fmla="*/ 79747 h 1023826"/>
              <a:gd name="connsiteX0" fmla="*/ 593397 w 593397"/>
              <a:gd name="connsiteY0" fmla="*/ 1053617 h 1056046"/>
              <a:gd name="connsiteX1" fmla="*/ 344019 w 593397"/>
              <a:gd name="connsiteY1" fmla="*/ 378796 h 1056046"/>
              <a:gd name="connsiteX2" fmla="*/ 0 w 593397"/>
              <a:gd name="connsiteY2" fmla="*/ 114264 h 1056046"/>
              <a:gd name="connsiteX0" fmla="*/ 593397 w 593397"/>
              <a:gd name="connsiteY0" fmla="*/ 1053617 h 1060209"/>
              <a:gd name="connsiteX1" fmla="*/ 344019 w 593397"/>
              <a:gd name="connsiteY1" fmla="*/ 378796 h 1060209"/>
              <a:gd name="connsiteX2" fmla="*/ 0 w 593397"/>
              <a:gd name="connsiteY2" fmla="*/ 114264 h 1060209"/>
              <a:gd name="connsiteX0" fmla="*/ 593397 w 593397"/>
              <a:gd name="connsiteY0" fmla="*/ 1110175 h 1116767"/>
              <a:gd name="connsiteX1" fmla="*/ 344019 w 593397"/>
              <a:gd name="connsiteY1" fmla="*/ 435354 h 1116767"/>
              <a:gd name="connsiteX2" fmla="*/ 0 w 593397"/>
              <a:gd name="connsiteY2" fmla="*/ 170822 h 1116767"/>
              <a:gd name="connsiteX0" fmla="*/ 593397 w 634748"/>
              <a:gd name="connsiteY0" fmla="*/ 1114079 h 1120374"/>
              <a:gd name="connsiteX1" fmla="*/ 508611 w 634748"/>
              <a:gd name="connsiteY1" fmla="*/ 420970 h 1120374"/>
              <a:gd name="connsiteX2" fmla="*/ 0 w 634748"/>
              <a:gd name="connsiteY2" fmla="*/ 174726 h 1120374"/>
              <a:gd name="connsiteX0" fmla="*/ 593397 w 593397"/>
              <a:gd name="connsiteY0" fmla="*/ 1114079 h 1121567"/>
              <a:gd name="connsiteX1" fmla="*/ 508611 w 593397"/>
              <a:gd name="connsiteY1" fmla="*/ 420970 h 1121567"/>
              <a:gd name="connsiteX2" fmla="*/ 0 w 593397"/>
              <a:gd name="connsiteY2" fmla="*/ 174726 h 1121567"/>
              <a:gd name="connsiteX0" fmla="*/ 636069 w 636069"/>
              <a:gd name="connsiteY0" fmla="*/ 1132367 h 1139480"/>
              <a:gd name="connsiteX1" fmla="*/ 508611 w 636069"/>
              <a:gd name="connsiteY1" fmla="*/ 420970 h 1139480"/>
              <a:gd name="connsiteX2" fmla="*/ 0 w 636069"/>
              <a:gd name="connsiteY2" fmla="*/ 174726 h 1139480"/>
              <a:gd name="connsiteX0" fmla="*/ 636069 w 636069"/>
              <a:gd name="connsiteY0" fmla="*/ 1132367 h 1132367"/>
              <a:gd name="connsiteX1" fmla="*/ 508611 w 636069"/>
              <a:gd name="connsiteY1" fmla="*/ 420970 h 1132367"/>
              <a:gd name="connsiteX2" fmla="*/ 0 w 636069"/>
              <a:gd name="connsiteY2" fmla="*/ 174726 h 1132367"/>
              <a:gd name="connsiteX0" fmla="*/ 636069 w 636069"/>
              <a:gd name="connsiteY0" fmla="*/ 957641 h 957641"/>
              <a:gd name="connsiteX1" fmla="*/ 508611 w 636069"/>
              <a:gd name="connsiteY1" fmla="*/ 246244 h 957641"/>
              <a:gd name="connsiteX2" fmla="*/ 0 w 636069"/>
              <a:gd name="connsiteY2" fmla="*/ 0 h 957641"/>
              <a:gd name="connsiteX0" fmla="*/ 636069 w 636069"/>
              <a:gd name="connsiteY0" fmla="*/ 957641 h 957641"/>
              <a:gd name="connsiteX1" fmla="*/ 526899 w 636069"/>
              <a:gd name="connsiteY1" fmla="*/ 398644 h 957641"/>
              <a:gd name="connsiteX2" fmla="*/ 0 w 636069"/>
              <a:gd name="connsiteY2" fmla="*/ 0 h 957641"/>
              <a:gd name="connsiteX0" fmla="*/ 636069 w 636069"/>
              <a:gd name="connsiteY0" fmla="*/ 957641 h 957641"/>
              <a:gd name="connsiteX1" fmla="*/ 526899 w 636069"/>
              <a:gd name="connsiteY1" fmla="*/ 398644 h 957641"/>
              <a:gd name="connsiteX2" fmla="*/ 0 w 636069"/>
              <a:gd name="connsiteY2" fmla="*/ 0 h 957641"/>
              <a:gd name="connsiteX0" fmla="*/ 636069 w 645290"/>
              <a:gd name="connsiteY0" fmla="*/ 957641 h 957641"/>
              <a:gd name="connsiteX1" fmla="*/ 593955 w 645290"/>
              <a:gd name="connsiteY1" fmla="*/ 319396 h 957641"/>
              <a:gd name="connsiteX2" fmla="*/ 0 w 645290"/>
              <a:gd name="connsiteY2" fmla="*/ 0 h 957641"/>
              <a:gd name="connsiteX0" fmla="*/ 636069 w 645290"/>
              <a:gd name="connsiteY0" fmla="*/ 957641 h 957641"/>
              <a:gd name="connsiteX1" fmla="*/ 593955 w 645290"/>
              <a:gd name="connsiteY1" fmla="*/ 319396 h 957641"/>
              <a:gd name="connsiteX2" fmla="*/ 0 w 645290"/>
              <a:gd name="connsiteY2" fmla="*/ 0 h 95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290" h="957641">
                <a:moveTo>
                  <a:pt x="636069" y="957641"/>
                </a:moveTo>
                <a:cubicBezTo>
                  <a:pt x="622031" y="570141"/>
                  <a:pt x="687241" y="463056"/>
                  <a:pt x="593955" y="319396"/>
                </a:cubicBezTo>
                <a:cubicBezTo>
                  <a:pt x="442334" y="101979"/>
                  <a:pt x="394903" y="20510"/>
                  <a:pt x="0" y="0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8721982" y="6038265"/>
            <a:ext cx="55294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8775550" y="6190586"/>
            <a:ext cx="5847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8834020" y="6495465"/>
            <a:ext cx="38854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646264" y="5850445"/>
            <a:ext cx="118977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CatheterCamera</a:t>
            </a:r>
            <a:r>
              <a:rPr lang="en-US" sz="1000" dirty="0" smtClean="0"/>
              <a:t> </a:t>
            </a:r>
            <a:r>
              <a:rPr lang="en-US" sz="1000" dirty="0" smtClean="0"/>
              <a:t>CS</a:t>
            </a:r>
            <a:endParaRPr lang="en-US" sz="1000" dirty="0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8834019" y="6114465"/>
            <a:ext cx="0" cy="381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9911942" y="7040278"/>
            <a:ext cx="552948" cy="90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867400" y="7772400"/>
            <a:ext cx="552948" cy="90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412393" y="8508234"/>
            <a:ext cx="106981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CatheterTip</a:t>
            </a:r>
            <a:r>
              <a:rPr lang="en-US" sz="1000" dirty="0" smtClean="0"/>
              <a:t> </a:t>
            </a:r>
            <a:r>
              <a:rPr lang="en-US" sz="1000" dirty="0" smtClean="0"/>
              <a:t>CS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057622" y="6314085"/>
            <a:ext cx="94985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Reference CS</a:t>
            </a:r>
            <a:endParaRPr lang="en-US" sz="1000" dirty="0"/>
          </a:p>
        </p:txBody>
      </p:sp>
      <p:sp>
        <p:nvSpPr>
          <p:cNvPr id="197" name="TextBox 196"/>
          <p:cNvSpPr txBox="1"/>
          <p:nvPr/>
        </p:nvSpPr>
        <p:spPr>
          <a:xfrm>
            <a:off x="9941227" y="4818199"/>
            <a:ext cx="8382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Tracker CS</a:t>
            </a:r>
            <a:endParaRPr lang="en-US" sz="1000" dirty="0"/>
          </a:p>
        </p:txBody>
      </p:sp>
      <p:sp>
        <p:nvSpPr>
          <p:cNvPr id="198" name="Rectangle 197"/>
          <p:cNvSpPr/>
          <p:nvPr/>
        </p:nvSpPr>
        <p:spPr>
          <a:xfrm>
            <a:off x="4006885" y="444018"/>
            <a:ext cx="552948" cy="84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4445231" y="905133"/>
            <a:ext cx="58470" cy="3048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4056685" y="912820"/>
            <a:ext cx="38854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445230" y="531820"/>
            <a:ext cx="0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574996" y="630060"/>
            <a:ext cx="94985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Needle CS</a:t>
            </a:r>
            <a:endParaRPr lang="en-US" sz="1000" dirty="0"/>
          </a:p>
        </p:txBody>
      </p:sp>
      <p:sp>
        <p:nvSpPr>
          <p:cNvPr id="199" name="Rectangle 198"/>
          <p:cNvSpPr/>
          <p:nvPr/>
        </p:nvSpPr>
        <p:spPr>
          <a:xfrm>
            <a:off x="1558734" y="894025"/>
            <a:ext cx="552948" cy="789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999272" y="1361280"/>
            <a:ext cx="58470" cy="3048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1608534" y="1362828"/>
            <a:ext cx="38854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997079" y="981828"/>
            <a:ext cx="0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2091615" y="1267459"/>
            <a:ext cx="94985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NeedleTip</a:t>
            </a:r>
            <a:r>
              <a:rPr lang="en-US" sz="1000" dirty="0" smtClean="0"/>
              <a:t> CS</a:t>
            </a:r>
            <a:endParaRPr lang="en-US" sz="1000" dirty="0"/>
          </a:p>
        </p:txBody>
      </p:sp>
      <p:sp>
        <p:nvSpPr>
          <p:cNvPr id="204" name="Rectangle 203"/>
          <p:cNvSpPr/>
          <p:nvPr/>
        </p:nvSpPr>
        <p:spPr>
          <a:xfrm>
            <a:off x="8515844" y="1206769"/>
            <a:ext cx="552948" cy="90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8607303" y="1690451"/>
            <a:ext cx="3885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615028" y="1320735"/>
            <a:ext cx="0" cy="381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614055" y="1690451"/>
            <a:ext cx="58470" cy="3048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8869409" y="1908259"/>
            <a:ext cx="94985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Probe CS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308455" y="5693787"/>
            <a:ext cx="3036924" cy="23539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1740" y="6188280"/>
            <a:ext cx="1691461" cy="131144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0655" y="6540751"/>
            <a:ext cx="553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</a:rPr>
              <a:t>R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58660" y="6592653"/>
            <a:ext cx="553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482687" y="5720405"/>
            <a:ext cx="553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</a:rPr>
              <a:t>A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82687" y="7507127"/>
            <a:ext cx="553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09" name="Freeform 208"/>
          <p:cNvSpPr/>
          <p:nvPr/>
        </p:nvSpPr>
        <p:spPr>
          <a:xfrm flipH="1">
            <a:off x="2243965" y="6052729"/>
            <a:ext cx="1812828" cy="663034"/>
          </a:xfrm>
          <a:custGeom>
            <a:avLst/>
            <a:gdLst>
              <a:gd name="connsiteX0" fmla="*/ 1095469 w 1095469"/>
              <a:gd name="connsiteY0" fmla="*/ 0 h 2009869"/>
              <a:gd name="connsiteX1" fmla="*/ 226336 w 1095469"/>
              <a:gd name="connsiteY1" fmla="*/ 860079 h 2009869"/>
              <a:gd name="connsiteX2" fmla="*/ 0 w 1095469"/>
              <a:gd name="connsiteY2" fmla="*/ 2009869 h 2009869"/>
              <a:gd name="connsiteX0" fmla="*/ 15360311 w 15360311"/>
              <a:gd name="connsiteY0" fmla="*/ 0 h 2009869"/>
              <a:gd name="connsiteX1" fmla="*/ 1711 w 15360311"/>
              <a:gd name="connsiteY1" fmla="*/ 1559111 h 2009869"/>
              <a:gd name="connsiteX2" fmla="*/ 14264842 w 15360311"/>
              <a:gd name="connsiteY2" fmla="*/ 2009869 h 2009869"/>
              <a:gd name="connsiteX0" fmla="*/ 11005 w 21555355"/>
              <a:gd name="connsiteY0" fmla="*/ 0 h 1086149"/>
              <a:gd name="connsiteX1" fmla="*/ 7292201 w 21555355"/>
              <a:gd name="connsiteY1" fmla="*/ 635391 h 1086149"/>
              <a:gd name="connsiteX2" fmla="*/ 21555332 w 21555355"/>
              <a:gd name="connsiteY2" fmla="*/ 1086149 h 1086149"/>
              <a:gd name="connsiteX0" fmla="*/ 0 w 21544350"/>
              <a:gd name="connsiteY0" fmla="*/ 0 h 1086149"/>
              <a:gd name="connsiteX1" fmla="*/ 7281196 w 21544350"/>
              <a:gd name="connsiteY1" fmla="*/ 635391 h 1086149"/>
              <a:gd name="connsiteX2" fmla="*/ 21544327 w 21544350"/>
              <a:gd name="connsiteY2" fmla="*/ 1086149 h 1086149"/>
              <a:gd name="connsiteX0" fmla="*/ 0 w 21544350"/>
              <a:gd name="connsiteY0" fmla="*/ 0 h 1086149"/>
              <a:gd name="connsiteX1" fmla="*/ 7281196 w 21544350"/>
              <a:gd name="connsiteY1" fmla="*/ 635391 h 1086149"/>
              <a:gd name="connsiteX2" fmla="*/ 21544327 w 21544350"/>
              <a:gd name="connsiteY2" fmla="*/ 1086149 h 1086149"/>
              <a:gd name="connsiteX0" fmla="*/ 0 w 21544374"/>
              <a:gd name="connsiteY0" fmla="*/ 0 h 1086149"/>
              <a:gd name="connsiteX1" fmla="*/ 7281196 w 21544374"/>
              <a:gd name="connsiteY1" fmla="*/ 635391 h 1086149"/>
              <a:gd name="connsiteX2" fmla="*/ 21544327 w 21544374"/>
              <a:gd name="connsiteY2" fmla="*/ 1086149 h 1086149"/>
              <a:gd name="connsiteX0" fmla="*/ 0 w 21544386"/>
              <a:gd name="connsiteY0" fmla="*/ 0 h 1086149"/>
              <a:gd name="connsiteX1" fmla="*/ 10360208 w 21544386"/>
              <a:gd name="connsiteY1" fmla="*/ 435668 h 1086149"/>
              <a:gd name="connsiteX2" fmla="*/ 21544327 w 21544386"/>
              <a:gd name="connsiteY2" fmla="*/ 1086149 h 108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4386" h="1086149">
                <a:moveTo>
                  <a:pt x="0" y="0"/>
                </a:moveTo>
                <a:cubicBezTo>
                  <a:pt x="3279086" y="87792"/>
                  <a:pt x="5652592" y="200552"/>
                  <a:pt x="10360208" y="435668"/>
                </a:cubicBezTo>
                <a:cubicBezTo>
                  <a:pt x="15973415" y="520992"/>
                  <a:pt x="21566206" y="678743"/>
                  <a:pt x="21544327" y="1086149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875852" y="8055431"/>
            <a:ext cx="176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3D Slicer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246631" y="6396199"/>
            <a:ext cx="552948" cy="90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338090" y="6879881"/>
            <a:ext cx="3885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345815" y="6510165"/>
            <a:ext cx="0" cy="381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344842" y="6879881"/>
            <a:ext cx="58470" cy="3048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621771" y="7080019"/>
            <a:ext cx="94985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RAS CS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690354" y="1995251"/>
            <a:ext cx="552948" cy="84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258465" y="2181293"/>
            <a:ext cx="94985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Plan </a:t>
            </a:r>
            <a:r>
              <a:rPr lang="en-US" sz="1000" dirty="0" smtClean="0"/>
              <a:t>CS</a:t>
            </a:r>
            <a:endParaRPr lang="en-US" sz="1000" dirty="0"/>
          </a:p>
        </p:txBody>
      </p:sp>
      <p:grpSp>
        <p:nvGrpSpPr>
          <p:cNvPr id="4" name="Group 3"/>
          <p:cNvGrpSpPr/>
          <p:nvPr/>
        </p:nvGrpSpPr>
        <p:grpSpPr>
          <a:xfrm rot="4232241">
            <a:off x="1245762" y="3223915"/>
            <a:ext cx="1026931" cy="1714501"/>
            <a:chOff x="2942825" y="2667000"/>
            <a:chExt cx="1026931" cy="1714501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3069827" y="2667000"/>
              <a:ext cx="442729" cy="1219201"/>
            </a:xfrm>
            <a:prstGeom prst="line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222227" y="2819400"/>
              <a:ext cx="442729" cy="1219201"/>
            </a:xfrm>
            <a:prstGeom prst="line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374627" y="2971800"/>
              <a:ext cx="442729" cy="1219201"/>
            </a:xfrm>
            <a:prstGeom prst="line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527027" y="3124200"/>
              <a:ext cx="442729" cy="1219201"/>
            </a:xfrm>
            <a:prstGeom prst="line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942825" y="2705100"/>
              <a:ext cx="442729" cy="1219201"/>
            </a:xfrm>
            <a:prstGeom prst="line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095225" y="2857500"/>
              <a:ext cx="442729" cy="1219201"/>
            </a:xfrm>
            <a:prstGeom prst="line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3247625" y="3009900"/>
              <a:ext cx="442729" cy="1219201"/>
            </a:xfrm>
            <a:prstGeom prst="line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3400025" y="3162300"/>
              <a:ext cx="442729" cy="1219201"/>
            </a:xfrm>
            <a:prstGeom prst="line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1447800" y="2438400"/>
            <a:ext cx="552948" cy="84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015911" y="2624442"/>
            <a:ext cx="94985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Grid CS</a:t>
            </a:r>
            <a:endParaRPr lang="en-US" sz="1000" dirty="0"/>
          </a:p>
        </p:txBody>
      </p:sp>
      <p:sp>
        <p:nvSpPr>
          <p:cNvPr id="111" name="Freeform 110"/>
          <p:cNvSpPr/>
          <p:nvPr/>
        </p:nvSpPr>
        <p:spPr>
          <a:xfrm>
            <a:off x="5756156" y="980024"/>
            <a:ext cx="4069463" cy="3981441"/>
          </a:xfrm>
          <a:custGeom>
            <a:avLst/>
            <a:gdLst>
              <a:gd name="connsiteX0" fmla="*/ 1095469 w 1095469"/>
              <a:gd name="connsiteY0" fmla="*/ 0 h 2009869"/>
              <a:gd name="connsiteX1" fmla="*/ 226336 w 1095469"/>
              <a:gd name="connsiteY1" fmla="*/ 860079 h 2009869"/>
              <a:gd name="connsiteX2" fmla="*/ 0 w 1095469"/>
              <a:gd name="connsiteY2" fmla="*/ 2009869 h 2009869"/>
              <a:gd name="connsiteX0" fmla="*/ 2344848 w 2344848"/>
              <a:gd name="connsiteY0" fmla="*/ 0 h 1484768"/>
              <a:gd name="connsiteX1" fmla="*/ 226336 w 2344848"/>
              <a:gd name="connsiteY1" fmla="*/ 334978 h 1484768"/>
              <a:gd name="connsiteX2" fmla="*/ 0 w 2344848"/>
              <a:gd name="connsiteY2" fmla="*/ 1484768 h 1484768"/>
              <a:gd name="connsiteX0" fmla="*/ 2344848 w 2344848"/>
              <a:gd name="connsiteY0" fmla="*/ 83333 h 1568101"/>
              <a:gd name="connsiteX1" fmla="*/ 226336 w 2344848"/>
              <a:gd name="connsiteY1" fmla="*/ 418311 h 1568101"/>
              <a:gd name="connsiteX2" fmla="*/ 0 w 2344848"/>
              <a:gd name="connsiteY2" fmla="*/ 1568101 h 1568101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28384 h 2513152"/>
              <a:gd name="connsiteX1" fmla="*/ 1251264 w 2344848"/>
              <a:gd name="connsiteY1" fmla="*/ 38089 h 2513152"/>
              <a:gd name="connsiteX2" fmla="*/ 0 w 2344848"/>
              <a:gd name="connsiteY2" fmla="*/ 2513152 h 2513152"/>
              <a:gd name="connsiteX0" fmla="*/ 2344848 w 2344848"/>
              <a:gd name="connsiteY0" fmla="*/ 1019617 h 2504385"/>
              <a:gd name="connsiteX1" fmla="*/ 1251264 w 2344848"/>
              <a:gd name="connsiteY1" fmla="*/ 38375 h 2504385"/>
              <a:gd name="connsiteX2" fmla="*/ 0 w 2344848"/>
              <a:gd name="connsiteY2" fmla="*/ 2504385 h 2504385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350246 h 2835014"/>
              <a:gd name="connsiteX1" fmla="*/ 1169783 w 2344848"/>
              <a:gd name="connsiteY1" fmla="*/ 52133 h 2835014"/>
              <a:gd name="connsiteX2" fmla="*/ 0 w 2344848"/>
              <a:gd name="connsiteY2" fmla="*/ 2835014 h 2835014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3114392 w 3114392"/>
              <a:gd name="connsiteY0" fmla="*/ 1500218 h 1500218"/>
              <a:gd name="connsiteX1" fmla="*/ 1939327 w 3114392"/>
              <a:gd name="connsiteY1" fmla="*/ 202105 h 1500218"/>
              <a:gd name="connsiteX2" fmla="*/ 0 w 3114392"/>
              <a:gd name="connsiteY2" fmla="*/ 232733 h 1500218"/>
              <a:gd name="connsiteX0" fmla="*/ 3114392 w 3114392"/>
              <a:gd name="connsiteY0" fmla="*/ 1473819 h 1473819"/>
              <a:gd name="connsiteX1" fmla="*/ 1939327 w 3114392"/>
              <a:gd name="connsiteY1" fmla="*/ 175706 h 1473819"/>
              <a:gd name="connsiteX2" fmla="*/ 0 w 3114392"/>
              <a:gd name="connsiteY2" fmla="*/ 206334 h 1473819"/>
              <a:gd name="connsiteX0" fmla="*/ 3114392 w 3114392"/>
              <a:gd name="connsiteY0" fmla="*/ 1423911 h 1423911"/>
              <a:gd name="connsiteX1" fmla="*/ 1939327 w 3114392"/>
              <a:gd name="connsiteY1" fmla="*/ 125798 h 1423911"/>
              <a:gd name="connsiteX2" fmla="*/ 1106408 w 3114392"/>
              <a:gd name="connsiteY2" fmla="*/ 71477 h 1423911"/>
              <a:gd name="connsiteX3" fmla="*/ 0 w 3114392"/>
              <a:gd name="connsiteY3" fmla="*/ 156426 h 1423911"/>
              <a:gd name="connsiteX0" fmla="*/ 3114392 w 3114392"/>
              <a:gd name="connsiteY0" fmla="*/ 1352726 h 1352726"/>
              <a:gd name="connsiteX1" fmla="*/ 2075129 w 3114392"/>
              <a:gd name="connsiteY1" fmla="*/ 299057 h 1352726"/>
              <a:gd name="connsiteX2" fmla="*/ 1106408 w 3114392"/>
              <a:gd name="connsiteY2" fmla="*/ 292 h 1352726"/>
              <a:gd name="connsiteX3" fmla="*/ 0 w 3114392"/>
              <a:gd name="connsiteY3" fmla="*/ 85241 h 1352726"/>
              <a:gd name="connsiteX0" fmla="*/ 3114392 w 3114392"/>
              <a:gd name="connsiteY0" fmla="*/ 1268097 h 1268097"/>
              <a:gd name="connsiteX1" fmla="*/ 2075129 w 3114392"/>
              <a:gd name="connsiteY1" fmla="*/ 214428 h 1268097"/>
              <a:gd name="connsiteX2" fmla="*/ 1314638 w 3114392"/>
              <a:gd name="connsiteY2" fmla="*/ 1219362 h 1268097"/>
              <a:gd name="connsiteX3" fmla="*/ 0 w 3114392"/>
              <a:gd name="connsiteY3" fmla="*/ 612 h 1268097"/>
              <a:gd name="connsiteX0" fmla="*/ 3114392 w 3114392"/>
              <a:gd name="connsiteY0" fmla="*/ 1268097 h 1324978"/>
              <a:gd name="connsiteX1" fmla="*/ 1314638 w 3114392"/>
              <a:gd name="connsiteY1" fmla="*/ 1219362 h 1324978"/>
              <a:gd name="connsiteX2" fmla="*/ 0 w 3114392"/>
              <a:gd name="connsiteY2" fmla="*/ 612 h 1324978"/>
              <a:gd name="connsiteX0" fmla="*/ 3159659 w 3159659"/>
              <a:gd name="connsiteY0" fmla="*/ 870021 h 926902"/>
              <a:gd name="connsiteX1" fmla="*/ 1359905 w 3159659"/>
              <a:gd name="connsiteY1" fmla="*/ 821286 h 926902"/>
              <a:gd name="connsiteX2" fmla="*/ 0 w 3159659"/>
              <a:gd name="connsiteY2" fmla="*/ 888 h 926902"/>
              <a:gd name="connsiteX0" fmla="*/ 3159659 w 3159659"/>
              <a:gd name="connsiteY0" fmla="*/ 870070 h 898396"/>
              <a:gd name="connsiteX1" fmla="*/ 758021 w 3159659"/>
              <a:gd name="connsiteY1" fmla="*/ 775036 h 898396"/>
              <a:gd name="connsiteX2" fmla="*/ 0 w 3159659"/>
              <a:gd name="connsiteY2" fmla="*/ 937 h 898396"/>
              <a:gd name="connsiteX0" fmla="*/ 3159659 w 3159659"/>
              <a:gd name="connsiteY0" fmla="*/ 870451 h 898777"/>
              <a:gd name="connsiteX1" fmla="*/ 758021 w 3159659"/>
              <a:gd name="connsiteY1" fmla="*/ 775417 h 898777"/>
              <a:gd name="connsiteX2" fmla="*/ 0 w 3159659"/>
              <a:gd name="connsiteY2" fmla="*/ 1318 h 898777"/>
              <a:gd name="connsiteX0" fmla="*/ 2268408 w 2268408"/>
              <a:gd name="connsiteY0" fmla="*/ 1645955 h 1645955"/>
              <a:gd name="connsiteX1" fmla="*/ 758021 w 2268408"/>
              <a:gd name="connsiteY1" fmla="*/ 775417 h 1645955"/>
              <a:gd name="connsiteX2" fmla="*/ 0 w 2268408"/>
              <a:gd name="connsiteY2" fmla="*/ 1318 h 1645955"/>
              <a:gd name="connsiteX0" fmla="*/ 2268408 w 2268408"/>
              <a:gd name="connsiteY0" fmla="*/ 1645312 h 1645312"/>
              <a:gd name="connsiteX1" fmla="*/ 1001089 w 2268408"/>
              <a:gd name="connsiteY1" fmla="*/ 1341934 h 1645312"/>
              <a:gd name="connsiteX2" fmla="*/ 0 w 2268408"/>
              <a:gd name="connsiteY2" fmla="*/ 675 h 1645312"/>
              <a:gd name="connsiteX0" fmla="*/ 2696672 w 2696672"/>
              <a:gd name="connsiteY0" fmla="*/ 1622162 h 1622162"/>
              <a:gd name="connsiteX1" fmla="*/ 1001089 w 2696672"/>
              <a:gd name="connsiteY1" fmla="*/ 1341934 h 1622162"/>
              <a:gd name="connsiteX2" fmla="*/ 0 w 2696672"/>
              <a:gd name="connsiteY2" fmla="*/ 675 h 1622162"/>
              <a:gd name="connsiteX0" fmla="*/ 2928165 w 2928165"/>
              <a:gd name="connsiteY0" fmla="*/ 1610588 h 1610588"/>
              <a:gd name="connsiteX1" fmla="*/ 1001089 w 2928165"/>
              <a:gd name="connsiteY1" fmla="*/ 1341934 h 1610588"/>
              <a:gd name="connsiteX2" fmla="*/ 0 w 2928165"/>
              <a:gd name="connsiteY2" fmla="*/ 675 h 1610588"/>
              <a:gd name="connsiteX0" fmla="*/ 2397732 w 2397732"/>
              <a:gd name="connsiteY0" fmla="*/ 2970311 h 2970311"/>
              <a:gd name="connsiteX1" fmla="*/ 470656 w 2397732"/>
              <a:gd name="connsiteY1" fmla="*/ 2701657 h 2970311"/>
              <a:gd name="connsiteX2" fmla="*/ 0 w 2397732"/>
              <a:gd name="connsiteY2" fmla="*/ 310 h 2970311"/>
              <a:gd name="connsiteX0" fmla="*/ 2397732 w 2397732"/>
              <a:gd name="connsiteY0" fmla="*/ 2970675 h 2970675"/>
              <a:gd name="connsiteX1" fmla="*/ 693096 w 2397732"/>
              <a:gd name="connsiteY1" fmla="*/ 1341933 h 2970675"/>
              <a:gd name="connsiteX2" fmla="*/ 0 w 2397732"/>
              <a:gd name="connsiteY2" fmla="*/ 674 h 2970675"/>
              <a:gd name="connsiteX0" fmla="*/ 2397732 w 2397732"/>
              <a:gd name="connsiteY0" fmla="*/ 2970675 h 2970675"/>
              <a:gd name="connsiteX1" fmla="*/ 693096 w 2397732"/>
              <a:gd name="connsiteY1" fmla="*/ 1341933 h 2970675"/>
              <a:gd name="connsiteX2" fmla="*/ 0 w 2397732"/>
              <a:gd name="connsiteY2" fmla="*/ 674 h 2970675"/>
              <a:gd name="connsiteX0" fmla="*/ 2397732 w 2397732"/>
              <a:gd name="connsiteY0" fmla="*/ 2970336 h 3326481"/>
              <a:gd name="connsiteX1" fmla="*/ 1490457 w 2397732"/>
              <a:gd name="connsiteY1" fmla="*/ 2518506 h 3326481"/>
              <a:gd name="connsiteX2" fmla="*/ 0 w 2397732"/>
              <a:gd name="connsiteY2" fmla="*/ 335 h 3326481"/>
              <a:gd name="connsiteX0" fmla="*/ 2397732 w 2397732"/>
              <a:gd name="connsiteY0" fmla="*/ 2970589 h 2970589"/>
              <a:gd name="connsiteX1" fmla="*/ 748992 w 2397732"/>
              <a:gd name="connsiteY1" fmla="*/ 1511286 h 2970589"/>
              <a:gd name="connsiteX2" fmla="*/ 0 w 2397732"/>
              <a:gd name="connsiteY2" fmla="*/ 588 h 2970589"/>
              <a:gd name="connsiteX0" fmla="*/ 2397732 w 2397732"/>
              <a:gd name="connsiteY0" fmla="*/ 2970701 h 2970701"/>
              <a:gd name="connsiteX1" fmla="*/ 748992 w 2397732"/>
              <a:gd name="connsiteY1" fmla="*/ 1511398 h 2970701"/>
              <a:gd name="connsiteX2" fmla="*/ 0 w 2397732"/>
              <a:gd name="connsiteY2" fmla="*/ 700 h 2970701"/>
              <a:gd name="connsiteX0" fmla="*/ 2397732 w 2397732"/>
              <a:gd name="connsiteY0" fmla="*/ 2970725 h 2970725"/>
              <a:gd name="connsiteX1" fmla="*/ 680549 w 2397732"/>
              <a:gd name="connsiteY1" fmla="*/ 1473260 h 2970725"/>
              <a:gd name="connsiteX2" fmla="*/ 0 w 2397732"/>
              <a:gd name="connsiteY2" fmla="*/ 724 h 2970725"/>
              <a:gd name="connsiteX0" fmla="*/ 2284499 w 2284499"/>
              <a:gd name="connsiteY0" fmla="*/ 2990928 h 2990928"/>
              <a:gd name="connsiteX1" fmla="*/ 680549 w 2284499"/>
              <a:gd name="connsiteY1" fmla="*/ 1473260 h 2990928"/>
              <a:gd name="connsiteX2" fmla="*/ 0 w 2284499"/>
              <a:gd name="connsiteY2" fmla="*/ 724 h 299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4499" h="2990928">
                <a:moveTo>
                  <a:pt x="2284499" y="2990928"/>
                </a:moveTo>
                <a:cubicBezTo>
                  <a:pt x="1909551" y="2980775"/>
                  <a:pt x="1548673" y="2980484"/>
                  <a:pt x="680549" y="1473260"/>
                </a:cubicBezTo>
                <a:cubicBezTo>
                  <a:pt x="414028" y="1021590"/>
                  <a:pt x="176857" y="-31541"/>
                  <a:pt x="0" y="724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2173145" y="2351373"/>
            <a:ext cx="1425581" cy="197532"/>
          </a:xfrm>
          <a:custGeom>
            <a:avLst/>
            <a:gdLst>
              <a:gd name="connsiteX0" fmla="*/ 1095469 w 1095469"/>
              <a:gd name="connsiteY0" fmla="*/ 0 h 2009869"/>
              <a:gd name="connsiteX1" fmla="*/ 226336 w 1095469"/>
              <a:gd name="connsiteY1" fmla="*/ 860079 h 2009869"/>
              <a:gd name="connsiteX2" fmla="*/ 0 w 1095469"/>
              <a:gd name="connsiteY2" fmla="*/ 2009869 h 2009869"/>
              <a:gd name="connsiteX0" fmla="*/ 2344848 w 2344848"/>
              <a:gd name="connsiteY0" fmla="*/ 0 h 1484768"/>
              <a:gd name="connsiteX1" fmla="*/ 226336 w 2344848"/>
              <a:gd name="connsiteY1" fmla="*/ 334978 h 1484768"/>
              <a:gd name="connsiteX2" fmla="*/ 0 w 2344848"/>
              <a:gd name="connsiteY2" fmla="*/ 1484768 h 1484768"/>
              <a:gd name="connsiteX0" fmla="*/ 2344848 w 2344848"/>
              <a:gd name="connsiteY0" fmla="*/ 83333 h 1568101"/>
              <a:gd name="connsiteX1" fmla="*/ 226336 w 2344848"/>
              <a:gd name="connsiteY1" fmla="*/ 418311 h 1568101"/>
              <a:gd name="connsiteX2" fmla="*/ 0 w 2344848"/>
              <a:gd name="connsiteY2" fmla="*/ 1568101 h 1568101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28384 h 2513152"/>
              <a:gd name="connsiteX1" fmla="*/ 1251264 w 2344848"/>
              <a:gd name="connsiteY1" fmla="*/ 38089 h 2513152"/>
              <a:gd name="connsiteX2" fmla="*/ 0 w 2344848"/>
              <a:gd name="connsiteY2" fmla="*/ 2513152 h 2513152"/>
              <a:gd name="connsiteX0" fmla="*/ 2344848 w 2344848"/>
              <a:gd name="connsiteY0" fmla="*/ 1019617 h 2504385"/>
              <a:gd name="connsiteX1" fmla="*/ 1251264 w 2344848"/>
              <a:gd name="connsiteY1" fmla="*/ 38375 h 2504385"/>
              <a:gd name="connsiteX2" fmla="*/ 0 w 2344848"/>
              <a:gd name="connsiteY2" fmla="*/ 2504385 h 2504385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350246 h 2835014"/>
              <a:gd name="connsiteX1" fmla="*/ 1169783 w 2344848"/>
              <a:gd name="connsiteY1" fmla="*/ 52133 h 2835014"/>
              <a:gd name="connsiteX2" fmla="*/ 0 w 2344848"/>
              <a:gd name="connsiteY2" fmla="*/ 2835014 h 2835014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3114392 w 3114392"/>
              <a:gd name="connsiteY0" fmla="*/ 1500218 h 1500218"/>
              <a:gd name="connsiteX1" fmla="*/ 1939327 w 3114392"/>
              <a:gd name="connsiteY1" fmla="*/ 202105 h 1500218"/>
              <a:gd name="connsiteX2" fmla="*/ 0 w 3114392"/>
              <a:gd name="connsiteY2" fmla="*/ 232733 h 1500218"/>
              <a:gd name="connsiteX0" fmla="*/ 3114392 w 3114392"/>
              <a:gd name="connsiteY0" fmla="*/ 1473819 h 1473819"/>
              <a:gd name="connsiteX1" fmla="*/ 1939327 w 3114392"/>
              <a:gd name="connsiteY1" fmla="*/ 175706 h 1473819"/>
              <a:gd name="connsiteX2" fmla="*/ 0 w 3114392"/>
              <a:gd name="connsiteY2" fmla="*/ 206334 h 1473819"/>
              <a:gd name="connsiteX0" fmla="*/ 3114392 w 3114392"/>
              <a:gd name="connsiteY0" fmla="*/ 1423911 h 1423911"/>
              <a:gd name="connsiteX1" fmla="*/ 1939327 w 3114392"/>
              <a:gd name="connsiteY1" fmla="*/ 125798 h 1423911"/>
              <a:gd name="connsiteX2" fmla="*/ 1106408 w 3114392"/>
              <a:gd name="connsiteY2" fmla="*/ 71477 h 1423911"/>
              <a:gd name="connsiteX3" fmla="*/ 0 w 3114392"/>
              <a:gd name="connsiteY3" fmla="*/ 156426 h 1423911"/>
              <a:gd name="connsiteX0" fmla="*/ 3114392 w 3114392"/>
              <a:gd name="connsiteY0" fmla="*/ 1352726 h 1352726"/>
              <a:gd name="connsiteX1" fmla="*/ 2075129 w 3114392"/>
              <a:gd name="connsiteY1" fmla="*/ 299057 h 1352726"/>
              <a:gd name="connsiteX2" fmla="*/ 1106408 w 3114392"/>
              <a:gd name="connsiteY2" fmla="*/ 292 h 1352726"/>
              <a:gd name="connsiteX3" fmla="*/ 0 w 3114392"/>
              <a:gd name="connsiteY3" fmla="*/ 85241 h 1352726"/>
              <a:gd name="connsiteX0" fmla="*/ 3114392 w 3114392"/>
              <a:gd name="connsiteY0" fmla="*/ 1268097 h 1268097"/>
              <a:gd name="connsiteX1" fmla="*/ 2075129 w 3114392"/>
              <a:gd name="connsiteY1" fmla="*/ 214428 h 1268097"/>
              <a:gd name="connsiteX2" fmla="*/ 1314638 w 3114392"/>
              <a:gd name="connsiteY2" fmla="*/ 1219362 h 1268097"/>
              <a:gd name="connsiteX3" fmla="*/ 0 w 3114392"/>
              <a:gd name="connsiteY3" fmla="*/ 612 h 1268097"/>
              <a:gd name="connsiteX0" fmla="*/ 3114392 w 3114392"/>
              <a:gd name="connsiteY0" fmla="*/ 1268097 h 1324978"/>
              <a:gd name="connsiteX1" fmla="*/ 1314638 w 3114392"/>
              <a:gd name="connsiteY1" fmla="*/ 1219362 h 1324978"/>
              <a:gd name="connsiteX2" fmla="*/ 0 w 3114392"/>
              <a:gd name="connsiteY2" fmla="*/ 612 h 1324978"/>
              <a:gd name="connsiteX0" fmla="*/ 3159659 w 3159659"/>
              <a:gd name="connsiteY0" fmla="*/ 870021 h 926902"/>
              <a:gd name="connsiteX1" fmla="*/ 1359905 w 3159659"/>
              <a:gd name="connsiteY1" fmla="*/ 821286 h 926902"/>
              <a:gd name="connsiteX2" fmla="*/ 0 w 3159659"/>
              <a:gd name="connsiteY2" fmla="*/ 888 h 926902"/>
              <a:gd name="connsiteX0" fmla="*/ 3159659 w 3159659"/>
              <a:gd name="connsiteY0" fmla="*/ 870070 h 898396"/>
              <a:gd name="connsiteX1" fmla="*/ 758021 w 3159659"/>
              <a:gd name="connsiteY1" fmla="*/ 775036 h 898396"/>
              <a:gd name="connsiteX2" fmla="*/ 0 w 3159659"/>
              <a:gd name="connsiteY2" fmla="*/ 937 h 898396"/>
              <a:gd name="connsiteX0" fmla="*/ 3159659 w 3159659"/>
              <a:gd name="connsiteY0" fmla="*/ 870451 h 898777"/>
              <a:gd name="connsiteX1" fmla="*/ 758021 w 3159659"/>
              <a:gd name="connsiteY1" fmla="*/ 775417 h 898777"/>
              <a:gd name="connsiteX2" fmla="*/ 0 w 3159659"/>
              <a:gd name="connsiteY2" fmla="*/ 1318 h 898777"/>
              <a:gd name="connsiteX0" fmla="*/ 2268408 w 2268408"/>
              <a:gd name="connsiteY0" fmla="*/ 1645955 h 1645955"/>
              <a:gd name="connsiteX1" fmla="*/ 758021 w 2268408"/>
              <a:gd name="connsiteY1" fmla="*/ 775417 h 1645955"/>
              <a:gd name="connsiteX2" fmla="*/ 0 w 2268408"/>
              <a:gd name="connsiteY2" fmla="*/ 1318 h 1645955"/>
              <a:gd name="connsiteX0" fmla="*/ 2268408 w 2268408"/>
              <a:gd name="connsiteY0" fmla="*/ 1645312 h 1645312"/>
              <a:gd name="connsiteX1" fmla="*/ 1001089 w 2268408"/>
              <a:gd name="connsiteY1" fmla="*/ 1341934 h 1645312"/>
              <a:gd name="connsiteX2" fmla="*/ 0 w 2268408"/>
              <a:gd name="connsiteY2" fmla="*/ 675 h 1645312"/>
              <a:gd name="connsiteX0" fmla="*/ 2696672 w 2696672"/>
              <a:gd name="connsiteY0" fmla="*/ 1622162 h 1622162"/>
              <a:gd name="connsiteX1" fmla="*/ 1001089 w 2696672"/>
              <a:gd name="connsiteY1" fmla="*/ 1341934 h 1622162"/>
              <a:gd name="connsiteX2" fmla="*/ 0 w 2696672"/>
              <a:gd name="connsiteY2" fmla="*/ 675 h 1622162"/>
              <a:gd name="connsiteX0" fmla="*/ 2928165 w 2928165"/>
              <a:gd name="connsiteY0" fmla="*/ 1610588 h 1610588"/>
              <a:gd name="connsiteX1" fmla="*/ 1001089 w 2928165"/>
              <a:gd name="connsiteY1" fmla="*/ 1341934 h 1610588"/>
              <a:gd name="connsiteX2" fmla="*/ 0 w 2928165"/>
              <a:gd name="connsiteY2" fmla="*/ 675 h 1610588"/>
              <a:gd name="connsiteX0" fmla="*/ 2397732 w 2397732"/>
              <a:gd name="connsiteY0" fmla="*/ 2970311 h 2970311"/>
              <a:gd name="connsiteX1" fmla="*/ 470656 w 2397732"/>
              <a:gd name="connsiteY1" fmla="*/ 2701657 h 2970311"/>
              <a:gd name="connsiteX2" fmla="*/ 0 w 2397732"/>
              <a:gd name="connsiteY2" fmla="*/ 310 h 2970311"/>
              <a:gd name="connsiteX0" fmla="*/ 2397732 w 2397732"/>
              <a:gd name="connsiteY0" fmla="*/ 2970675 h 2970675"/>
              <a:gd name="connsiteX1" fmla="*/ 693096 w 2397732"/>
              <a:gd name="connsiteY1" fmla="*/ 1341933 h 2970675"/>
              <a:gd name="connsiteX2" fmla="*/ 0 w 2397732"/>
              <a:gd name="connsiteY2" fmla="*/ 674 h 2970675"/>
              <a:gd name="connsiteX0" fmla="*/ 2397732 w 2397732"/>
              <a:gd name="connsiteY0" fmla="*/ 2970675 h 2970675"/>
              <a:gd name="connsiteX1" fmla="*/ 693096 w 2397732"/>
              <a:gd name="connsiteY1" fmla="*/ 1341933 h 2970675"/>
              <a:gd name="connsiteX2" fmla="*/ 0 w 2397732"/>
              <a:gd name="connsiteY2" fmla="*/ 674 h 2970675"/>
              <a:gd name="connsiteX0" fmla="*/ 2397732 w 2397732"/>
              <a:gd name="connsiteY0" fmla="*/ 2970336 h 3326481"/>
              <a:gd name="connsiteX1" fmla="*/ 1490457 w 2397732"/>
              <a:gd name="connsiteY1" fmla="*/ 2518506 h 3326481"/>
              <a:gd name="connsiteX2" fmla="*/ 0 w 2397732"/>
              <a:gd name="connsiteY2" fmla="*/ 335 h 3326481"/>
              <a:gd name="connsiteX0" fmla="*/ 2397732 w 2397732"/>
              <a:gd name="connsiteY0" fmla="*/ 2970589 h 2970589"/>
              <a:gd name="connsiteX1" fmla="*/ 748992 w 2397732"/>
              <a:gd name="connsiteY1" fmla="*/ 1511286 h 2970589"/>
              <a:gd name="connsiteX2" fmla="*/ 0 w 2397732"/>
              <a:gd name="connsiteY2" fmla="*/ 588 h 2970589"/>
              <a:gd name="connsiteX0" fmla="*/ 2397732 w 2397732"/>
              <a:gd name="connsiteY0" fmla="*/ 2970701 h 2970701"/>
              <a:gd name="connsiteX1" fmla="*/ 748992 w 2397732"/>
              <a:gd name="connsiteY1" fmla="*/ 1511398 h 2970701"/>
              <a:gd name="connsiteX2" fmla="*/ 0 w 2397732"/>
              <a:gd name="connsiteY2" fmla="*/ 700 h 2970701"/>
              <a:gd name="connsiteX0" fmla="*/ 2397732 w 2397732"/>
              <a:gd name="connsiteY0" fmla="*/ 2970725 h 2970725"/>
              <a:gd name="connsiteX1" fmla="*/ 680549 w 2397732"/>
              <a:gd name="connsiteY1" fmla="*/ 1473260 h 2970725"/>
              <a:gd name="connsiteX2" fmla="*/ 0 w 2397732"/>
              <a:gd name="connsiteY2" fmla="*/ 724 h 2970725"/>
              <a:gd name="connsiteX0" fmla="*/ 1828800 w 1828800"/>
              <a:gd name="connsiteY0" fmla="*/ 2822011 h 2822011"/>
              <a:gd name="connsiteX1" fmla="*/ 111617 w 1828800"/>
              <a:gd name="connsiteY1" fmla="*/ 1324546 h 2822011"/>
              <a:gd name="connsiteX2" fmla="*/ 0 w 1828800"/>
              <a:gd name="connsiteY2" fmla="*/ 841 h 2822011"/>
              <a:gd name="connsiteX0" fmla="*/ 1879048 w 1879048"/>
              <a:gd name="connsiteY0" fmla="*/ 2821170 h 2821170"/>
              <a:gd name="connsiteX1" fmla="*/ 161865 w 1879048"/>
              <a:gd name="connsiteY1" fmla="*/ 1323705 h 2821170"/>
              <a:gd name="connsiteX2" fmla="*/ 50248 w 1879048"/>
              <a:gd name="connsiteY2" fmla="*/ 0 h 2821170"/>
              <a:gd name="connsiteX0" fmla="*/ 1979314 w 1979314"/>
              <a:gd name="connsiteY0" fmla="*/ 2821170 h 2821170"/>
              <a:gd name="connsiteX1" fmla="*/ 112412 w 1979314"/>
              <a:gd name="connsiteY1" fmla="*/ 293335 h 2821170"/>
              <a:gd name="connsiteX2" fmla="*/ 150514 w 1979314"/>
              <a:gd name="connsiteY2" fmla="*/ 0 h 2821170"/>
              <a:gd name="connsiteX0" fmla="*/ 1866902 w 1866902"/>
              <a:gd name="connsiteY0" fmla="*/ 2821170 h 2821170"/>
              <a:gd name="connsiteX1" fmla="*/ 0 w 1866902"/>
              <a:gd name="connsiteY1" fmla="*/ 293335 h 2821170"/>
              <a:gd name="connsiteX2" fmla="*/ 38102 w 1866902"/>
              <a:gd name="connsiteY2" fmla="*/ 0 h 2821170"/>
              <a:gd name="connsiteX0" fmla="*/ 1866940 w 1866940"/>
              <a:gd name="connsiteY0" fmla="*/ 2821170 h 2821170"/>
              <a:gd name="connsiteX1" fmla="*/ 38 w 1866940"/>
              <a:gd name="connsiteY1" fmla="*/ 293335 h 2821170"/>
              <a:gd name="connsiteX2" fmla="*/ 38140 w 1866940"/>
              <a:gd name="connsiteY2" fmla="*/ 0 h 2821170"/>
              <a:gd name="connsiteX0" fmla="*/ 166856 w 211682"/>
              <a:gd name="connsiteY0" fmla="*/ 468492 h 468492"/>
              <a:gd name="connsiteX1" fmla="*/ 173580 w 211682"/>
              <a:gd name="connsiteY1" fmla="*/ 293335 h 468492"/>
              <a:gd name="connsiteX2" fmla="*/ 211682 w 211682"/>
              <a:gd name="connsiteY2" fmla="*/ 0 h 468492"/>
              <a:gd name="connsiteX0" fmla="*/ 1453 w 46279"/>
              <a:gd name="connsiteY0" fmla="*/ 468492 h 468492"/>
              <a:gd name="connsiteX1" fmla="*/ 8177 w 46279"/>
              <a:gd name="connsiteY1" fmla="*/ 293335 h 468492"/>
              <a:gd name="connsiteX2" fmla="*/ 46279 w 46279"/>
              <a:gd name="connsiteY2" fmla="*/ 0 h 468492"/>
              <a:gd name="connsiteX0" fmla="*/ 1453 w 46357"/>
              <a:gd name="connsiteY0" fmla="*/ 468492 h 468492"/>
              <a:gd name="connsiteX1" fmla="*/ 8177 w 46357"/>
              <a:gd name="connsiteY1" fmla="*/ 293335 h 468492"/>
              <a:gd name="connsiteX2" fmla="*/ 46279 w 46357"/>
              <a:gd name="connsiteY2" fmla="*/ 0 h 468492"/>
              <a:gd name="connsiteX0" fmla="*/ 293 w 45474"/>
              <a:gd name="connsiteY0" fmla="*/ 468492 h 468492"/>
              <a:gd name="connsiteX1" fmla="*/ 24128 w 45474"/>
              <a:gd name="connsiteY1" fmla="*/ 224644 h 468492"/>
              <a:gd name="connsiteX2" fmla="*/ 45119 w 45474"/>
              <a:gd name="connsiteY2" fmla="*/ 0 h 468492"/>
              <a:gd name="connsiteX0" fmla="*/ 179 w 49031"/>
              <a:gd name="connsiteY0" fmla="*/ 468492 h 468492"/>
              <a:gd name="connsiteX1" fmla="*/ 36847 w 49031"/>
              <a:gd name="connsiteY1" fmla="*/ 224644 h 468492"/>
              <a:gd name="connsiteX2" fmla="*/ 45005 w 49031"/>
              <a:gd name="connsiteY2" fmla="*/ 0 h 468492"/>
              <a:gd name="connsiteX0" fmla="*/ 179 w 442837"/>
              <a:gd name="connsiteY0" fmla="*/ 325385 h 325385"/>
              <a:gd name="connsiteX1" fmla="*/ 36847 w 442837"/>
              <a:gd name="connsiteY1" fmla="*/ 81537 h 325385"/>
              <a:gd name="connsiteX2" fmla="*/ 442833 w 442837"/>
              <a:gd name="connsiteY2" fmla="*/ 0 h 325385"/>
              <a:gd name="connsiteX0" fmla="*/ 179 w 442833"/>
              <a:gd name="connsiteY0" fmla="*/ 325385 h 325385"/>
              <a:gd name="connsiteX1" fmla="*/ 36847 w 442833"/>
              <a:gd name="connsiteY1" fmla="*/ 81537 h 325385"/>
              <a:gd name="connsiteX2" fmla="*/ 442833 w 442833"/>
              <a:gd name="connsiteY2" fmla="*/ 0 h 325385"/>
              <a:gd name="connsiteX0" fmla="*/ 20 w 690782"/>
              <a:gd name="connsiteY0" fmla="*/ 371179 h 371179"/>
              <a:gd name="connsiteX1" fmla="*/ 284796 w 690782"/>
              <a:gd name="connsiteY1" fmla="*/ 81537 h 371179"/>
              <a:gd name="connsiteX2" fmla="*/ 690782 w 690782"/>
              <a:gd name="connsiteY2" fmla="*/ 0 h 371179"/>
              <a:gd name="connsiteX0" fmla="*/ 23 w 690785"/>
              <a:gd name="connsiteY0" fmla="*/ 387573 h 387573"/>
              <a:gd name="connsiteX1" fmla="*/ 250577 w 690785"/>
              <a:gd name="connsiteY1" fmla="*/ 63585 h 387573"/>
              <a:gd name="connsiteX2" fmla="*/ 690785 w 690785"/>
              <a:gd name="connsiteY2" fmla="*/ 16394 h 387573"/>
              <a:gd name="connsiteX0" fmla="*/ 36 w 690798"/>
              <a:gd name="connsiteY0" fmla="*/ 387573 h 387573"/>
              <a:gd name="connsiteX1" fmla="*/ 250590 w 690798"/>
              <a:gd name="connsiteY1" fmla="*/ 63585 h 387573"/>
              <a:gd name="connsiteX2" fmla="*/ 690798 w 690798"/>
              <a:gd name="connsiteY2" fmla="*/ 16394 h 387573"/>
              <a:gd name="connsiteX0" fmla="*/ 36 w 690798"/>
              <a:gd name="connsiteY0" fmla="*/ 371179 h 371179"/>
              <a:gd name="connsiteX1" fmla="*/ 250590 w 690798"/>
              <a:gd name="connsiteY1" fmla="*/ 47191 h 371179"/>
              <a:gd name="connsiteX2" fmla="*/ 690798 w 690798"/>
              <a:gd name="connsiteY2" fmla="*/ 0 h 371179"/>
              <a:gd name="connsiteX0" fmla="*/ 33 w 690795"/>
              <a:gd name="connsiteY0" fmla="*/ 386519 h 386519"/>
              <a:gd name="connsiteX1" fmla="*/ 267698 w 690795"/>
              <a:gd name="connsiteY1" fmla="*/ 7578 h 386519"/>
              <a:gd name="connsiteX2" fmla="*/ 690795 w 690795"/>
              <a:gd name="connsiteY2" fmla="*/ 15340 h 386519"/>
              <a:gd name="connsiteX0" fmla="*/ 37 w 690799"/>
              <a:gd name="connsiteY0" fmla="*/ 386519 h 386519"/>
              <a:gd name="connsiteX1" fmla="*/ 267702 w 690799"/>
              <a:gd name="connsiteY1" fmla="*/ 7578 h 386519"/>
              <a:gd name="connsiteX2" fmla="*/ 690799 w 690799"/>
              <a:gd name="connsiteY2" fmla="*/ 15340 h 386519"/>
              <a:gd name="connsiteX0" fmla="*/ 22 w 800294"/>
              <a:gd name="connsiteY0" fmla="*/ 148389 h 148389"/>
              <a:gd name="connsiteX1" fmla="*/ 377197 w 800294"/>
              <a:gd name="connsiteY1" fmla="*/ 7578 h 148389"/>
              <a:gd name="connsiteX2" fmla="*/ 800294 w 800294"/>
              <a:gd name="connsiteY2" fmla="*/ 15340 h 14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294" h="148389">
                <a:moveTo>
                  <a:pt x="22" y="148389"/>
                </a:moveTo>
                <a:cubicBezTo>
                  <a:pt x="-2767" y="52372"/>
                  <a:pt x="258887" y="25344"/>
                  <a:pt x="377197" y="7578"/>
                </a:cubicBezTo>
                <a:cubicBezTo>
                  <a:pt x="534168" y="-20495"/>
                  <a:pt x="681990" y="40318"/>
                  <a:pt x="800294" y="15340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549095" y="7890138"/>
            <a:ext cx="318347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9159263" y="7509139"/>
            <a:ext cx="565839" cy="3479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7116764" y="749807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Catheter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0360328" y="7509053"/>
            <a:ext cx="58470" cy="3048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9971782" y="7516740"/>
            <a:ext cx="38854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360327" y="7135740"/>
            <a:ext cx="0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21992" y="8298240"/>
            <a:ext cx="58470" cy="3048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933446" y="8305927"/>
            <a:ext cx="38854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321991" y="7924927"/>
            <a:ext cx="0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136246" y="2438402"/>
            <a:ext cx="58470" cy="3048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747700" y="2446089"/>
            <a:ext cx="38854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136245" y="2065089"/>
            <a:ext cx="0" cy="381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514461" y="2767186"/>
            <a:ext cx="5847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572931" y="3072065"/>
            <a:ext cx="38854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572930" y="2691065"/>
            <a:ext cx="0" cy="381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Isosceles Triangle 126"/>
          <p:cNvSpPr/>
          <p:nvPr/>
        </p:nvSpPr>
        <p:spPr>
          <a:xfrm rot="5400000">
            <a:off x="3232039" y="3011697"/>
            <a:ext cx="1050120" cy="216240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682606" y="4015771"/>
            <a:ext cx="1256922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686629" y="39082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 View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4797284" y="3393257"/>
            <a:ext cx="55294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4850852" y="3545578"/>
            <a:ext cx="5847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4909322" y="3850457"/>
            <a:ext cx="38854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721566" y="3205437"/>
            <a:ext cx="118977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GridCamera</a:t>
            </a:r>
            <a:r>
              <a:rPr lang="en-US" sz="1000" dirty="0" smtClean="0"/>
              <a:t> </a:t>
            </a:r>
            <a:r>
              <a:rPr lang="en-US" sz="1000" dirty="0" smtClean="0"/>
              <a:t>CS</a:t>
            </a:r>
            <a:endParaRPr lang="en-US" sz="1000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4909321" y="3469457"/>
            <a:ext cx="0" cy="381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reeform 211"/>
          <p:cNvSpPr/>
          <p:nvPr/>
        </p:nvSpPr>
        <p:spPr>
          <a:xfrm>
            <a:off x="2221920" y="3053629"/>
            <a:ext cx="2480183" cy="653188"/>
          </a:xfrm>
          <a:custGeom>
            <a:avLst/>
            <a:gdLst>
              <a:gd name="connsiteX0" fmla="*/ 1095469 w 1095469"/>
              <a:gd name="connsiteY0" fmla="*/ 0 h 2009869"/>
              <a:gd name="connsiteX1" fmla="*/ 226336 w 1095469"/>
              <a:gd name="connsiteY1" fmla="*/ 860079 h 2009869"/>
              <a:gd name="connsiteX2" fmla="*/ 0 w 1095469"/>
              <a:gd name="connsiteY2" fmla="*/ 2009869 h 2009869"/>
              <a:gd name="connsiteX0" fmla="*/ 2344848 w 2344848"/>
              <a:gd name="connsiteY0" fmla="*/ 0 h 1484768"/>
              <a:gd name="connsiteX1" fmla="*/ 226336 w 2344848"/>
              <a:gd name="connsiteY1" fmla="*/ 334978 h 1484768"/>
              <a:gd name="connsiteX2" fmla="*/ 0 w 2344848"/>
              <a:gd name="connsiteY2" fmla="*/ 1484768 h 1484768"/>
              <a:gd name="connsiteX0" fmla="*/ 2344848 w 2344848"/>
              <a:gd name="connsiteY0" fmla="*/ 83333 h 1568101"/>
              <a:gd name="connsiteX1" fmla="*/ 226336 w 2344848"/>
              <a:gd name="connsiteY1" fmla="*/ 418311 h 1568101"/>
              <a:gd name="connsiteX2" fmla="*/ 0 w 2344848"/>
              <a:gd name="connsiteY2" fmla="*/ 1568101 h 1568101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06431 h 2491199"/>
              <a:gd name="connsiteX1" fmla="*/ 226336 w 2344848"/>
              <a:gd name="connsiteY1" fmla="*/ 1341409 h 2491199"/>
              <a:gd name="connsiteX2" fmla="*/ 1251264 w 2344848"/>
              <a:gd name="connsiteY2" fmla="*/ 16136 h 2491199"/>
              <a:gd name="connsiteX3" fmla="*/ 0 w 2344848"/>
              <a:gd name="connsiteY3" fmla="*/ 2491199 h 2491199"/>
              <a:gd name="connsiteX0" fmla="*/ 2344848 w 2344848"/>
              <a:gd name="connsiteY0" fmla="*/ 1028384 h 2513152"/>
              <a:gd name="connsiteX1" fmla="*/ 1251264 w 2344848"/>
              <a:gd name="connsiteY1" fmla="*/ 38089 h 2513152"/>
              <a:gd name="connsiteX2" fmla="*/ 0 w 2344848"/>
              <a:gd name="connsiteY2" fmla="*/ 2513152 h 2513152"/>
              <a:gd name="connsiteX0" fmla="*/ 2344848 w 2344848"/>
              <a:gd name="connsiteY0" fmla="*/ 1019617 h 2504385"/>
              <a:gd name="connsiteX1" fmla="*/ 1251264 w 2344848"/>
              <a:gd name="connsiteY1" fmla="*/ 38375 h 2504385"/>
              <a:gd name="connsiteX2" fmla="*/ 0 w 2344848"/>
              <a:gd name="connsiteY2" fmla="*/ 2504385 h 2504385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038689 h 2523457"/>
              <a:gd name="connsiteX1" fmla="*/ 1251264 w 2344848"/>
              <a:gd name="connsiteY1" fmla="*/ 57447 h 2523457"/>
              <a:gd name="connsiteX2" fmla="*/ 0 w 2344848"/>
              <a:gd name="connsiteY2" fmla="*/ 2523457 h 2523457"/>
              <a:gd name="connsiteX0" fmla="*/ 2344848 w 2344848"/>
              <a:gd name="connsiteY0" fmla="*/ 1350246 h 2835014"/>
              <a:gd name="connsiteX1" fmla="*/ 1169783 w 2344848"/>
              <a:gd name="connsiteY1" fmla="*/ 52133 h 2835014"/>
              <a:gd name="connsiteX2" fmla="*/ 0 w 2344848"/>
              <a:gd name="connsiteY2" fmla="*/ 2835014 h 2835014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2344848 w 2344848"/>
              <a:gd name="connsiteY0" fmla="*/ 1329952 h 2814720"/>
              <a:gd name="connsiteX1" fmla="*/ 1169783 w 2344848"/>
              <a:gd name="connsiteY1" fmla="*/ 31839 h 2814720"/>
              <a:gd name="connsiteX2" fmla="*/ 0 w 2344848"/>
              <a:gd name="connsiteY2" fmla="*/ 2814720 h 2814720"/>
              <a:gd name="connsiteX0" fmla="*/ 3114392 w 3114392"/>
              <a:gd name="connsiteY0" fmla="*/ 1500218 h 1500218"/>
              <a:gd name="connsiteX1" fmla="*/ 1939327 w 3114392"/>
              <a:gd name="connsiteY1" fmla="*/ 202105 h 1500218"/>
              <a:gd name="connsiteX2" fmla="*/ 0 w 3114392"/>
              <a:gd name="connsiteY2" fmla="*/ 232733 h 1500218"/>
              <a:gd name="connsiteX0" fmla="*/ 3114392 w 3114392"/>
              <a:gd name="connsiteY0" fmla="*/ 1473819 h 1473819"/>
              <a:gd name="connsiteX1" fmla="*/ 1939327 w 3114392"/>
              <a:gd name="connsiteY1" fmla="*/ 175706 h 1473819"/>
              <a:gd name="connsiteX2" fmla="*/ 0 w 3114392"/>
              <a:gd name="connsiteY2" fmla="*/ 206334 h 1473819"/>
              <a:gd name="connsiteX0" fmla="*/ 3114392 w 3114392"/>
              <a:gd name="connsiteY0" fmla="*/ 1423911 h 1423911"/>
              <a:gd name="connsiteX1" fmla="*/ 1939327 w 3114392"/>
              <a:gd name="connsiteY1" fmla="*/ 125798 h 1423911"/>
              <a:gd name="connsiteX2" fmla="*/ 1106408 w 3114392"/>
              <a:gd name="connsiteY2" fmla="*/ 71477 h 1423911"/>
              <a:gd name="connsiteX3" fmla="*/ 0 w 3114392"/>
              <a:gd name="connsiteY3" fmla="*/ 156426 h 1423911"/>
              <a:gd name="connsiteX0" fmla="*/ 3114392 w 3114392"/>
              <a:gd name="connsiteY0" fmla="*/ 1352726 h 1352726"/>
              <a:gd name="connsiteX1" fmla="*/ 2075129 w 3114392"/>
              <a:gd name="connsiteY1" fmla="*/ 299057 h 1352726"/>
              <a:gd name="connsiteX2" fmla="*/ 1106408 w 3114392"/>
              <a:gd name="connsiteY2" fmla="*/ 292 h 1352726"/>
              <a:gd name="connsiteX3" fmla="*/ 0 w 3114392"/>
              <a:gd name="connsiteY3" fmla="*/ 85241 h 1352726"/>
              <a:gd name="connsiteX0" fmla="*/ 3114392 w 3114392"/>
              <a:gd name="connsiteY0" fmla="*/ 1268097 h 1268097"/>
              <a:gd name="connsiteX1" fmla="*/ 2075129 w 3114392"/>
              <a:gd name="connsiteY1" fmla="*/ 214428 h 1268097"/>
              <a:gd name="connsiteX2" fmla="*/ 1314638 w 3114392"/>
              <a:gd name="connsiteY2" fmla="*/ 1219362 h 1268097"/>
              <a:gd name="connsiteX3" fmla="*/ 0 w 3114392"/>
              <a:gd name="connsiteY3" fmla="*/ 612 h 1268097"/>
              <a:gd name="connsiteX0" fmla="*/ 3114392 w 3114392"/>
              <a:gd name="connsiteY0" fmla="*/ 1268097 h 1324978"/>
              <a:gd name="connsiteX1" fmla="*/ 1314638 w 3114392"/>
              <a:gd name="connsiteY1" fmla="*/ 1219362 h 1324978"/>
              <a:gd name="connsiteX2" fmla="*/ 0 w 3114392"/>
              <a:gd name="connsiteY2" fmla="*/ 612 h 1324978"/>
              <a:gd name="connsiteX0" fmla="*/ 3159659 w 3159659"/>
              <a:gd name="connsiteY0" fmla="*/ 870021 h 926902"/>
              <a:gd name="connsiteX1" fmla="*/ 1359905 w 3159659"/>
              <a:gd name="connsiteY1" fmla="*/ 821286 h 926902"/>
              <a:gd name="connsiteX2" fmla="*/ 0 w 3159659"/>
              <a:gd name="connsiteY2" fmla="*/ 888 h 926902"/>
              <a:gd name="connsiteX0" fmla="*/ 3159659 w 3159659"/>
              <a:gd name="connsiteY0" fmla="*/ 870070 h 898396"/>
              <a:gd name="connsiteX1" fmla="*/ 758021 w 3159659"/>
              <a:gd name="connsiteY1" fmla="*/ 775036 h 898396"/>
              <a:gd name="connsiteX2" fmla="*/ 0 w 3159659"/>
              <a:gd name="connsiteY2" fmla="*/ 937 h 898396"/>
              <a:gd name="connsiteX0" fmla="*/ 3159659 w 3159659"/>
              <a:gd name="connsiteY0" fmla="*/ 870451 h 898777"/>
              <a:gd name="connsiteX1" fmla="*/ 758021 w 3159659"/>
              <a:gd name="connsiteY1" fmla="*/ 775417 h 898777"/>
              <a:gd name="connsiteX2" fmla="*/ 0 w 3159659"/>
              <a:gd name="connsiteY2" fmla="*/ 1318 h 898777"/>
              <a:gd name="connsiteX0" fmla="*/ 2268408 w 2268408"/>
              <a:gd name="connsiteY0" fmla="*/ 1645955 h 1645955"/>
              <a:gd name="connsiteX1" fmla="*/ 758021 w 2268408"/>
              <a:gd name="connsiteY1" fmla="*/ 775417 h 1645955"/>
              <a:gd name="connsiteX2" fmla="*/ 0 w 2268408"/>
              <a:gd name="connsiteY2" fmla="*/ 1318 h 1645955"/>
              <a:gd name="connsiteX0" fmla="*/ 2268408 w 2268408"/>
              <a:gd name="connsiteY0" fmla="*/ 1645312 h 1645312"/>
              <a:gd name="connsiteX1" fmla="*/ 1001089 w 2268408"/>
              <a:gd name="connsiteY1" fmla="*/ 1341934 h 1645312"/>
              <a:gd name="connsiteX2" fmla="*/ 0 w 2268408"/>
              <a:gd name="connsiteY2" fmla="*/ 675 h 1645312"/>
              <a:gd name="connsiteX0" fmla="*/ 2696672 w 2696672"/>
              <a:gd name="connsiteY0" fmla="*/ 1622162 h 1622162"/>
              <a:gd name="connsiteX1" fmla="*/ 1001089 w 2696672"/>
              <a:gd name="connsiteY1" fmla="*/ 1341934 h 1622162"/>
              <a:gd name="connsiteX2" fmla="*/ 0 w 2696672"/>
              <a:gd name="connsiteY2" fmla="*/ 675 h 1622162"/>
              <a:gd name="connsiteX0" fmla="*/ 2928165 w 2928165"/>
              <a:gd name="connsiteY0" fmla="*/ 1610588 h 1610588"/>
              <a:gd name="connsiteX1" fmla="*/ 1001089 w 2928165"/>
              <a:gd name="connsiteY1" fmla="*/ 1341934 h 1610588"/>
              <a:gd name="connsiteX2" fmla="*/ 0 w 2928165"/>
              <a:gd name="connsiteY2" fmla="*/ 675 h 1610588"/>
              <a:gd name="connsiteX0" fmla="*/ 2397732 w 2397732"/>
              <a:gd name="connsiteY0" fmla="*/ 2970311 h 2970311"/>
              <a:gd name="connsiteX1" fmla="*/ 470656 w 2397732"/>
              <a:gd name="connsiteY1" fmla="*/ 2701657 h 2970311"/>
              <a:gd name="connsiteX2" fmla="*/ 0 w 2397732"/>
              <a:gd name="connsiteY2" fmla="*/ 310 h 2970311"/>
              <a:gd name="connsiteX0" fmla="*/ 2397732 w 2397732"/>
              <a:gd name="connsiteY0" fmla="*/ 2970675 h 2970675"/>
              <a:gd name="connsiteX1" fmla="*/ 693096 w 2397732"/>
              <a:gd name="connsiteY1" fmla="*/ 1341933 h 2970675"/>
              <a:gd name="connsiteX2" fmla="*/ 0 w 2397732"/>
              <a:gd name="connsiteY2" fmla="*/ 674 h 2970675"/>
              <a:gd name="connsiteX0" fmla="*/ 2397732 w 2397732"/>
              <a:gd name="connsiteY0" fmla="*/ 2970675 h 2970675"/>
              <a:gd name="connsiteX1" fmla="*/ 693096 w 2397732"/>
              <a:gd name="connsiteY1" fmla="*/ 1341933 h 2970675"/>
              <a:gd name="connsiteX2" fmla="*/ 0 w 2397732"/>
              <a:gd name="connsiteY2" fmla="*/ 674 h 2970675"/>
              <a:gd name="connsiteX0" fmla="*/ 2397732 w 2397732"/>
              <a:gd name="connsiteY0" fmla="*/ 2970336 h 3326481"/>
              <a:gd name="connsiteX1" fmla="*/ 1490457 w 2397732"/>
              <a:gd name="connsiteY1" fmla="*/ 2518506 h 3326481"/>
              <a:gd name="connsiteX2" fmla="*/ 0 w 2397732"/>
              <a:gd name="connsiteY2" fmla="*/ 335 h 3326481"/>
              <a:gd name="connsiteX0" fmla="*/ 2397732 w 2397732"/>
              <a:gd name="connsiteY0" fmla="*/ 2970589 h 2970589"/>
              <a:gd name="connsiteX1" fmla="*/ 748992 w 2397732"/>
              <a:gd name="connsiteY1" fmla="*/ 1511286 h 2970589"/>
              <a:gd name="connsiteX2" fmla="*/ 0 w 2397732"/>
              <a:gd name="connsiteY2" fmla="*/ 588 h 2970589"/>
              <a:gd name="connsiteX0" fmla="*/ 2397732 w 2397732"/>
              <a:gd name="connsiteY0" fmla="*/ 2970701 h 2970701"/>
              <a:gd name="connsiteX1" fmla="*/ 748992 w 2397732"/>
              <a:gd name="connsiteY1" fmla="*/ 1511398 h 2970701"/>
              <a:gd name="connsiteX2" fmla="*/ 0 w 2397732"/>
              <a:gd name="connsiteY2" fmla="*/ 700 h 2970701"/>
              <a:gd name="connsiteX0" fmla="*/ 2397732 w 2397732"/>
              <a:gd name="connsiteY0" fmla="*/ 2970725 h 2970725"/>
              <a:gd name="connsiteX1" fmla="*/ 680549 w 2397732"/>
              <a:gd name="connsiteY1" fmla="*/ 1473260 h 2970725"/>
              <a:gd name="connsiteX2" fmla="*/ 0 w 2397732"/>
              <a:gd name="connsiteY2" fmla="*/ 724 h 2970725"/>
              <a:gd name="connsiteX0" fmla="*/ 1828800 w 1828800"/>
              <a:gd name="connsiteY0" fmla="*/ 2822011 h 2822011"/>
              <a:gd name="connsiteX1" fmla="*/ 111617 w 1828800"/>
              <a:gd name="connsiteY1" fmla="*/ 1324546 h 2822011"/>
              <a:gd name="connsiteX2" fmla="*/ 0 w 1828800"/>
              <a:gd name="connsiteY2" fmla="*/ 841 h 2822011"/>
              <a:gd name="connsiteX0" fmla="*/ 1879048 w 1879048"/>
              <a:gd name="connsiteY0" fmla="*/ 2821170 h 2821170"/>
              <a:gd name="connsiteX1" fmla="*/ 161865 w 1879048"/>
              <a:gd name="connsiteY1" fmla="*/ 1323705 h 2821170"/>
              <a:gd name="connsiteX2" fmla="*/ 50248 w 1879048"/>
              <a:gd name="connsiteY2" fmla="*/ 0 h 2821170"/>
              <a:gd name="connsiteX0" fmla="*/ 1979314 w 1979314"/>
              <a:gd name="connsiteY0" fmla="*/ 2821170 h 2821170"/>
              <a:gd name="connsiteX1" fmla="*/ 112412 w 1979314"/>
              <a:gd name="connsiteY1" fmla="*/ 293335 h 2821170"/>
              <a:gd name="connsiteX2" fmla="*/ 150514 w 1979314"/>
              <a:gd name="connsiteY2" fmla="*/ 0 h 2821170"/>
              <a:gd name="connsiteX0" fmla="*/ 1866902 w 1866902"/>
              <a:gd name="connsiteY0" fmla="*/ 2821170 h 2821170"/>
              <a:gd name="connsiteX1" fmla="*/ 0 w 1866902"/>
              <a:gd name="connsiteY1" fmla="*/ 293335 h 2821170"/>
              <a:gd name="connsiteX2" fmla="*/ 38102 w 1866902"/>
              <a:gd name="connsiteY2" fmla="*/ 0 h 2821170"/>
              <a:gd name="connsiteX0" fmla="*/ 1866940 w 1866940"/>
              <a:gd name="connsiteY0" fmla="*/ 2821170 h 2821170"/>
              <a:gd name="connsiteX1" fmla="*/ 38 w 1866940"/>
              <a:gd name="connsiteY1" fmla="*/ 293335 h 2821170"/>
              <a:gd name="connsiteX2" fmla="*/ 38140 w 1866940"/>
              <a:gd name="connsiteY2" fmla="*/ 0 h 2821170"/>
              <a:gd name="connsiteX0" fmla="*/ 166856 w 211682"/>
              <a:gd name="connsiteY0" fmla="*/ 468492 h 468492"/>
              <a:gd name="connsiteX1" fmla="*/ 173580 w 211682"/>
              <a:gd name="connsiteY1" fmla="*/ 293335 h 468492"/>
              <a:gd name="connsiteX2" fmla="*/ 211682 w 211682"/>
              <a:gd name="connsiteY2" fmla="*/ 0 h 468492"/>
              <a:gd name="connsiteX0" fmla="*/ 1453 w 46279"/>
              <a:gd name="connsiteY0" fmla="*/ 468492 h 468492"/>
              <a:gd name="connsiteX1" fmla="*/ 8177 w 46279"/>
              <a:gd name="connsiteY1" fmla="*/ 293335 h 468492"/>
              <a:gd name="connsiteX2" fmla="*/ 46279 w 46279"/>
              <a:gd name="connsiteY2" fmla="*/ 0 h 468492"/>
              <a:gd name="connsiteX0" fmla="*/ 1453 w 46357"/>
              <a:gd name="connsiteY0" fmla="*/ 468492 h 468492"/>
              <a:gd name="connsiteX1" fmla="*/ 8177 w 46357"/>
              <a:gd name="connsiteY1" fmla="*/ 293335 h 468492"/>
              <a:gd name="connsiteX2" fmla="*/ 46279 w 46357"/>
              <a:gd name="connsiteY2" fmla="*/ 0 h 468492"/>
              <a:gd name="connsiteX0" fmla="*/ 293 w 45474"/>
              <a:gd name="connsiteY0" fmla="*/ 468492 h 468492"/>
              <a:gd name="connsiteX1" fmla="*/ 24128 w 45474"/>
              <a:gd name="connsiteY1" fmla="*/ 224644 h 468492"/>
              <a:gd name="connsiteX2" fmla="*/ 45119 w 45474"/>
              <a:gd name="connsiteY2" fmla="*/ 0 h 468492"/>
              <a:gd name="connsiteX0" fmla="*/ 179 w 49031"/>
              <a:gd name="connsiteY0" fmla="*/ 468492 h 468492"/>
              <a:gd name="connsiteX1" fmla="*/ 36847 w 49031"/>
              <a:gd name="connsiteY1" fmla="*/ 224644 h 468492"/>
              <a:gd name="connsiteX2" fmla="*/ 45005 w 49031"/>
              <a:gd name="connsiteY2" fmla="*/ 0 h 468492"/>
              <a:gd name="connsiteX0" fmla="*/ 179 w 442837"/>
              <a:gd name="connsiteY0" fmla="*/ 325385 h 325385"/>
              <a:gd name="connsiteX1" fmla="*/ 36847 w 442837"/>
              <a:gd name="connsiteY1" fmla="*/ 81537 h 325385"/>
              <a:gd name="connsiteX2" fmla="*/ 442833 w 442837"/>
              <a:gd name="connsiteY2" fmla="*/ 0 h 325385"/>
              <a:gd name="connsiteX0" fmla="*/ 179 w 442833"/>
              <a:gd name="connsiteY0" fmla="*/ 325385 h 325385"/>
              <a:gd name="connsiteX1" fmla="*/ 36847 w 442833"/>
              <a:gd name="connsiteY1" fmla="*/ 81537 h 325385"/>
              <a:gd name="connsiteX2" fmla="*/ 442833 w 442833"/>
              <a:gd name="connsiteY2" fmla="*/ 0 h 325385"/>
              <a:gd name="connsiteX0" fmla="*/ 20 w 690782"/>
              <a:gd name="connsiteY0" fmla="*/ 371179 h 371179"/>
              <a:gd name="connsiteX1" fmla="*/ 284796 w 690782"/>
              <a:gd name="connsiteY1" fmla="*/ 81537 h 371179"/>
              <a:gd name="connsiteX2" fmla="*/ 690782 w 690782"/>
              <a:gd name="connsiteY2" fmla="*/ 0 h 371179"/>
              <a:gd name="connsiteX0" fmla="*/ 23 w 690785"/>
              <a:gd name="connsiteY0" fmla="*/ 387573 h 387573"/>
              <a:gd name="connsiteX1" fmla="*/ 250577 w 690785"/>
              <a:gd name="connsiteY1" fmla="*/ 63585 h 387573"/>
              <a:gd name="connsiteX2" fmla="*/ 690785 w 690785"/>
              <a:gd name="connsiteY2" fmla="*/ 16394 h 387573"/>
              <a:gd name="connsiteX0" fmla="*/ 36 w 690798"/>
              <a:gd name="connsiteY0" fmla="*/ 387573 h 387573"/>
              <a:gd name="connsiteX1" fmla="*/ 250590 w 690798"/>
              <a:gd name="connsiteY1" fmla="*/ 63585 h 387573"/>
              <a:gd name="connsiteX2" fmla="*/ 690798 w 690798"/>
              <a:gd name="connsiteY2" fmla="*/ 16394 h 387573"/>
              <a:gd name="connsiteX0" fmla="*/ 36 w 690798"/>
              <a:gd name="connsiteY0" fmla="*/ 371179 h 371179"/>
              <a:gd name="connsiteX1" fmla="*/ 250590 w 690798"/>
              <a:gd name="connsiteY1" fmla="*/ 47191 h 371179"/>
              <a:gd name="connsiteX2" fmla="*/ 690798 w 690798"/>
              <a:gd name="connsiteY2" fmla="*/ 0 h 371179"/>
              <a:gd name="connsiteX0" fmla="*/ 33 w 690795"/>
              <a:gd name="connsiteY0" fmla="*/ 386519 h 386519"/>
              <a:gd name="connsiteX1" fmla="*/ 267698 w 690795"/>
              <a:gd name="connsiteY1" fmla="*/ 7578 h 386519"/>
              <a:gd name="connsiteX2" fmla="*/ 690795 w 690795"/>
              <a:gd name="connsiteY2" fmla="*/ 15340 h 386519"/>
              <a:gd name="connsiteX0" fmla="*/ 37 w 690799"/>
              <a:gd name="connsiteY0" fmla="*/ 386519 h 386519"/>
              <a:gd name="connsiteX1" fmla="*/ 267702 w 690799"/>
              <a:gd name="connsiteY1" fmla="*/ 7578 h 386519"/>
              <a:gd name="connsiteX2" fmla="*/ 690799 w 690799"/>
              <a:gd name="connsiteY2" fmla="*/ 15340 h 386519"/>
              <a:gd name="connsiteX0" fmla="*/ 22 w 800294"/>
              <a:gd name="connsiteY0" fmla="*/ 148389 h 148389"/>
              <a:gd name="connsiteX1" fmla="*/ 377197 w 800294"/>
              <a:gd name="connsiteY1" fmla="*/ 7578 h 148389"/>
              <a:gd name="connsiteX2" fmla="*/ 800294 w 800294"/>
              <a:gd name="connsiteY2" fmla="*/ 15340 h 148389"/>
              <a:gd name="connsiteX0" fmla="*/ 23 w 800295"/>
              <a:gd name="connsiteY0" fmla="*/ 133049 h 620003"/>
              <a:gd name="connsiteX1" fmla="*/ 360087 w 800295"/>
              <a:gd name="connsiteY1" fmla="*/ 619617 h 620003"/>
              <a:gd name="connsiteX2" fmla="*/ 800295 w 800295"/>
              <a:gd name="connsiteY2" fmla="*/ 0 h 620003"/>
              <a:gd name="connsiteX0" fmla="*/ 23 w 1334155"/>
              <a:gd name="connsiteY0" fmla="*/ 10409 h 767146"/>
              <a:gd name="connsiteX1" fmla="*/ 360087 w 1334155"/>
              <a:gd name="connsiteY1" fmla="*/ 496977 h 767146"/>
              <a:gd name="connsiteX2" fmla="*/ 1334155 w 1334155"/>
              <a:gd name="connsiteY2" fmla="*/ 765764 h 767146"/>
              <a:gd name="connsiteX0" fmla="*/ 23 w 1334155"/>
              <a:gd name="connsiteY0" fmla="*/ 10409 h 765764"/>
              <a:gd name="connsiteX1" fmla="*/ 360087 w 1334155"/>
              <a:gd name="connsiteY1" fmla="*/ 496977 h 765764"/>
              <a:gd name="connsiteX2" fmla="*/ 1334155 w 1334155"/>
              <a:gd name="connsiteY2" fmla="*/ 765764 h 765764"/>
              <a:gd name="connsiteX0" fmla="*/ 19 w 1392328"/>
              <a:gd name="connsiteY0" fmla="*/ 18403 h 485256"/>
              <a:gd name="connsiteX1" fmla="*/ 418260 w 1392328"/>
              <a:gd name="connsiteY1" fmla="*/ 216469 h 485256"/>
              <a:gd name="connsiteX2" fmla="*/ 1392328 w 1392328"/>
              <a:gd name="connsiteY2" fmla="*/ 485256 h 485256"/>
              <a:gd name="connsiteX0" fmla="*/ 19 w 1392328"/>
              <a:gd name="connsiteY0" fmla="*/ 18403 h 485256"/>
              <a:gd name="connsiteX1" fmla="*/ 418260 w 1392328"/>
              <a:gd name="connsiteY1" fmla="*/ 216469 h 485256"/>
              <a:gd name="connsiteX2" fmla="*/ 1392328 w 1392328"/>
              <a:gd name="connsiteY2" fmla="*/ 485256 h 485256"/>
              <a:gd name="connsiteX0" fmla="*/ 18 w 1392327"/>
              <a:gd name="connsiteY0" fmla="*/ 23831 h 490684"/>
              <a:gd name="connsiteX1" fmla="*/ 418259 w 1392327"/>
              <a:gd name="connsiteY1" fmla="*/ 221897 h 490684"/>
              <a:gd name="connsiteX2" fmla="*/ 1392327 w 1392327"/>
              <a:gd name="connsiteY2" fmla="*/ 490684 h 4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327" h="490684">
                <a:moveTo>
                  <a:pt x="18" y="23831"/>
                </a:moveTo>
                <a:cubicBezTo>
                  <a:pt x="-2771" y="-72186"/>
                  <a:pt x="320482" y="148075"/>
                  <a:pt x="418259" y="221897"/>
                </a:cubicBezTo>
                <a:cubicBezTo>
                  <a:pt x="602608" y="386159"/>
                  <a:pt x="1250068" y="392019"/>
                  <a:pt x="1392327" y="490684"/>
                </a:cubicBezTo>
              </a:path>
            </a:pathLst>
          </a:cu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3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vaughan</dc:creator>
  <cp:lastModifiedBy>vaughan</cp:lastModifiedBy>
  <cp:revision>39</cp:revision>
  <dcterms:created xsi:type="dcterms:W3CDTF">2015-01-22T16:48:33Z</dcterms:created>
  <dcterms:modified xsi:type="dcterms:W3CDTF">2015-11-09T20:08:48Z</dcterms:modified>
</cp:coreProperties>
</file>