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7281525" cy="12961938"/>
  <p:notesSz cx="6858000" cy="9144000"/>
  <p:defaultTextStyle>
    <a:defPPr>
      <a:defRPr lang="en-US"/>
    </a:defPPr>
    <a:lvl1pPr marL="0" algn="l" defTabSz="172814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4071" algn="l" defTabSz="172814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28143" algn="l" defTabSz="172814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92214" algn="l" defTabSz="172814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56286" algn="l" defTabSz="172814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20357" algn="l" defTabSz="172814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84429" algn="l" defTabSz="172814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48500" algn="l" defTabSz="172814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12571" algn="l" defTabSz="172814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83">
          <p15:clr>
            <a:srgbClr val="A4A3A4"/>
          </p15:clr>
        </p15:guide>
        <p15:guide id="2" pos="54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DCF"/>
    <a:srgbClr val="B9D5FF"/>
    <a:srgbClr val="4BACB3"/>
    <a:srgbClr val="9ED1D6"/>
    <a:srgbClr val="FED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6" autoAdjust="0"/>
    <p:restoredTop sz="94639" autoAdjust="0"/>
  </p:normalViewPr>
  <p:slideViewPr>
    <p:cSldViewPr>
      <p:cViewPr varScale="1">
        <p:scale>
          <a:sx n="41" d="100"/>
          <a:sy n="41" d="100"/>
        </p:scale>
        <p:origin x="-1232" y="-104"/>
      </p:cViewPr>
      <p:guideLst>
        <p:guide orient="horz" pos="4083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5" y="4026605"/>
            <a:ext cx="14689296" cy="2778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29" y="7345098"/>
            <a:ext cx="12097068" cy="3312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4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8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92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20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84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48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1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29106" y="519081"/>
            <a:ext cx="3888343" cy="11059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4076" y="519081"/>
            <a:ext cx="11377004" cy="110596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9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2" y="8329248"/>
            <a:ext cx="14689296" cy="2574385"/>
          </a:xfrm>
        </p:spPr>
        <p:txBody>
          <a:bodyPr anchor="t"/>
          <a:lstStyle>
            <a:lvl1pPr algn="l">
              <a:defRPr sz="7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2" y="5493824"/>
            <a:ext cx="14689296" cy="2835423"/>
          </a:xfrm>
        </p:spPr>
        <p:txBody>
          <a:bodyPr anchor="b"/>
          <a:lstStyle>
            <a:lvl1pPr marL="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1pPr>
            <a:lvl2pPr marL="86407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72814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59221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45628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32035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18442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604850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91257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076" y="3024455"/>
            <a:ext cx="7632674" cy="8554280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4775" y="3024455"/>
            <a:ext cx="7632674" cy="8554280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77" y="2901435"/>
            <a:ext cx="7635675" cy="1209180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4071" indent="0">
              <a:buNone/>
              <a:defRPr sz="3800" b="1"/>
            </a:lvl2pPr>
            <a:lvl3pPr marL="1728143" indent="0">
              <a:buNone/>
              <a:defRPr sz="3400" b="1"/>
            </a:lvl3pPr>
            <a:lvl4pPr marL="2592214" indent="0">
              <a:buNone/>
              <a:defRPr sz="3100" b="1"/>
            </a:lvl4pPr>
            <a:lvl5pPr marL="3456286" indent="0">
              <a:buNone/>
              <a:defRPr sz="3100" b="1"/>
            </a:lvl5pPr>
            <a:lvl6pPr marL="4320357" indent="0">
              <a:buNone/>
              <a:defRPr sz="3100" b="1"/>
            </a:lvl6pPr>
            <a:lvl7pPr marL="5184429" indent="0">
              <a:buNone/>
              <a:defRPr sz="3100" b="1"/>
            </a:lvl7pPr>
            <a:lvl8pPr marL="6048500" indent="0">
              <a:buNone/>
              <a:defRPr sz="3100" b="1"/>
            </a:lvl8pPr>
            <a:lvl9pPr marL="6912571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77" y="4110615"/>
            <a:ext cx="7635675" cy="746811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77" y="2901435"/>
            <a:ext cx="7638674" cy="1209180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4071" indent="0">
              <a:buNone/>
              <a:defRPr sz="3800" b="1"/>
            </a:lvl2pPr>
            <a:lvl3pPr marL="1728143" indent="0">
              <a:buNone/>
              <a:defRPr sz="3400" b="1"/>
            </a:lvl3pPr>
            <a:lvl4pPr marL="2592214" indent="0">
              <a:buNone/>
              <a:defRPr sz="3100" b="1"/>
            </a:lvl4pPr>
            <a:lvl5pPr marL="3456286" indent="0">
              <a:buNone/>
              <a:defRPr sz="3100" b="1"/>
            </a:lvl5pPr>
            <a:lvl6pPr marL="4320357" indent="0">
              <a:buNone/>
              <a:defRPr sz="3100" b="1"/>
            </a:lvl6pPr>
            <a:lvl7pPr marL="5184429" indent="0">
              <a:buNone/>
              <a:defRPr sz="3100" b="1"/>
            </a:lvl7pPr>
            <a:lvl8pPr marL="6048500" indent="0">
              <a:buNone/>
              <a:defRPr sz="3100" b="1"/>
            </a:lvl8pPr>
            <a:lvl9pPr marL="6912571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77" y="4110615"/>
            <a:ext cx="7638674" cy="746811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9" y="516077"/>
            <a:ext cx="5685503" cy="2196328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596" y="516080"/>
            <a:ext cx="9660853" cy="11062655"/>
          </a:xfrm>
        </p:spPr>
        <p:txBody>
          <a:bodyPr/>
          <a:lstStyle>
            <a:lvl1pPr>
              <a:defRPr sz="6000"/>
            </a:lvl1pPr>
            <a:lvl2pPr>
              <a:defRPr sz="5300"/>
            </a:lvl2pPr>
            <a:lvl3pPr>
              <a:defRPr sz="45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79" y="2712408"/>
            <a:ext cx="5685503" cy="8866327"/>
          </a:xfrm>
        </p:spPr>
        <p:txBody>
          <a:bodyPr/>
          <a:lstStyle>
            <a:lvl1pPr marL="0" indent="0">
              <a:buNone/>
              <a:defRPr sz="2600"/>
            </a:lvl1pPr>
            <a:lvl2pPr marL="864071" indent="0">
              <a:buNone/>
              <a:defRPr sz="2200"/>
            </a:lvl2pPr>
            <a:lvl3pPr marL="1728143" indent="0">
              <a:buNone/>
              <a:defRPr sz="1900"/>
            </a:lvl3pPr>
            <a:lvl4pPr marL="2592214" indent="0">
              <a:buNone/>
              <a:defRPr sz="1700"/>
            </a:lvl4pPr>
            <a:lvl5pPr marL="3456286" indent="0">
              <a:buNone/>
              <a:defRPr sz="1700"/>
            </a:lvl5pPr>
            <a:lvl6pPr marL="4320357" indent="0">
              <a:buNone/>
              <a:defRPr sz="1700"/>
            </a:lvl6pPr>
            <a:lvl7pPr marL="5184429" indent="0">
              <a:buNone/>
              <a:defRPr sz="1700"/>
            </a:lvl7pPr>
            <a:lvl8pPr marL="6048500" indent="0">
              <a:buNone/>
              <a:defRPr sz="1700"/>
            </a:lvl8pPr>
            <a:lvl9pPr marL="6912571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0" y="9073357"/>
            <a:ext cx="10368915" cy="1071161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0" y="1158173"/>
            <a:ext cx="10368915" cy="7777163"/>
          </a:xfrm>
        </p:spPr>
        <p:txBody>
          <a:bodyPr/>
          <a:lstStyle>
            <a:lvl1pPr marL="0" indent="0">
              <a:buNone/>
              <a:defRPr sz="6000"/>
            </a:lvl1pPr>
            <a:lvl2pPr marL="864071" indent="0">
              <a:buNone/>
              <a:defRPr sz="5300"/>
            </a:lvl2pPr>
            <a:lvl3pPr marL="1728143" indent="0">
              <a:buNone/>
              <a:defRPr sz="4500"/>
            </a:lvl3pPr>
            <a:lvl4pPr marL="2592214" indent="0">
              <a:buNone/>
              <a:defRPr sz="3800"/>
            </a:lvl4pPr>
            <a:lvl5pPr marL="3456286" indent="0">
              <a:buNone/>
              <a:defRPr sz="3800"/>
            </a:lvl5pPr>
            <a:lvl6pPr marL="4320357" indent="0">
              <a:buNone/>
              <a:defRPr sz="3800"/>
            </a:lvl6pPr>
            <a:lvl7pPr marL="5184429" indent="0">
              <a:buNone/>
              <a:defRPr sz="3800"/>
            </a:lvl7pPr>
            <a:lvl8pPr marL="6048500" indent="0">
              <a:buNone/>
              <a:defRPr sz="3800"/>
            </a:lvl8pPr>
            <a:lvl9pPr marL="6912571" indent="0">
              <a:buNone/>
              <a:defRPr sz="3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0" y="10144519"/>
            <a:ext cx="10368915" cy="1521226"/>
          </a:xfrm>
        </p:spPr>
        <p:txBody>
          <a:bodyPr/>
          <a:lstStyle>
            <a:lvl1pPr marL="0" indent="0">
              <a:buNone/>
              <a:defRPr sz="2600"/>
            </a:lvl1pPr>
            <a:lvl2pPr marL="864071" indent="0">
              <a:buNone/>
              <a:defRPr sz="2200"/>
            </a:lvl2pPr>
            <a:lvl3pPr marL="1728143" indent="0">
              <a:buNone/>
              <a:defRPr sz="1900"/>
            </a:lvl3pPr>
            <a:lvl4pPr marL="2592214" indent="0">
              <a:buNone/>
              <a:defRPr sz="1700"/>
            </a:lvl4pPr>
            <a:lvl5pPr marL="3456286" indent="0">
              <a:buNone/>
              <a:defRPr sz="1700"/>
            </a:lvl5pPr>
            <a:lvl6pPr marL="4320357" indent="0">
              <a:buNone/>
              <a:defRPr sz="1700"/>
            </a:lvl6pPr>
            <a:lvl7pPr marL="5184429" indent="0">
              <a:buNone/>
              <a:defRPr sz="1700"/>
            </a:lvl7pPr>
            <a:lvl8pPr marL="6048500" indent="0">
              <a:buNone/>
              <a:defRPr sz="1700"/>
            </a:lvl8pPr>
            <a:lvl9pPr marL="6912571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76" y="519079"/>
            <a:ext cx="15553373" cy="2160323"/>
          </a:xfrm>
          <a:prstGeom prst="rect">
            <a:avLst/>
          </a:prstGeom>
        </p:spPr>
        <p:txBody>
          <a:bodyPr vert="horz" lIns="172814" tIns="86407" rIns="172814" bIns="864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76" y="3024455"/>
            <a:ext cx="15553373" cy="8554280"/>
          </a:xfrm>
          <a:prstGeom prst="rect">
            <a:avLst/>
          </a:prstGeom>
        </p:spPr>
        <p:txBody>
          <a:bodyPr vert="horz" lIns="172814" tIns="86407" rIns="172814" bIns="86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76" y="12013799"/>
            <a:ext cx="4032356" cy="690103"/>
          </a:xfrm>
          <a:prstGeom prst="rect">
            <a:avLst/>
          </a:prstGeom>
        </p:spPr>
        <p:txBody>
          <a:bodyPr vert="horz" lIns="172814" tIns="86407" rIns="172814" bIns="86407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4A76-0DD3-43B8-8465-4DCB4834B4DF}" type="datetimeFigureOut">
              <a:rPr lang="en-US" smtClean="0"/>
              <a:t>16-01-04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1" y="12013799"/>
            <a:ext cx="5472483" cy="690103"/>
          </a:xfrm>
          <a:prstGeom prst="rect">
            <a:avLst/>
          </a:prstGeom>
        </p:spPr>
        <p:txBody>
          <a:bodyPr vert="horz" lIns="172814" tIns="86407" rIns="172814" bIns="86407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3" y="12013799"/>
            <a:ext cx="4032356" cy="690103"/>
          </a:xfrm>
          <a:prstGeom prst="rect">
            <a:avLst/>
          </a:prstGeom>
        </p:spPr>
        <p:txBody>
          <a:bodyPr vert="horz" lIns="172814" tIns="86407" rIns="172814" bIns="86407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CFE2-1370-4280-8070-7802FD38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8143" rtl="0" eaLnBrk="1" latinLnBrk="0" hangingPunct="1">
        <a:spcBef>
          <a:spcPct val="0"/>
        </a:spcBef>
        <a:buNone/>
        <a:defRPr sz="8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54" indent="-648054" algn="l" defTabSz="172814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404116" indent="-540045" algn="l" defTabSz="1728143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179" indent="-432036" algn="l" defTabSz="1728143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24250" indent="-432036" algn="l" defTabSz="1728143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321" indent="-432036" algn="l" defTabSz="1728143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752393" indent="-432036" algn="l" defTabSz="172814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616464" indent="-432036" algn="l" defTabSz="172814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536" indent="-432036" algn="l" defTabSz="172814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344607" indent="-432036" algn="l" defTabSz="172814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14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071" algn="l" defTabSz="172814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8143" algn="l" defTabSz="172814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214" algn="l" defTabSz="172814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6286" algn="l" defTabSz="172814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357" algn="l" defTabSz="172814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429" algn="l" defTabSz="172814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8500" algn="l" defTabSz="172814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2571" algn="l" defTabSz="172814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endCxn id="64" idx="3"/>
          </p:cNvCxnSpPr>
          <p:nvPr/>
        </p:nvCxnSpPr>
        <p:spPr bwMode="auto">
          <a:xfrm flipH="1">
            <a:off x="3193514" y="1304913"/>
            <a:ext cx="9514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144962" y="689769"/>
            <a:ext cx="10257854" cy="11125200"/>
          </a:xfrm>
          <a:prstGeom prst="rect">
            <a:avLst/>
          </a:prstGeom>
          <a:solidFill>
            <a:srgbClr val="C5EDCF">
              <a:alpha val="24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389438"/>
            <a:endParaRPr lang="en-US" sz="8600" dirty="0"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364162" y="1049809"/>
            <a:ext cx="8716382" cy="10460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6000" dirty="0">
                <a:latin typeface="Arial" charset="0"/>
              </a:rPr>
              <a:t>                   </a:t>
            </a:r>
            <a:r>
              <a:rPr lang="en-US" sz="6600" dirty="0">
                <a:latin typeface="Arial" charset="0"/>
              </a:rPr>
              <a:t>3D Slicer</a:t>
            </a:r>
            <a:endParaRPr lang="en-US" sz="8600" dirty="0"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717963" y="8614569"/>
            <a:ext cx="4104399" cy="1189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>
                <a:latin typeface="Arial" charset="0"/>
              </a:rPr>
              <a:t>DICOM </a:t>
            </a:r>
            <a:r>
              <a:rPr lang="en-US" sz="3200" dirty="0" smtClean="0">
                <a:latin typeface="Arial" charset="0"/>
              </a:rPr>
              <a:t>import/export plugin </a:t>
            </a:r>
            <a:r>
              <a:rPr lang="en-US" sz="3200" dirty="0">
                <a:latin typeface="Arial" charset="0"/>
              </a:rPr>
              <a:t>mechanism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4373562" y="8024019"/>
            <a:ext cx="3564396" cy="11881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>
                <a:latin typeface="Arial" charset="0"/>
              </a:rPr>
              <a:t>Generic DICOM </a:t>
            </a:r>
            <a:r>
              <a:rPr lang="en-US" sz="3200" dirty="0" smtClean="0">
                <a:latin typeface="Arial" charset="0"/>
              </a:rPr>
              <a:t>plugin</a:t>
            </a:r>
            <a:endParaRPr lang="en-US" sz="3200" dirty="0"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373562" y="9398780"/>
            <a:ext cx="3566160" cy="79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600" dirty="0">
                <a:latin typeface="Arial" charset="0"/>
              </a:rPr>
              <a:t>…</a:t>
            </a:r>
          </a:p>
        </p:txBody>
      </p:sp>
      <p:cxnSp>
        <p:nvCxnSpPr>
          <p:cNvPr id="57" name="Straight Arrow Connector 56"/>
          <p:cNvCxnSpPr>
            <a:stCxn id="53" idx="3"/>
          </p:cNvCxnSpPr>
          <p:nvPr/>
        </p:nvCxnSpPr>
        <p:spPr bwMode="auto">
          <a:xfrm>
            <a:off x="7937958" y="8618085"/>
            <a:ext cx="1780005" cy="3965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8" name="Straight Arrow Connector 57"/>
          <p:cNvCxnSpPr>
            <a:stCxn id="54" idx="3"/>
          </p:cNvCxnSpPr>
          <p:nvPr/>
        </p:nvCxnSpPr>
        <p:spPr bwMode="auto">
          <a:xfrm flipV="1">
            <a:off x="7939722" y="9398780"/>
            <a:ext cx="1782631" cy="395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529218" y="692845"/>
            <a:ext cx="2664296" cy="1224136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>
                <a:latin typeface="Arial" charset="0"/>
              </a:rPr>
              <a:t>CTK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373562" y="3363468"/>
            <a:ext cx="9453190" cy="4477728"/>
          </a:xfrm>
          <a:prstGeom prst="rect">
            <a:avLst/>
          </a:prstGeom>
          <a:solidFill>
            <a:srgbClr val="C5EDC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smtClean="0">
                <a:latin typeface="Arial" charset="0"/>
              </a:rPr>
              <a:t>                                                     </a:t>
            </a:r>
            <a:r>
              <a:rPr lang="en-US" sz="4000" smtClean="0">
                <a:latin typeface="Arial" charset="0"/>
              </a:rPr>
              <a:t>SlicerRT core</a:t>
            </a:r>
            <a:endParaRPr lang="en-US" sz="3600" dirty="0">
              <a:latin typeface="Arial" charset="0"/>
            </a:endParaRPr>
          </a:p>
        </p:txBody>
      </p:sp>
      <p:cxnSp>
        <p:nvCxnSpPr>
          <p:cNvPr id="68" name="Straight Arrow Connector 67"/>
          <p:cNvCxnSpPr>
            <a:endCxn id="70" idx="3"/>
          </p:cNvCxnSpPr>
          <p:nvPr/>
        </p:nvCxnSpPr>
        <p:spPr bwMode="auto">
          <a:xfrm flipH="1">
            <a:off x="3193514" y="9270733"/>
            <a:ext cx="9514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9" name="Straight Arrow Connector 68"/>
          <p:cNvCxnSpPr>
            <a:endCxn id="71" idx="3"/>
          </p:cNvCxnSpPr>
          <p:nvPr/>
        </p:nvCxnSpPr>
        <p:spPr bwMode="auto">
          <a:xfrm flipH="1">
            <a:off x="3193514" y="11126701"/>
            <a:ext cx="9514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529218" y="8658665"/>
            <a:ext cx="2664296" cy="1224136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>
                <a:latin typeface="Arial" charset="0"/>
              </a:rPr>
              <a:t>VTK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529218" y="10514633"/>
            <a:ext cx="2664296" cy="1224136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>
                <a:latin typeface="Arial" charset="0"/>
              </a:rPr>
              <a:t>ITK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87362" y="2975769"/>
            <a:ext cx="2748009" cy="1339125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 smtClean="0">
                <a:latin typeface="Arial" charset="0"/>
              </a:rPr>
              <a:t>DCMTK</a:t>
            </a:r>
            <a:endParaRPr lang="en-US" sz="4800" dirty="0"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29218" y="4946727"/>
            <a:ext cx="2664296" cy="1224136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dirty="0" err="1" smtClean="0">
                <a:latin typeface="Arial" charset="0"/>
              </a:rPr>
              <a:t>Qt</a:t>
            </a:r>
            <a:endParaRPr lang="en-US" sz="4800" dirty="0">
              <a:latin typeface="Arial" charset="0"/>
            </a:endParaRPr>
          </a:p>
        </p:txBody>
      </p:sp>
      <p:cxnSp>
        <p:nvCxnSpPr>
          <p:cNvPr id="76" name="Straight Arrow Connector 75"/>
          <p:cNvCxnSpPr>
            <a:endCxn id="75" idx="3"/>
          </p:cNvCxnSpPr>
          <p:nvPr/>
        </p:nvCxnSpPr>
        <p:spPr bwMode="auto">
          <a:xfrm flipH="1">
            <a:off x="3193514" y="5558795"/>
            <a:ext cx="9514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77" name="Straight Arrow Connector 76"/>
          <p:cNvCxnSpPr>
            <a:endCxn id="72" idx="3"/>
          </p:cNvCxnSpPr>
          <p:nvPr/>
        </p:nvCxnSpPr>
        <p:spPr bwMode="auto">
          <a:xfrm flipH="1">
            <a:off x="3235371" y="3645331"/>
            <a:ext cx="909591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1" name="Straight Arrow Connector 80"/>
          <p:cNvCxnSpPr>
            <a:stCxn id="64" idx="2"/>
            <a:endCxn id="72" idx="0"/>
          </p:cNvCxnSpPr>
          <p:nvPr/>
        </p:nvCxnSpPr>
        <p:spPr bwMode="auto">
          <a:xfrm>
            <a:off x="1861366" y="1916981"/>
            <a:ext cx="1" cy="10587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10608315" y="4101750"/>
            <a:ext cx="2985654" cy="173910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389438">
              <a:defRPr sz="3200">
                <a:latin typeface="Arial" charset="0"/>
              </a:defRPr>
            </a:lvl1pPr>
          </a:lstStyle>
          <a:p>
            <a:pPr marL="717550" indent="-457200" algn="l"/>
            <a:r>
              <a:rPr lang="en-US" dirty="0" smtClean="0"/>
              <a:t>Plastimatch</a:t>
            </a:r>
          </a:p>
          <a:p>
            <a:pPr marL="71755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Library</a:t>
            </a:r>
          </a:p>
          <a:p>
            <a:pPr marL="71755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602162" y="3523045"/>
            <a:ext cx="5558278" cy="412253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389438">
              <a:defRPr sz="3200">
                <a:latin typeface="Arial" charset="0"/>
              </a:defRPr>
            </a:lvl1pPr>
          </a:lstStyle>
          <a:p>
            <a:pPr algn="r"/>
            <a:r>
              <a:rPr lang="en-US" dirty="0" smtClean="0"/>
              <a:t>Loadable / scripted </a:t>
            </a:r>
            <a:r>
              <a:rPr lang="en-US" dirty="0"/>
              <a:t>modules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83526" y="6130818"/>
            <a:ext cx="3410443" cy="151475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389438">
              <a:defRPr sz="3200">
                <a:latin typeface="Arial" charset="0"/>
              </a:defRPr>
            </a:lvl1pPr>
          </a:lstStyle>
          <a:p>
            <a:pPr algn="r"/>
            <a:endParaRPr lang="en-US" dirty="0"/>
          </a:p>
        </p:txBody>
      </p:sp>
      <p:cxnSp>
        <p:nvCxnSpPr>
          <p:cNvPr id="86" name="Straight Arrow Connector 85"/>
          <p:cNvCxnSpPr>
            <a:stCxn id="87" idx="3"/>
          </p:cNvCxnSpPr>
          <p:nvPr/>
        </p:nvCxnSpPr>
        <p:spPr bwMode="auto">
          <a:xfrm>
            <a:off x="9905838" y="4669724"/>
            <a:ext cx="70247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7421562" y="4147784"/>
            <a:ext cx="2484276" cy="104388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Dose Comparison</a:t>
            </a:r>
            <a:endParaRPr lang="en-US" sz="3200" dirty="0"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844411" y="4144084"/>
            <a:ext cx="2287979" cy="660801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err="1" smtClean="0">
                <a:latin typeface="Arial" charset="0"/>
              </a:rPr>
              <a:t>Segment’n</a:t>
            </a:r>
            <a:endParaRPr lang="en-US" sz="3200" dirty="0"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421562" y="5452695"/>
            <a:ext cx="2484276" cy="1054165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Ext. Beam Planning</a:t>
            </a:r>
            <a:endParaRPr lang="en-US" sz="3200" dirty="0"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90" idx="3"/>
          </p:cNvCxnSpPr>
          <p:nvPr/>
        </p:nvCxnSpPr>
        <p:spPr bwMode="auto">
          <a:xfrm flipV="1">
            <a:off x="9905838" y="5191664"/>
            <a:ext cx="702477" cy="7881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7421562" y="6767890"/>
            <a:ext cx="2484276" cy="649087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…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069226" y="6158362"/>
            <a:ext cx="228600" cy="14752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 bwMode="auto">
          <a:xfrm>
            <a:off x="4844411" y="5014781"/>
            <a:ext cx="2287979" cy="660801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DVH</a:t>
            </a:r>
            <a:endParaRPr lang="en-US" sz="3200" dirty="0"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844411" y="5885478"/>
            <a:ext cx="2287979" cy="660801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Isodose</a:t>
            </a:r>
            <a:endParaRPr lang="en-US" sz="3200" dirty="0"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844410" y="6756176"/>
            <a:ext cx="2287979" cy="660801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smtClean="0">
                <a:latin typeface="Arial" charset="0"/>
              </a:rPr>
              <a:t>…</a:t>
            </a:r>
            <a:endParaRPr lang="en-US" sz="3200" dirty="0"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725458" y="6322857"/>
            <a:ext cx="2623244" cy="110322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>
                <a:latin typeface="Arial" charset="0"/>
              </a:rPr>
              <a:t>DICOM RT </a:t>
            </a:r>
            <a:r>
              <a:rPr lang="en-US" sz="3200" dirty="0" smtClean="0">
                <a:latin typeface="Arial" charset="0"/>
              </a:rPr>
              <a:t>Import/export</a:t>
            </a:r>
            <a:endParaRPr lang="en-US" sz="3200" dirty="0">
              <a:latin typeface="Arial" charset="0"/>
            </a:endParaRPr>
          </a:p>
        </p:txBody>
      </p:sp>
      <p:cxnSp>
        <p:nvCxnSpPr>
          <p:cNvPr id="98" name="Straight Arrow Connector 97"/>
          <p:cNvCxnSpPr>
            <a:stCxn id="97" idx="2"/>
          </p:cNvCxnSpPr>
          <p:nvPr/>
        </p:nvCxnSpPr>
        <p:spPr bwMode="auto">
          <a:xfrm>
            <a:off x="12037080" y="7426077"/>
            <a:ext cx="0" cy="11884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9" name="Straight Arrow Connector 98"/>
          <p:cNvCxnSpPr>
            <a:stCxn id="92" idx="3"/>
          </p:cNvCxnSpPr>
          <p:nvPr/>
        </p:nvCxnSpPr>
        <p:spPr bwMode="auto">
          <a:xfrm flipV="1">
            <a:off x="9905838" y="5840852"/>
            <a:ext cx="702477" cy="1251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5726112" y="2232819"/>
            <a:ext cx="3221905" cy="649087"/>
          </a:xfrm>
          <a:prstGeom prst="rect">
            <a:avLst/>
          </a:prstGeom>
          <a:solidFill>
            <a:srgbClr val="C5EDC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>
                <a:latin typeface="Arial" charset="0"/>
              </a:rPr>
              <a:t>Gel </a:t>
            </a:r>
            <a:r>
              <a:rPr lang="en-US" sz="3200" smtClean="0">
                <a:latin typeface="Arial" charset="0"/>
              </a:rPr>
              <a:t>Dosimetry</a:t>
            </a:r>
            <a:endParaRPr lang="en-US" sz="3200" dirty="0">
              <a:latin typeface="Arial" charset="0"/>
            </a:endParaRPr>
          </a:p>
        </p:txBody>
      </p:sp>
      <p:cxnSp>
        <p:nvCxnSpPr>
          <p:cNvPr id="102" name="Straight Arrow Connector 101"/>
          <p:cNvCxnSpPr>
            <a:stCxn id="101" idx="2"/>
          </p:cNvCxnSpPr>
          <p:nvPr/>
        </p:nvCxnSpPr>
        <p:spPr bwMode="auto">
          <a:xfrm>
            <a:off x="7337065" y="2881906"/>
            <a:ext cx="0" cy="5006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3" name="Rectangle 102"/>
          <p:cNvSpPr/>
          <p:nvPr/>
        </p:nvSpPr>
        <p:spPr bwMode="auto">
          <a:xfrm>
            <a:off x="6202362" y="10576025"/>
            <a:ext cx="3082797" cy="649087"/>
          </a:xfrm>
          <a:prstGeom prst="rect">
            <a:avLst/>
          </a:prstGeom>
          <a:solidFill>
            <a:srgbClr val="C5EDC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smtClean="0">
                <a:latin typeface="Arial" charset="0"/>
              </a:rPr>
              <a:t>Sequences</a:t>
            </a:r>
            <a:endParaRPr lang="en-US" sz="3200" dirty="0"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0164762" y="10576025"/>
            <a:ext cx="3082797" cy="649087"/>
          </a:xfrm>
          <a:prstGeom prst="rect">
            <a:avLst/>
          </a:prstGeom>
          <a:solidFill>
            <a:srgbClr val="C5EDC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dirty="0" err="1">
                <a:latin typeface="Arial" charset="0"/>
              </a:rPr>
              <a:t>Matlab</a:t>
            </a:r>
            <a:r>
              <a:rPr lang="en-US" sz="3200" dirty="0">
                <a:latin typeface="Arial" charset="0"/>
              </a:rPr>
              <a:t> Bridge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29218" y="6802696"/>
            <a:ext cx="2664296" cy="1224136"/>
          </a:xfrm>
          <a:prstGeom prst="rect">
            <a:avLst/>
          </a:prstGeom>
          <a:solidFill>
            <a:srgbClr val="FEDAB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4800" smtClean="0">
                <a:latin typeface="Arial" charset="0"/>
              </a:rPr>
              <a:t>Python</a:t>
            </a:r>
            <a:endParaRPr lang="en-US" sz="4800" dirty="0">
              <a:latin typeface="Arial" charset="0"/>
            </a:endParaRPr>
          </a:p>
        </p:txBody>
      </p:sp>
      <p:cxnSp>
        <p:nvCxnSpPr>
          <p:cNvPr id="42" name="Straight Arrow Connector 41"/>
          <p:cNvCxnSpPr>
            <a:endCxn id="41" idx="3"/>
          </p:cNvCxnSpPr>
          <p:nvPr/>
        </p:nvCxnSpPr>
        <p:spPr bwMode="auto">
          <a:xfrm flipH="1">
            <a:off x="3193514" y="7414764"/>
            <a:ext cx="9514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9321738" y="2236788"/>
            <a:ext cx="4374553" cy="649087"/>
          </a:xfrm>
          <a:prstGeom prst="rect">
            <a:avLst/>
          </a:prstGeom>
          <a:solidFill>
            <a:srgbClr val="C5EDC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200" smtClean="0">
                <a:latin typeface="Arial" charset="0"/>
              </a:rPr>
              <a:t>more end-user apps…</a:t>
            </a:r>
            <a:endParaRPr lang="en-US" sz="3200" dirty="0">
              <a:latin typeface="Arial" charset="0"/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 bwMode="auto">
          <a:xfrm>
            <a:off x="11509015" y="2885875"/>
            <a:ext cx="0" cy="5006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5371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 Pinter</dc:creator>
  <cp:lastModifiedBy>Csaba Pinter</cp:lastModifiedBy>
  <cp:revision>25</cp:revision>
  <dcterms:created xsi:type="dcterms:W3CDTF">2012-05-18T20:09:36Z</dcterms:created>
  <dcterms:modified xsi:type="dcterms:W3CDTF">2016-01-04T22:42:15Z</dcterms:modified>
</cp:coreProperties>
</file>