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07" r:id="rId3"/>
    <p:sldId id="417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547"/>
    <a:srgbClr val="F78247"/>
    <a:srgbClr val="70AC2E"/>
    <a:srgbClr val="009644"/>
    <a:srgbClr val="FF3300"/>
    <a:srgbClr val="2D6BB5"/>
    <a:srgbClr val="006100"/>
    <a:srgbClr val="C6EFCE"/>
    <a:srgbClr val="DBF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0171" autoAdjust="0"/>
  </p:normalViewPr>
  <p:slideViewPr>
    <p:cSldViewPr showGuides="1">
      <p:cViewPr>
        <p:scale>
          <a:sx n="80" d="100"/>
          <a:sy n="80" d="100"/>
        </p:scale>
        <p:origin x="-2478" y="-54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9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to attendees:</a:t>
            </a:r>
          </a:p>
          <a:p>
            <a:r>
              <a:rPr lang="en-US" dirty="0" smtClean="0"/>
              <a:t>Who has</a:t>
            </a:r>
            <a:r>
              <a:rPr lang="en-US" baseline="0" dirty="0" smtClean="0"/>
              <a:t> Linux / C++ / python / Slicer / VTK / ITK /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has used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Get suggestions by pressing tab, finish words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(In case it’s needed: DCMAKE_BUILD_TYPE=Release)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8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0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839200" cy="1905000"/>
          </a:xfrm>
        </p:spPr>
        <p:txBody>
          <a:bodyPr/>
          <a:lstStyle/>
          <a:p>
            <a:pPr eaLnBrk="1" hangingPunct="1"/>
            <a:r>
              <a:rPr lang="en-CA" sz="6600" b="1" dirty="0" smtClean="0">
                <a:solidFill>
                  <a:schemeClr val="accent1">
                    <a:lumMod val="75000"/>
                  </a:schemeClr>
                </a:solidFill>
              </a:rPr>
              <a:t>Tutorial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51560" y="3279775"/>
            <a:ext cx="7040880" cy="1752600"/>
          </a:xfrm>
        </p:spPr>
        <p:txBody>
          <a:bodyPr/>
          <a:lstStyle/>
          <a:p>
            <a:r>
              <a:rPr lang="en-CA" sz="3600" b="1" dirty="0">
                <a:solidFill>
                  <a:schemeClr val="tx1"/>
                </a:solidFill>
              </a:rPr>
              <a:t>o</a:t>
            </a:r>
            <a:r>
              <a:rPr lang="en-CA" sz="3600" b="1" dirty="0" smtClean="0">
                <a:solidFill>
                  <a:schemeClr val="tx1"/>
                </a:solidFill>
              </a:rPr>
              <a:t>n </a:t>
            </a:r>
            <a:r>
              <a:rPr lang="en-CA" sz="3600" b="1" dirty="0" err="1" smtClean="0">
                <a:solidFill>
                  <a:schemeClr val="tx1"/>
                </a:solidFill>
              </a:rPr>
              <a:t>SlicerRT</a:t>
            </a:r>
            <a:r>
              <a:rPr lang="en-CA" sz="3600" b="1" dirty="0" smtClean="0">
                <a:solidFill>
                  <a:schemeClr val="tx1"/>
                </a:solidFill>
              </a:rPr>
              <a:t> and 3D Slicer modules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7"/>
    </mc:Choice>
    <mc:Fallback xmlns="">
      <p:transition spd="slow" advTm="1321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Acquire and build </a:t>
            </a:r>
            <a:r>
              <a:rPr lang="en-CA" dirty="0" err="1" smtClean="0"/>
              <a:t>SlicerRT</a:t>
            </a:r>
            <a:r>
              <a:rPr lang="en-CA" dirty="0" smtClean="0"/>
              <a:t> (on an existing Slicer)</a:t>
            </a:r>
          </a:p>
          <a:p>
            <a:r>
              <a:rPr lang="en-CA" dirty="0" smtClean="0"/>
              <a:t>Use python console in Slicer</a:t>
            </a:r>
          </a:p>
          <a:p>
            <a:r>
              <a:rPr lang="en-CA" dirty="0" smtClean="0"/>
              <a:t>Create extension and module skeletons</a:t>
            </a:r>
          </a:p>
          <a:p>
            <a:pPr lvl="1"/>
            <a:r>
              <a:rPr lang="en-CA" dirty="0" smtClean="0"/>
              <a:t>Use extension template</a:t>
            </a:r>
          </a:p>
          <a:p>
            <a:pPr lvl="1"/>
            <a:r>
              <a:rPr lang="en-CA" dirty="0" smtClean="0"/>
              <a:t>Use scripted module template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SlicerRT</a:t>
            </a:r>
            <a:endParaRPr lang="en-CA" dirty="0" smtClean="0"/>
          </a:p>
          <a:p>
            <a:r>
              <a:rPr lang="en-CA" dirty="0" smtClean="0"/>
              <a:t>Write a simple scripted module</a:t>
            </a:r>
          </a:p>
          <a:p>
            <a:r>
              <a:rPr lang="en-CA" dirty="0" smtClean="0"/>
              <a:t>Write a simple CLI module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Agenda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762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CA" sz="2400" dirty="0" smtClean="0"/>
              <a:t>We must have a 3D Slicer built in Release mode before starting</a:t>
            </a:r>
          </a:p>
          <a:p>
            <a:pPr>
              <a:spcBef>
                <a:spcPts val="200"/>
              </a:spcBef>
            </a:pPr>
            <a:r>
              <a:rPr lang="en-CA" sz="2400" dirty="0" smtClean="0"/>
              <a:t>Get </a:t>
            </a:r>
            <a:r>
              <a:rPr lang="en-CA" sz="2400" dirty="0" err="1" smtClean="0"/>
              <a:t>SlicerRT</a:t>
            </a:r>
            <a:r>
              <a:rPr lang="en-CA" sz="2400" dirty="0" smtClean="0"/>
              <a:t> from the repository</a:t>
            </a:r>
          </a:p>
          <a:p>
            <a:pPr marL="512763" lvl="1" indent="-342900">
              <a:spcBef>
                <a:spcPts val="200"/>
              </a:spcBef>
              <a:buFont typeface="Wingdings"/>
              <a:buChar char="Ø"/>
            </a:pP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mkdir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SlicerRT</a:t>
            </a:r>
            <a:endParaRPr lang="en-CA" sz="2000" b="1" dirty="0" smtClean="0">
              <a:latin typeface="Miriam Fixed" pitchFamily="49" charset="-79"/>
              <a:cs typeface="Miriam Fixed" pitchFamily="49" charset="-79"/>
            </a:endParaRPr>
          </a:p>
          <a:p>
            <a:pPr marL="512762" lvl="1" indent="-342900">
              <a:spcBef>
                <a:spcPts val="200"/>
              </a:spcBef>
              <a:buFont typeface="Wingdings"/>
              <a:buChar char="Ø"/>
            </a:pP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svn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co https://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subversion.assembla.com/svn/slicerrt/trunk/SlicerRt/src 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SlicerRT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>
              <a:spcBef>
                <a:spcPts val="200"/>
              </a:spcBef>
            </a:pPr>
            <a:r>
              <a:rPr lang="en-CA" sz="2400" dirty="0" smtClean="0"/>
              <a:t>Configure </a:t>
            </a:r>
            <a:r>
              <a:rPr lang="en-CA" sz="2400" dirty="0" err="1" smtClean="0"/>
              <a:t>SlicerRT</a:t>
            </a:r>
            <a:endParaRPr lang="en-CA" sz="2400" dirty="0" smtClean="0"/>
          </a:p>
          <a:p>
            <a:pPr marL="512763" lvl="1" indent="-342900">
              <a:spcBef>
                <a:spcPts val="200"/>
              </a:spcBef>
              <a:buFont typeface="Wingdings"/>
              <a:buChar char="Ø"/>
            </a:pP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mkdir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 SlicerRT_R64-bin</a:t>
            </a:r>
          </a:p>
          <a:p>
            <a:pPr marL="512763" lvl="1" indent="-342900">
              <a:spcBef>
                <a:spcPts val="200"/>
              </a:spcBef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cd SlicerRT_R64-bin</a:t>
            </a:r>
          </a:p>
          <a:p>
            <a:pPr marL="512763" lvl="1" indent="-342900">
              <a:spcBef>
                <a:spcPts val="200"/>
              </a:spcBef>
              <a:buFont typeface="Wingdings"/>
              <a:buChar char="Ø"/>
            </a:pP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../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cmake-2.8.10.2-Linux-i386/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cmake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/>
            </a:r>
            <a:br>
              <a:rPr lang="en-CA" sz="2000" b="1" dirty="0">
                <a:latin typeface="Miriam Fixed" pitchFamily="49" charset="-79"/>
                <a:cs typeface="Miriam Fixed" pitchFamily="49" charset="-79"/>
              </a:rPr>
            </a:br>
            <a:r>
              <a:rPr lang="en-CA" sz="2000" b="1" dirty="0" smtClean="0">
                <a:solidFill>
                  <a:srgbClr val="C00000"/>
                </a:solidFill>
                <a:latin typeface="Miriam Fixed" pitchFamily="49" charset="-79"/>
                <a:cs typeface="Miriam Fixed" pitchFamily="49" charset="-79"/>
              </a:rPr>
              <a:t>–DCMAKE_CXX_COMPILER=/</a:t>
            </a:r>
            <a:r>
              <a:rPr lang="en-CA" sz="2000" b="1" dirty="0" err="1" smtClean="0">
                <a:solidFill>
                  <a:srgbClr val="C00000"/>
                </a:solidFill>
                <a:latin typeface="Miriam Fixed" pitchFamily="49" charset="-79"/>
                <a:cs typeface="Miriam Fixed" pitchFamily="49" charset="-79"/>
              </a:rPr>
              <a:t>usr</a:t>
            </a:r>
            <a:r>
              <a:rPr lang="en-CA" sz="2000" b="1" dirty="0" smtClean="0">
                <a:solidFill>
                  <a:srgbClr val="C00000"/>
                </a:solidFill>
                <a:latin typeface="Miriam Fixed" pitchFamily="49" charset="-79"/>
                <a:cs typeface="Miriam Fixed" pitchFamily="49" charset="-79"/>
              </a:rPr>
              <a:t>/bin/g++-</a:t>
            </a:r>
            <a:r>
              <a:rPr lang="en-CA" sz="2000" b="1" dirty="0">
                <a:solidFill>
                  <a:srgbClr val="C00000"/>
                </a:solidFill>
                <a:latin typeface="Miriam Fixed" pitchFamily="49" charset="-79"/>
                <a:cs typeface="Miriam Fixed" pitchFamily="49" charset="-79"/>
              </a:rPr>
              <a:t>4.6 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–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DCMAKE_BUILD_TYPE=Release –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DSlicer_DIR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=/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home/slicer/Support/Slicer4-SuperBuild-Debug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/Slicer-build ../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SlicerRT</a:t>
            </a:r>
            <a:endParaRPr lang="en-CA" dirty="0" smtClean="0"/>
          </a:p>
          <a:p>
            <a:pPr>
              <a:spcBef>
                <a:spcPts val="200"/>
              </a:spcBef>
            </a:pPr>
            <a:r>
              <a:rPr lang="en-CA" sz="2400" dirty="0"/>
              <a:t>Build </a:t>
            </a:r>
            <a:r>
              <a:rPr lang="en-CA" sz="2400" dirty="0" err="1"/>
              <a:t>SlicerRT</a:t>
            </a:r>
            <a:endParaRPr lang="en-CA" sz="2400" dirty="0"/>
          </a:p>
          <a:p>
            <a:pPr marL="512763" lvl="1" indent="-342900">
              <a:spcBef>
                <a:spcPts val="200"/>
              </a:spcBef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make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Acquire and build </a:t>
            </a:r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14199</TotalTime>
  <Words>158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Tutorial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Pinter</cp:lastModifiedBy>
  <cp:revision>396</cp:revision>
  <cp:lastPrinted>2013-02-02T23:26:38Z</cp:lastPrinted>
  <dcterms:created xsi:type="dcterms:W3CDTF">2010-01-28T18:12:58Z</dcterms:created>
  <dcterms:modified xsi:type="dcterms:W3CDTF">2013-03-26T13:28:27Z</dcterms:modified>
</cp:coreProperties>
</file>