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1" r:id="rId2"/>
    <p:sldId id="420" r:id="rId3"/>
    <p:sldId id="418" r:id="rId4"/>
    <p:sldId id="419" r:id="rId5"/>
    <p:sldId id="42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547"/>
    <a:srgbClr val="F78247"/>
    <a:srgbClr val="70AC2E"/>
    <a:srgbClr val="009644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0171" autoAdjust="0"/>
  </p:normalViewPr>
  <p:slideViewPr>
    <p:cSldViewPr showGuides="1">
      <p:cViewPr>
        <p:scale>
          <a:sx n="80" d="100"/>
          <a:sy n="80" d="100"/>
        </p:scale>
        <p:origin x="-2430" y="-54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new terminal</a:t>
            </a:r>
            <a:r>
              <a:rPr lang="en-US" baseline="0" dirty="0" smtClean="0"/>
              <a:t> tab: </a:t>
            </a:r>
            <a:r>
              <a:rPr lang="en-US" baseline="0" dirty="0" err="1" smtClean="0"/>
              <a:t>Ctrl+Shift+T</a:t>
            </a:r>
            <a:endParaRPr lang="en-US" baseline="0" dirty="0" smtClean="0"/>
          </a:p>
          <a:p>
            <a:r>
              <a:rPr lang="en-US" baseline="0" dirty="0" smtClean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 tab to get suggestions</a:t>
            </a:r>
          </a:p>
          <a:p>
            <a:r>
              <a:rPr lang="en-US" dirty="0" smtClean="0"/>
              <a:t>Verify object by giving its name;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 tab to get suggestions</a:t>
            </a:r>
          </a:p>
          <a:p>
            <a:r>
              <a:rPr lang="en-US" dirty="0" smtClean="0"/>
              <a:t>Verify object by giving its name</a:t>
            </a:r>
          </a:p>
          <a:p>
            <a:r>
              <a:rPr lang="en-US" dirty="0" smtClean="0"/>
              <a:t>Mention similar</a:t>
            </a:r>
            <a:r>
              <a:rPr lang="en-US" baseline="0" dirty="0" smtClean="0"/>
              <a:t> </a:t>
            </a:r>
            <a:r>
              <a:rPr lang="en-US" dirty="0" smtClean="0"/>
              <a:t>VTK</a:t>
            </a:r>
            <a:r>
              <a:rPr lang="en-US" baseline="0" dirty="0" smtClean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b="1" dirty="0" smtClean="0"/>
              <a:t>Use python console in Slicer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Next item on 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342900">
              <a:buFont typeface="Wingdings"/>
              <a:buChar char="Ø"/>
            </a:pPr>
            <a:r>
              <a:rPr lang="en-CA" sz="2400" b="1" dirty="0" smtClean="0">
                <a:latin typeface="Miriam Fixed" pitchFamily="49" charset="-79"/>
                <a:cs typeface="Miriam Fixed" pitchFamily="49" charset="-79"/>
              </a:rPr>
              <a:t>cd ~/Support/Slicer4-SuperBuild-Debug/Slicer-build</a:t>
            </a:r>
          </a:p>
          <a:p>
            <a:pPr marL="512762" lvl="1" indent="-342900">
              <a:buFont typeface="Wingdings"/>
              <a:buChar char="Ø"/>
            </a:pPr>
            <a:r>
              <a:rPr lang="en-CA" sz="2400" b="1" dirty="0" smtClean="0">
                <a:latin typeface="Miriam Fixed" pitchFamily="49" charset="-79"/>
                <a:cs typeface="Miriam Fixed" pitchFamily="49" charset="-79"/>
              </a:rPr>
              <a:t>./Slicer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Launch Slicer and load data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29149"/>
            <a:ext cx="3895725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4672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0300"/>
            <a:ext cx="3876675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81383" y="3494834"/>
            <a:ext cx="1919147" cy="301782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814" y="5248783"/>
            <a:ext cx="3853198" cy="26254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2"/>
            <a:endCxn id="1026" idx="0"/>
          </p:cNvCxnSpPr>
          <p:nvPr/>
        </p:nvCxnSpPr>
        <p:spPr>
          <a:xfrm flipH="1">
            <a:off x="2405063" y="3796616"/>
            <a:ext cx="935894" cy="8325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4323012" y="5380053"/>
            <a:ext cx="1080261" cy="4863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0" y="937595"/>
            <a:ext cx="8282940" cy="5137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Introducing the python console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50425" y="1359725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5" y="3007425"/>
            <a:ext cx="4389352" cy="22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Accessing MRML scene directly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= 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slicer.mrmlScene.GetNodesByName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('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CTChest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')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c.GetNumberOfItems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()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v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= 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c.GetItemAsObject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(0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  <a:br>
              <a:rPr lang="en-CA" sz="2000" b="1" dirty="0" smtClean="0">
                <a:latin typeface="Miriam Fixed" pitchFamily="49" charset="-79"/>
                <a:cs typeface="Miriam Fixed" pitchFamily="49" charset="-79"/>
              </a:rPr>
            </a:b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pPr marL="339725" lvl="1" indent="-169863">
              <a:buNone/>
            </a:pPr>
            <a:r>
              <a:rPr lang="en-CA" sz="2000" dirty="0">
                <a:cs typeface="Miriam Fixed" pitchFamily="49" charset="-79"/>
              </a:rPr>
              <a:t>Also useful: 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()</a:t>
            </a:r>
          </a:p>
          <a:p>
            <a:pPr marL="339725" lvl="1" indent="-169863">
              <a:buNone/>
            </a:pP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 smtClean="0"/>
              <a:t>Using utility functions</a:t>
            </a:r>
            <a:endParaRPr lang="en-CA" sz="2800" dirty="0"/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v =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slicer.util.getNode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('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CTChest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')</a:t>
            </a:r>
          </a:p>
          <a:p>
            <a:pPr marL="169863" lvl="1" indent="0">
              <a:buNone/>
            </a:pPr>
            <a:r>
              <a:rPr lang="en-CA" sz="2000" dirty="0" smtClean="0">
                <a:cs typeface="Miriam Fixed" pitchFamily="49" charset="-79"/>
              </a:rPr>
              <a:t>OR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v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= 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slicer.util.getNode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'CT*')</a:t>
            </a:r>
            <a:br>
              <a:rPr lang="en-CA" sz="20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/>
            </a:r>
            <a:br>
              <a:rPr lang="en-CA" sz="20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en-CA" sz="2000" dirty="0">
                <a:cs typeface="Miriam Fixed" pitchFamily="49" charset="-79"/>
              </a:rPr>
              <a:t>Also </a:t>
            </a:r>
            <a:r>
              <a:rPr lang="en-CA" sz="2000" dirty="0" smtClean="0">
                <a:cs typeface="Miriam Fixed" pitchFamily="49" charset="-79"/>
              </a:rPr>
              <a:t>useful (returns a list!):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slicer.util.getNode</a:t>
            </a:r>
            <a:r>
              <a:rPr lang="en-CA" sz="2000" b="1" u="sng" dirty="0" err="1" smtClean="0">
                <a:latin typeface="Miriam Fixed" pitchFamily="49" charset="-79"/>
                <a:cs typeface="Miriam Fixed" pitchFamily="49" charset="-79"/>
              </a:rPr>
              <a:t>s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339725" lvl="1" indent="-169863">
              <a:buNone/>
            </a:pPr>
            <a:endParaRPr lang="en-CA" sz="20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Accessing the MRML scene and nodes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Setting window/level values programmatically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d =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v.GetDisplayNode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()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d.SetAutoWindowLevel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(0)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d.SetWindowLevel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(350,40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pPr marL="512763" lvl="1" indent="-342900">
              <a:buFont typeface="Wingdings"/>
              <a:buChar char="Ø"/>
            </a:pP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 smtClean="0"/>
              <a:t>Setting color palette programmatically</a:t>
            </a:r>
            <a:endParaRPr lang="en-CA" sz="2800" dirty="0"/>
          </a:p>
          <a:p>
            <a:pPr marL="512763" lvl="1" indent="-342900">
              <a:buFont typeface="Wingdings"/>
              <a:buChar char="Ø"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c = </a:t>
            </a:r>
            <a:r>
              <a:rPr lang="en-CA" sz="2000" b="1" dirty="0" err="1">
                <a:latin typeface="Miriam Fixed" pitchFamily="49" charset="-79"/>
                <a:cs typeface="Miriam Fixed" pitchFamily="49" charset="-79"/>
              </a:rPr>
              <a:t>slicer.util.getNode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('Ocean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')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d.SetAndObserveColorNodeID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c.GetID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512763" lvl="1" indent="-342900">
              <a:buFont typeface="Wingdings"/>
              <a:buChar char="Ø"/>
            </a:pP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 smtClean="0"/>
              <a:t>Slicer classes reference</a:t>
            </a:r>
          </a:p>
          <a:p>
            <a:pPr marL="0" indent="0">
              <a:buNone/>
            </a:pPr>
            <a:r>
              <a:rPr lang="en-CA" sz="2800" b="1" dirty="0">
                <a:cs typeface="Miriam Fixed" pitchFamily="49" charset="-79"/>
                <a:hlinkClick r:id="rId3"/>
              </a:rPr>
              <a:t>http://</a:t>
            </a:r>
            <a:r>
              <a:rPr lang="en-CA" sz="2800" b="1" dirty="0" smtClean="0">
                <a:cs typeface="Miriam Fixed" pitchFamily="49" charset="-79"/>
                <a:hlinkClick r:id="rId3"/>
              </a:rPr>
              <a:t>www.slicer.org/doc/html/classes.html</a:t>
            </a:r>
            <a:endParaRPr lang="en-CA" sz="2800" b="1" dirty="0" smtClean="0"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Manipulating MRML objects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206</Words>
  <Application>Microsoft Office PowerPoint</Application>
  <PresentationFormat>On-screen Show 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396</cp:revision>
  <cp:lastPrinted>2013-02-02T23:26:38Z</cp:lastPrinted>
  <dcterms:created xsi:type="dcterms:W3CDTF">2010-01-28T18:12:58Z</dcterms:created>
  <dcterms:modified xsi:type="dcterms:W3CDTF">2013-03-26T13:28:46Z</dcterms:modified>
</cp:coreProperties>
</file>