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3" r:id="rId2"/>
    <p:sldId id="425" r:id="rId3"/>
    <p:sldId id="426" r:id="rId4"/>
    <p:sldId id="427" r:id="rId5"/>
    <p:sldId id="430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547"/>
    <a:srgbClr val="F78247"/>
    <a:srgbClr val="70AC2E"/>
    <a:srgbClr val="009644"/>
    <a:srgbClr val="FF3300"/>
    <a:srgbClr val="2D6BB5"/>
    <a:srgbClr val="006100"/>
    <a:srgbClr val="C6EFCE"/>
    <a:srgbClr val="DB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0171" autoAdjust="0"/>
  </p:normalViewPr>
  <p:slideViewPr>
    <p:cSldViewPr showGuides="1">
      <p:cViewPr>
        <p:scale>
          <a:sx n="80" d="100"/>
          <a:sy n="80" d="100"/>
        </p:scale>
        <p:origin x="-2430" y="-54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3/26/2013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3/26/2013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</a:t>
            </a:r>
            <a:r>
              <a:rPr lang="en-US" baseline="0" dirty="0" smtClean="0"/>
              <a:t> directories after creating the extension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editor from new tab</a:t>
            </a:r>
          </a:p>
          <a:p>
            <a:r>
              <a:rPr lang="en-US" dirty="0" smtClean="0"/>
              <a:t>Check the</a:t>
            </a:r>
            <a:r>
              <a:rPr lang="en-US" baseline="0" dirty="0" smtClean="0"/>
              <a:t> directories after creating the extension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the</a:t>
            </a:r>
            <a:r>
              <a:rPr lang="en-US" baseline="0" dirty="0" smtClean="0"/>
              <a:t> directories after creating the extension template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(In case it’s needed: DCMAKE_BUILD_TYPE=Release)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CLI module appears to be built in the Slicer-build</a:t>
            </a:r>
            <a:r>
              <a:rPr lang="en-US" baseline="0" dirty="0" smtClean="0"/>
              <a:t>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56829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18175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61" y="5474179"/>
            <a:ext cx="1738539" cy="117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8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1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pic>
        <p:nvPicPr>
          <p:cNvPr id="10" name="Picture 2" descr="https://www.assembla.com/spaces/sparkit/documents/bgXSN-0nyr4kG7eJe5cbCb/download/bgXSN-0nyr4kG7eJe5cbCb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211006"/>
            <a:ext cx="869270" cy="5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Acquire and build </a:t>
            </a:r>
            <a:r>
              <a:rPr lang="en-CA" dirty="0" err="1" smtClean="0"/>
              <a:t>SlicerRT</a:t>
            </a:r>
            <a:r>
              <a:rPr lang="en-CA" dirty="0" smtClean="0"/>
              <a:t> (on an existing Slicer)</a:t>
            </a:r>
          </a:p>
          <a:p>
            <a:r>
              <a:rPr lang="en-CA" dirty="0" smtClean="0"/>
              <a:t>Use python console in Slicer</a:t>
            </a:r>
          </a:p>
          <a:p>
            <a:r>
              <a:rPr lang="en-CA" b="1" dirty="0"/>
              <a:t>Create extension and module skeletons</a:t>
            </a:r>
          </a:p>
          <a:p>
            <a:pPr lvl="1"/>
            <a:r>
              <a:rPr lang="en-CA" b="1" dirty="0"/>
              <a:t>Use extension template</a:t>
            </a:r>
          </a:p>
          <a:p>
            <a:pPr lvl="1"/>
            <a:r>
              <a:rPr lang="en-CA" b="1" dirty="0"/>
              <a:t>Use scripted module template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Next item on </a:t>
            </a:r>
            <a:r>
              <a:rPr lang="en-CA" b="1" dirty="0" smtClean="0">
                <a:solidFill>
                  <a:schemeClr val="tx2"/>
                </a:solidFill>
              </a:rPr>
              <a:t>agenda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cd ~/Support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python ~/Support/Slicer/Utilities/Scripts/ModuleWizard.py</a:t>
            </a:r>
            <a:br>
              <a:rPr lang="en-CA" sz="20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--template ~/Support/Slicer/Extensions/Testing/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SuperBuildExtensionTemplate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--target ./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MyExtension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MyExtension</a:t>
            </a: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cd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MyExtension</a:t>
            </a: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pPr marL="512763" lvl="1" indent="-342900">
              <a:buFont typeface="Wingdings"/>
              <a:buChar char="Ø"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python 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~/Support/Slicer/Utilities/Scripts/ModuleWizard.py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/>
            </a:r>
            <a:br>
              <a:rPr lang="en-CA" sz="2000" b="1" dirty="0">
                <a:latin typeface="Miriam Fixed" pitchFamily="49" charset="-79"/>
                <a:cs typeface="Miriam Fixed" pitchFamily="49" charset="-79"/>
              </a:rPr>
            </a:b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--template 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~/Support/Slicer/Extensions/Testing/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ScriptedLoadableExtensionTemplate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ScriptedLoadableModuleTemplate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--target ./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MyScriptedModule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MyScriptedModule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Create extension skeleton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Edit super-build </a:t>
            </a:r>
            <a:r>
              <a:rPr lang="en-CA" sz="2800" dirty="0" err="1" smtClean="0"/>
              <a:t>Cmake</a:t>
            </a:r>
            <a:r>
              <a:rPr lang="en-CA" sz="2800" dirty="0" smtClean="0"/>
              <a:t> file</a:t>
            </a:r>
            <a:endParaRPr lang="en-CA" sz="2800" dirty="0"/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gedit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CMakeLists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&amp;</a:t>
            </a:r>
          </a:p>
          <a:p>
            <a:pPr marL="169863" lvl="1" indent="0">
              <a:buNone/>
            </a:pPr>
            <a:r>
              <a:rPr lang="en-CA" sz="2000" dirty="0" smtClean="0">
                <a:cs typeface="Miriam Fixed" pitchFamily="49" charset="-79"/>
              </a:rPr>
              <a:t>Add under the other 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add_subdirectory</a:t>
            </a:r>
            <a:r>
              <a:rPr lang="en-CA" sz="2000" dirty="0" smtClean="0">
                <a:cs typeface="Miriam Fixed" pitchFamily="49" charset="-79"/>
              </a:rPr>
              <a:t>… lines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add_subdirectory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MyScriptedModule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pPr marL="169863" lvl="1" indent="0">
              <a:buNone/>
            </a:pPr>
            <a:r>
              <a:rPr lang="en-CA" sz="2000" dirty="0" smtClean="0">
                <a:cs typeface="Miriam Fixed" pitchFamily="49" charset="-79"/>
              </a:rPr>
              <a:t>Quit editor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cd ..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mkdir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 MyExtension_R64-bin</a:t>
            </a:r>
            <a:endParaRPr lang="en-CA" dirty="0"/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cd M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yExtension_R64-bin</a:t>
            </a:r>
            <a:endParaRPr lang="en-CA" sz="2000" dirty="0"/>
          </a:p>
          <a:p>
            <a:pPr marL="169863" lvl="1" indent="0">
              <a:buNone/>
            </a:pP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Create extension skeleton cont’d #1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Configure extension skeleton</a:t>
            </a:r>
            <a:endParaRPr lang="en-CA" sz="2800" dirty="0"/>
          </a:p>
          <a:p>
            <a:pPr marL="512763" lvl="1" indent="-342900">
              <a:buFont typeface="Wingdings"/>
              <a:buChar char="Ø"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../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cmake-2.8.10.2-Linux-i386/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cmake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/>
            </a:r>
            <a:br>
              <a:rPr lang="en-CA" sz="2000" b="1" dirty="0">
                <a:latin typeface="Miriam Fixed" pitchFamily="49" charset="-79"/>
                <a:cs typeface="Miriam Fixed" pitchFamily="49" charset="-79"/>
              </a:rPr>
            </a:br>
            <a:r>
              <a:rPr lang="en-CA" sz="2000" b="1" dirty="0" smtClean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–DCMAKE_CXX_COMPILER</a:t>
            </a:r>
            <a:r>
              <a:rPr lang="en-CA" sz="2000" b="1" dirty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=/</a:t>
            </a:r>
            <a:r>
              <a:rPr lang="en-CA" sz="2000" b="1" dirty="0" err="1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usr</a:t>
            </a:r>
            <a:r>
              <a:rPr lang="en-CA" sz="2000" b="1" dirty="0">
                <a:solidFill>
                  <a:srgbClr val="C00000"/>
                </a:solidFill>
                <a:latin typeface="Miriam Fixed" pitchFamily="49" charset="-79"/>
                <a:cs typeface="Miriam Fixed" pitchFamily="49" charset="-79"/>
              </a:rPr>
              <a:t>/bin/g++-4.6 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––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DSlicer_DIR</a:t>
            </a: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=/home/slicer/Support/Slicer4-SuperBuild-Debug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/Slicer-build –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DMyExtension_SUPERBUILD</a:t>
            </a: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=0 ../</a:t>
            </a:r>
            <a:r>
              <a:rPr lang="en-CA" sz="2000" b="1" dirty="0" err="1" smtClean="0">
                <a:latin typeface="Miriam Fixed" pitchFamily="49" charset="-79"/>
                <a:cs typeface="Miriam Fixed" pitchFamily="49" charset="-79"/>
              </a:rPr>
              <a:t>MyExtension</a:t>
            </a:r>
            <a:endParaRPr lang="en-CA" sz="2000" b="1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 smtClean="0"/>
              <a:t>Build </a:t>
            </a:r>
            <a:r>
              <a:rPr lang="en-CA" sz="2800" dirty="0"/>
              <a:t>extension skeleton</a:t>
            </a:r>
          </a:p>
          <a:p>
            <a:pPr marL="512763" lvl="1" indent="-342900">
              <a:buFont typeface="Wingdings"/>
              <a:buChar char="Ø"/>
            </a:pPr>
            <a:r>
              <a:rPr lang="en-CA" sz="2000" b="1" dirty="0" smtClean="0">
                <a:latin typeface="Miriam Fixed" pitchFamily="49" charset="-79"/>
                <a:cs typeface="Miriam Fixed" pitchFamily="49" charset="-79"/>
              </a:rPr>
              <a:t>make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512763" lvl="1" indent="-342900">
              <a:buFont typeface="Wingdings"/>
              <a:buChar char="Ø"/>
            </a:pPr>
            <a:endParaRPr lang="en-CA" sz="2000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Create extension skeleton cont’d #2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2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906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Start Slicer</a:t>
            </a:r>
          </a:p>
          <a:p>
            <a:r>
              <a:rPr lang="en-CA" dirty="0" smtClean="0"/>
              <a:t>Add modules to the additional module paths</a:t>
            </a:r>
          </a:p>
          <a:p>
            <a:pPr lvl="1"/>
            <a:r>
              <a:rPr lang="en-CA" dirty="0" smtClean="0"/>
              <a:t>Go to </a:t>
            </a:r>
            <a:r>
              <a:rPr lang="en-CA" i="1" dirty="0" smtClean="0"/>
              <a:t>Edit / Application settings / Modules</a:t>
            </a:r>
          </a:p>
          <a:p>
            <a:pPr lvl="1"/>
            <a:r>
              <a:rPr lang="en-CA" dirty="0" smtClean="0"/>
              <a:t>Click the “&gt;&gt;” button next to the </a:t>
            </a:r>
            <a:r>
              <a:rPr lang="en-CA" i="1" dirty="0" smtClean="0"/>
              <a:t>Additional module paths </a:t>
            </a:r>
            <a:r>
              <a:rPr lang="en-CA" dirty="0" smtClean="0"/>
              <a:t>section</a:t>
            </a:r>
          </a:p>
          <a:p>
            <a:pPr lvl="1"/>
            <a:r>
              <a:rPr lang="en-CA" dirty="0" smtClean="0"/>
              <a:t>Add the following directories:</a:t>
            </a:r>
          </a:p>
          <a:p>
            <a:pPr lvl="2"/>
            <a:r>
              <a:rPr lang="en-CA" i="1" dirty="0" smtClean="0"/>
              <a:t>~/Support/MyExtension_R64-bin/lib/Slicer-4.2/</a:t>
            </a:r>
            <a:r>
              <a:rPr lang="en-CA" i="1" dirty="0" err="1" smtClean="0"/>
              <a:t>qt</a:t>
            </a:r>
            <a:r>
              <a:rPr lang="en-CA" i="1" dirty="0" smtClean="0"/>
              <a:t>-loadable-modules</a:t>
            </a:r>
          </a:p>
          <a:p>
            <a:pPr lvl="2"/>
            <a:r>
              <a:rPr lang="en-CA" dirty="0" smtClean="0"/>
              <a:t>same location but the directory </a:t>
            </a:r>
            <a:r>
              <a:rPr lang="en-CA" i="1" dirty="0" err="1" smtClean="0"/>
              <a:t>qt</a:t>
            </a:r>
            <a:r>
              <a:rPr lang="en-CA" i="1" dirty="0" smtClean="0"/>
              <a:t>-scripted-module</a:t>
            </a:r>
          </a:p>
          <a:p>
            <a:pPr marL="914400" lvl="2" indent="0">
              <a:buNone/>
            </a:pPr>
            <a:endParaRPr lang="en-CA" dirty="0" smtClean="0"/>
          </a:p>
          <a:p>
            <a:pPr lvl="2"/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Add new modules to the paths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14199</TotalTime>
  <Words>255</Words>
  <Application>Microsoft Office PowerPoint</Application>
  <PresentationFormat>On-screen Show (4:3)</PresentationFormat>
  <Paragraphs>57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Pinter</cp:lastModifiedBy>
  <cp:revision>398</cp:revision>
  <cp:lastPrinted>2013-02-02T23:26:38Z</cp:lastPrinted>
  <dcterms:created xsi:type="dcterms:W3CDTF">2010-01-28T18:12:58Z</dcterms:created>
  <dcterms:modified xsi:type="dcterms:W3CDTF">2013-03-26T13:30:12Z</dcterms:modified>
</cp:coreProperties>
</file>