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3" r:id="rId2"/>
    <p:sldId id="437" r:id="rId3"/>
    <p:sldId id="438" r:id="rId4"/>
    <p:sldId id="439" r:id="rId5"/>
    <p:sldId id="440" r:id="rId6"/>
    <p:sldId id="436" r:id="rId7"/>
    <p:sldId id="441" r:id="rId8"/>
    <p:sldId id="442" r:id="rId9"/>
    <p:sldId id="443" r:id="rId10"/>
    <p:sldId id="444" r:id="rId11"/>
    <p:sldId id="445" r:id="rId12"/>
    <p:sldId id="41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547"/>
    <a:srgbClr val="F78247"/>
    <a:srgbClr val="70AC2E"/>
    <a:srgbClr val="009644"/>
    <a:srgbClr val="FF3300"/>
    <a:srgbClr val="2D6BB5"/>
    <a:srgbClr val="006100"/>
    <a:srgbClr val="C6EFCE"/>
    <a:srgbClr val="DBF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0171" autoAdjust="0"/>
  </p:normalViewPr>
  <p:slideViewPr>
    <p:cSldViewPr showGuides="1">
      <p:cViewPr>
        <p:scale>
          <a:sx n="80" d="100"/>
          <a:sy n="80" d="100"/>
        </p:scale>
        <p:origin x="-2430" y="-54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module</a:t>
            </a:r>
            <a:r>
              <a:rPr lang="en-US" smtClean="0"/>
              <a:t>: Morphology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</a:t>
            </a:r>
            <a:r>
              <a:rPr lang="en-US" baseline="0" dirty="0" smtClean="0"/>
              <a:t> module: Center of Masses</a:t>
            </a:r>
          </a:p>
          <a:p>
            <a:r>
              <a:rPr lang="en-US" baseline="0" dirty="0" smtClean="0"/>
              <a:t>Emphasize that when creating a real module, then more things have to be changed: file and class names, comments, 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extra care of the indentation! 2 spaces before</a:t>
            </a:r>
            <a:r>
              <a:rPr lang="en-US" baseline="0" dirty="0" smtClean="0"/>
              <a:t> the whole thing and 2 spaces before each sub-block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module: Morphology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module</a:t>
            </a:r>
            <a:r>
              <a:rPr lang="en-US" smtClean="0"/>
              <a:t>: Morphology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module</a:t>
            </a:r>
            <a:r>
              <a:rPr lang="en-US" smtClean="0"/>
              <a:t>: Morphology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Acquire and build </a:t>
            </a:r>
            <a:r>
              <a:rPr lang="en-CA" dirty="0" err="1" smtClean="0"/>
              <a:t>SlicerRT</a:t>
            </a:r>
            <a:r>
              <a:rPr lang="en-CA" dirty="0" smtClean="0"/>
              <a:t> (on an existing Slicer)</a:t>
            </a:r>
          </a:p>
          <a:p>
            <a:r>
              <a:rPr lang="en-CA" dirty="0" smtClean="0"/>
              <a:t>Use python console in Slicer</a:t>
            </a:r>
          </a:p>
          <a:p>
            <a:r>
              <a:rPr lang="en-CA" dirty="0"/>
              <a:t>Create extension and module skeletons</a:t>
            </a:r>
          </a:p>
          <a:p>
            <a:pPr lvl="1"/>
            <a:r>
              <a:rPr lang="en-CA" dirty="0"/>
              <a:t>Use extension template</a:t>
            </a:r>
          </a:p>
          <a:p>
            <a:pPr lvl="1"/>
            <a:r>
              <a:rPr lang="en-CA" dirty="0"/>
              <a:t>Use scripted module template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SlicerRT</a:t>
            </a:r>
            <a:endParaRPr lang="en-CA" dirty="0" smtClean="0"/>
          </a:p>
          <a:p>
            <a:r>
              <a:rPr lang="en-CA" b="1" dirty="0" smtClean="0"/>
              <a:t>Write a simple scripted module</a:t>
            </a:r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Next item on </a:t>
            </a:r>
            <a:r>
              <a:rPr lang="en-CA" b="1" dirty="0" smtClean="0">
                <a:solidFill>
                  <a:schemeClr val="tx2"/>
                </a:solidFill>
              </a:rPr>
              <a:t>agenda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Add processing code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Write our CLI module #4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38275"/>
            <a:ext cx="6076950" cy="465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4472050" y="5650675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7543800" y="1743299"/>
            <a:ext cx="368163" cy="3295202"/>
          </a:xfrm>
          <a:prstGeom prst="rightBrace">
            <a:avLst/>
          </a:prstGeom>
          <a:ln w="5715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Load data using the demo module (load the scene we saved)</a:t>
            </a:r>
          </a:p>
          <a:p>
            <a:r>
              <a:rPr lang="en-CA" sz="2400" dirty="0" smtClean="0"/>
              <a:t>Convert one structure, for example </a:t>
            </a:r>
            <a:r>
              <a:rPr lang="en-CA" sz="2400" i="1" dirty="0" smtClean="0"/>
              <a:t>PTV </a:t>
            </a:r>
            <a:r>
              <a:rPr lang="en-CA" sz="2400" dirty="0" smtClean="0"/>
              <a:t>using the </a:t>
            </a:r>
            <a:r>
              <a:rPr lang="en-CA" sz="2400" i="1" dirty="0" smtClean="0"/>
              <a:t>Contours </a:t>
            </a:r>
            <a:r>
              <a:rPr lang="en-CA" sz="2400" dirty="0" smtClean="0"/>
              <a:t>module</a:t>
            </a:r>
            <a:endParaRPr lang="en-CA" sz="2400" dirty="0"/>
          </a:p>
          <a:p>
            <a:r>
              <a:rPr lang="en-CA" sz="2400" dirty="0" smtClean="0"/>
              <a:t>Go to our module in </a:t>
            </a:r>
            <a:r>
              <a:rPr lang="en-CA" sz="2400" i="1" dirty="0" err="1" smtClean="0"/>
              <a:t>MyExtension</a:t>
            </a:r>
            <a:r>
              <a:rPr lang="en-CA" sz="2400" i="1" dirty="0" smtClean="0"/>
              <a:t> / Morphology</a:t>
            </a:r>
          </a:p>
          <a:p>
            <a:r>
              <a:rPr lang="en-CA" sz="2400" dirty="0" smtClean="0"/>
              <a:t>Set the </a:t>
            </a:r>
            <a:r>
              <a:rPr lang="en-CA" sz="2400" i="1" dirty="0" smtClean="0"/>
              <a:t>PTV</a:t>
            </a:r>
            <a:r>
              <a:rPr lang="en-CA" sz="2400" dirty="0" smtClean="0"/>
              <a:t> </a:t>
            </a:r>
            <a:r>
              <a:rPr lang="en-CA" sz="2400" dirty="0" err="1" smtClean="0"/>
              <a:t>labelmap</a:t>
            </a:r>
            <a:r>
              <a:rPr lang="en-CA" sz="2400" dirty="0" smtClean="0"/>
              <a:t> as input</a:t>
            </a:r>
          </a:p>
          <a:p>
            <a:r>
              <a:rPr lang="en-CA" sz="2400" dirty="0" smtClean="0"/>
              <a:t>Create output volume</a:t>
            </a:r>
          </a:p>
          <a:p>
            <a:r>
              <a:rPr lang="en-CA" sz="2400" dirty="0" smtClean="0"/>
              <a:t>Press </a:t>
            </a:r>
            <a:r>
              <a:rPr lang="en-CA" sz="2400" i="1" dirty="0" smtClean="0"/>
              <a:t>Apply</a:t>
            </a:r>
          </a:p>
          <a:p>
            <a:r>
              <a:rPr lang="en-CA" sz="2400" dirty="0" smtClean="0"/>
              <a:t>Change </a:t>
            </a:r>
            <a:r>
              <a:rPr lang="en-CA" sz="2400" i="1" dirty="0" smtClean="0"/>
              <a:t>Operation to Erode</a:t>
            </a:r>
          </a:p>
          <a:p>
            <a:r>
              <a:rPr lang="en-CA" sz="2400" dirty="0" smtClean="0"/>
              <a:t>Create output volume</a:t>
            </a:r>
          </a:p>
          <a:p>
            <a:r>
              <a:rPr lang="en-CA" sz="2400" dirty="0" smtClean="0"/>
              <a:t>Press </a:t>
            </a:r>
            <a:r>
              <a:rPr lang="en-CA" sz="2400" i="1" dirty="0" smtClean="0"/>
              <a:t>Apply</a:t>
            </a:r>
          </a:p>
          <a:p>
            <a:r>
              <a:rPr lang="en-CA" sz="2400" dirty="0" smtClean="0"/>
              <a:t>Show volumes in the viewers: access slice toolbar, expand and turn on lock (      ), select output volumes and </a:t>
            </a:r>
            <a:r>
              <a:rPr lang="en-CA" sz="2400" i="1" dirty="0" smtClean="0"/>
              <a:t>PTV </a:t>
            </a:r>
            <a:r>
              <a:rPr lang="en-CA" sz="2400" dirty="0" err="1" smtClean="0"/>
              <a:t>labelmap</a:t>
            </a:r>
            <a:endParaRPr lang="en-CA" sz="2400" dirty="0" smtClean="0"/>
          </a:p>
          <a:p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Try our CLI module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767387"/>
            <a:ext cx="457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83" y="2818329"/>
            <a:ext cx="2301017" cy="2287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5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 smtClean="0">
                <a:solidFill>
                  <a:schemeClr val="tx2"/>
                </a:solidFill>
              </a:rPr>
              <a:t>Congratulations!</a:t>
            </a:r>
          </a:p>
          <a:p>
            <a:endParaRPr lang="en-CA" sz="5400" b="1" dirty="0">
              <a:solidFill>
                <a:schemeClr val="tx2"/>
              </a:solidFill>
            </a:endParaRPr>
          </a:p>
          <a:p>
            <a:r>
              <a:rPr lang="en-CA" sz="5400" b="1" dirty="0" smtClean="0">
                <a:solidFill>
                  <a:schemeClr val="tx2"/>
                </a:solidFill>
              </a:rPr>
              <a:t>Thanks for attending!</a:t>
            </a:r>
            <a:endParaRPr lang="en-CA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Open </a:t>
            </a:r>
            <a:r>
              <a:rPr lang="en-CA" sz="2400" i="1" dirty="0" smtClean="0"/>
              <a:t>MyExtension/MyScriptedModule/MyScriptedModule.py</a:t>
            </a:r>
          </a:p>
          <a:p>
            <a:r>
              <a:rPr lang="en-CA" sz="2400" dirty="0" smtClean="0"/>
              <a:t>Rename the module and put it in our extension category</a:t>
            </a:r>
          </a:p>
          <a:p>
            <a:endParaRPr lang="en-CA" sz="2400" dirty="0"/>
          </a:p>
          <a:p>
            <a:endParaRPr lang="en-CA" sz="2400" dirty="0" smtClean="0"/>
          </a:p>
          <a:p>
            <a:r>
              <a:rPr lang="en-CA" sz="2400" dirty="0" smtClean="0"/>
              <a:t>Create widgets to specify inputs:</a:t>
            </a:r>
            <a:br>
              <a:rPr lang="en-CA" sz="2400" dirty="0" smtClean="0"/>
            </a:br>
            <a:r>
              <a:rPr lang="en-CA" sz="2400" dirty="0" smtClean="0"/>
              <a:t>Under                         look for </a:t>
            </a:r>
            <a:r>
              <a:rPr lang="en-CA" sz="2400" i="1" dirty="0" smtClean="0"/>
              <a:t>input volume selector</a:t>
            </a:r>
            <a:r>
              <a:rPr lang="en-CA" sz="2400" dirty="0" smtClean="0"/>
              <a:t>, and change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>and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Create second input selector</a:t>
            </a:r>
          </a:p>
          <a:p>
            <a:pPr lvl="1"/>
            <a:r>
              <a:rPr lang="en-CA" sz="2000" dirty="0" smtClean="0"/>
              <a:t>Rename </a:t>
            </a:r>
            <a:r>
              <a:rPr lang="en-CA" sz="2000" i="1" dirty="0" err="1" smtClean="0"/>
              <a:t>outputSelector</a:t>
            </a:r>
            <a:r>
              <a:rPr lang="en-CA" sz="2000" dirty="0" smtClean="0"/>
              <a:t> to </a:t>
            </a:r>
            <a:r>
              <a:rPr lang="en-CA" sz="2000" i="1" dirty="0" smtClean="0"/>
              <a:t>input2Selector </a:t>
            </a:r>
            <a:r>
              <a:rPr lang="en-CA" sz="2000" dirty="0" smtClean="0"/>
              <a:t>everywhere</a:t>
            </a:r>
            <a:r>
              <a:rPr lang="en-CA" sz="2000" i="1" dirty="0" smtClean="0"/>
              <a:t/>
            </a:r>
            <a:br>
              <a:rPr lang="en-CA" sz="2000" i="1" dirty="0" smtClean="0"/>
            </a:br>
            <a:r>
              <a:rPr lang="en-CA" sz="2000" i="1" dirty="0" err="1" smtClean="0"/>
              <a:t>setUp</a:t>
            </a:r>
            <a:r>
              <a:rPr lang="en-CA" sz="2000" i="1" dirty="0" smtClean="0"/>
              <a:t> </a:t>
            </a:r>
            <a:r>
              <a:rPr lang="en-CA" sz="2000" dirty="0" smtClean="0"/>
              <a:t>and </a:t>
            </a:r>
            <a:r>
              <a:rPr lang="en-CA" sz="2000" i="1" dirty="0" err="1" smtClean="0"/>
              <a:t>onApplyButton</a:t>
            </a:r>
            <a:r>
              <a:rPr lang="en-CA" sz="2000" i="1" dirty="0" smtClean="0"/>
              <a:t> </a:t>
            </a:r>
            <a:r>
              <a:rPr lang="en-CA" sz="2000" dirty="0" smtClean="0"/>
              <a:t>and </a:t>
            </a:r>
            <a:r>
              <a:rPr lang="en-CA" sz="2000" i="1" dirty="0" err="1" smtClean="0"/>
              <a:t>onSelect</a:t>
            </a:r>
            <a:r>
              <a:rPr lang="en-CA" sz="2000" i="1" dirty="0" smtClean="0"/>
              <a:t> </a:t>
            </a:r>
            <a:r>
              <a:rPr lang="en-CA" sz="2000" dirty="0" smtClean="0"/>
              <a:t>functions</a:t>
            </a:r>
          </a:p>
          <a:p>
            <a:pPr lvl="1"/>
            <a:r>
              <a:rPr lang="en-CA" sz="2000" dirty="0" smtClean="0"/>
              <a:t>Set the same settings as for the first one</a:t>
            </a:r>
            <a:endParaRPr lang="en-CA" sz="2400" dirty="0" smtClean="0"/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Write our scripted module #1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893125"/>
            <a:ext cx="3897630" cy="796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" t="1" b="-2"/>
          <a:stretch/>
        </p:blipFill>
        <p:spPr bwMode="auto">
          <a:xfrm>
            <a:off x="1554944" y="3229927"/>
            <a:ext cx="1569256" cy="199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5" y="3565344"/>
            <a:ext cx="7145655" cy="345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4250055"/>
            <a:ext cx="6967538" cy="398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9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Look for </a:t>
            </a:r>
            <a:r>
              <a:rPr lang="en-CA" sz="2400" i="1" dirty="0" smtClean="0"/>
              <a:t>class </a:t>
            </a:r>
            <a:r>
              <a:rPr lang="en-CA" sz="2400" i="1" dirty="0" err="1" smtClean="0"/>
              <a:t>MyScriptedModuleLogic</a:t>
            </a:r>
            <a:r>
              <a:rPr lang="en-CA" sz="2400" i="1" dirty="0" smtClean="0"/>
              <a:t> </a:t>
            </a:r>
            <a:r>
              <a:rPr lang="en-CA" sz="2400" dirty="0" smtClean="0"/>
              <a:t>on the bottom</a:t>
            </a:r>
          </a:p>
          <a:p>
            <a:r>
              <a:rPr lang="en-CA" sz="2400" dirty="0" smtClean="0"/>
              <a:t>Insert this code above the </a:t>
            </a:r>
            <a:r>
              <a:rPr lang="en-CA" sz="2400" i="1" dirty="0" smtClean="0"/>
              <a:t>Run </a:t>
            </a:r>
            <a:r>
              <a:rPr lang="en-CA" sz="2400" dirty="0" smtClean="0"/>
              <a:t>function</a:t>
            </a:r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Write our scripted module #2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28800"/>
            <a:ext cx="7343775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Insert this code in the </a:t>
            </a:r>
            <a:r>
              <a:rPr lang="en-CA" sz="2400" i="1" dirty="0" smtClean="0"/>
              <a:t>Run </a:t>
            </a:r>
            <a:r>
              <a:rPr lang="en-CA" sz="2400" dirty="0" smtClean="0"/>
              <a:t>function above the </a:t>
            </a:r>
            <a:r>
              <a:rPr lang="en-CA" sz="2400" i="1" dirty="0" smtClean="0"/>
              <a:t>return </a:t>
            </a:r>
            <a:r>
              <a:rPr lang="en-CA" sz="2400" dirty="0" smtClean="0"/>
              <a:t>statement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Displaying the output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Create the text field under the </a:t>
            </a:r>
            <a:r>
              <a:rPr lang="en-CA" sz="2400" i="1" dirty="0" smtClean="0"/>
              <a:t>Apply </a:t>
            </a:r>
            <a:r>
              <a:rPr lang="en-CA" sz="2400" dirty="0" smtClean="0"/>
              <a:t>button</a:t>
            </a:r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Write our scripted module #3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4" y="4114800"/>
            <a:ext cx="706755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50" y="5597905"/>
            <a:ext cx="4327208" cy="398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" y="1352550"/>
            <a:ext cx="5008245" cy="2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67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Build the extension (go to its bin directory and </a:t>
            </a:r>
            <a:r>
              <a:rPr lang="en-CA" sz="2400" i="1" dirty="0" smtClean="0"/>
              <a:t>make</a:t>
            </a:r>
            <a:r>
              <a:rPr lang="en-CA" sz="2400" dirty="0" smtClean="0"/>
              <a:t>)</a:t>
            </a:r>
          </a:p>
          <a:p>
            <a:r>
              <a:rPr lang="en-CA" sz="2400" dirty="0" smtClean="0"/>
              <a:t>Load data using the demo module (load the scene we saved)</a:t>
            </a:r>
          </a:p>
          <a:p>
            <a:r>
              <a:rPr lang="en-CA" sz="2400" dirty="0" smtClean="0"/>
              <a:t>Convert two structures, for example the two eyeballs (</a:t>
            </a:r>
            <a:r>
              <a:rPr lang="en-CA" sz="2400" i="1" dirty="0" smtClean="0"/>
              <a:t>Orbit…</a:t>
            </a:r>
            <a:r>
              <a:rPr lang="en-CA" sz="2400" dirty="0" smtClean="0"/>
              <a:t>) using the </a:t>
            </a:r>
            <a:r>
              <a:rPr lang="en-CA" sz="2400" i="1" dirty="0" smtClean="0"/>
              <a:t>Radiotherapy / Contours </a:t>
            </a:r>
            <a:r>
              <a:rPr lang="en-CA" sz="2400" dirty="0" smtClean="0"/>
              <a:t>module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r>
              <a:rPr lang="en-CA" sz="2400" dirty="0" smtClean="0"/>
              <a:t>Go to our module in </a:t>
            </a:r>
            <a:r>
              <a:rPr lang="en-CA" sz="2400" i="1" dirty="0" err="1" smtClean="0"/>
              <a:t>MyExtension</a:t>
            </a:r>
            <a:r>
              <a:rPr lang="en-CA" sz="2400" i="1" dirty="0" smtClean="0"/>
              <a:t> / Center of Masses</a:t>
            </a:r>
          </a:p>
          <a:p>
            <a:r>
              <a:rPr lang="en-CA" sz="2400" dirty="0" smtClean="0"/>
              <a:t>Set the two </a:t>
            </a:r>
            <a:r>
              <a:rPr lang="en-CA" sz="2400" dirty="0" err="1" smtClean="0"/>
              <a:t>labelmaps</a:t>
            </a:r>
            <a:r>
              <a:rPr lang="en-CA" sz="2400" dirty="0" smtClean="0"/>
              <a:t> as input</a:t>
            </a:r>
          </a:p>
          <a:p>
            <a:r>
              <a:rPr lang="en-CA" sz="2400" dirty="0" smtClean="0"/>
              <a:t>Press </a:t>
            </a:r>
            <a:r>
              <a:rPr lang="en-CA" sz="2400" i="1" dirty="0" smtClean="0"/>
              <a:t>Apply</a:t>
            </a: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Try our scripted module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40" y="2600262"/>
            <a:ext cx="5532120" cy="214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3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Acquire and build </a:t>
            </a:r>
            <a:r>
              <a:rPr lang="en-CA" dirty="0" err="1" smtClean="0"/>
              <a:t>SlicerRT</a:t>
            </a:r>
            <a:r>
              <a:rPr lang="en-CA" dirty="0" smtClean="0"/>
              <a:t> (on an existing Slicer)</a:t>
            </a:r>
          </a:p>
          <a:p>
            <a:r>
              <a:rPr lang="en-CA" dirty="0" smtClean="0"/>
              <a:t>Use python console in Slicer</a:t>
            </a:r>
          </a:p>
          <a:p>
            <a:r>
              <a:rPr lang="en-CA" dirty="0"/>
              <a:t>Create extension and module skeletons</a:t>
            </a:r>
          </a:p>
          <a:p>
            <a:pPr lvl="1"/>
            <a:r>
              <a:rPr lang="en-CA" dirty="0"/>
              <a:t>Use extension template</a:t>
            </a:r>
          </a:p>
          <a:p>
            <a:pPr lvl="1"/>
            <a:r>
              <a:rPr lang="en-CA" dirty="0"/>
              <a:t>Use scripted module template</a:t>
            </a:r>
          </a:p>
          <a:p>
            <a:r>
              <a:rPr lang="en-CA" dirty="0" smtClean="0"/>
              <a:t>Use </a:t>
            </a:r>
            <a:r>
              <a:rPr lang="en-CA" dirty="0" err="1" smtClean="0"/>
              <a:t>SlicerRT</a:t>
            </a:r>
            <a:endParaRPr lang="en-CA" dirty="0" smtClean="0"/>
          </a:p>
          <a:p>
            <a:r>
              <a:rPr lang="en-CA" dirty="0" smtClean="0"/>
              <a:t>Write a simple scripted module</a:t>
            </a:r>
          </a:p>
          <a:p>
            <a:r>
              <a:rPr lang="en-CA" b="1" dirty="0" smtClean="0"/>
              <a:t>Write a simple CLI module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Last </a:t>
            </a:r>
            <a:r>
              <a:rPr lang="en-CA" b="1" dirty="0">
                <a:solidFill>
                  <a:schemeClr val="tx2"/>
                </a:solidFill>
              </a:rPr>
              <a:t>item on </a:t>
            </a:r>
            <a:r>
              <a:rPr lang="en-CA" b="1" dirty="0" smtClean="0">
                <a:solidFill>
                  <a:schemeClr val="tx2"/>
                </a:solidFill>
              </a:rPr>
              <a:t>agenda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1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Open </a:t>
            </a:r>
            <a:r>
              <a:rPr lang="en-CA" sz="2400" i="1" dirty="0" err="1" smtClean="0"/>
              <a:t>MyExtension</a:t>
            </a:r>
            <a:r>
              <a:rPr lang="en-CA" sz="2400" i="1" dirty="0" smtClean="0"/>
              <a:t>/</a:t>
            </a:r>
            <a:r>
              <a:rPr lang="en-CA" sz="2400" i="1" dirty="0" err="1" smtClean="0"/>
              <a:t>SuperCLIModuleTemplate</a:t>
            </a:r>
            <a:r>
              <a:rPr lang="en-CA" sz="2400" i="1" dirty="0" smtClean="0"/>
              <a:t>/SuperCLIModuleTemplate.xml</a:t>
            </a:r>
          </a:p>
          <a:p>
            <a:r>
              <a:rPr lang="en-CA" sz="2400" dirty="0"/>
              <a:t>Rename the module and put it in our extension </a:t>
            </a:r>
            <a:r>
              <a:rPr lang="en-CA" sz="2400" dirty="0" smtClean="0"/>
              <a:t>category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i="1" dirty="0" smtClean="0"/>
          </a:p>
          <a:p>
            <a:endParaRPr lang="en-CA" sz="2400" i="1" dirty="0"/>
          </a:p>
          <a:p>
            <a:endParaRPr lang="en-CA" sz="2400" i="1" dirty="0" smtClean="0"/>
          </a:p>
          <a:p>
            <a:endParaRPr lang="en-CA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Write our CLI module #1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84012"/>
            <a:ext cx="3572828" cy="587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19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Create controls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i="1" dirty="0" smtClean="0"/>
          </a:p>
          <a:p>
            <a:endParaRPr lang="en-CA" sz="2400" i="1" dirty="0"/>
          </a:p>
          <a:p>
            <a:endParaRPr lang="en-CA" sz="2400" i="1" dirty="0" smtClean="0"/>
          </a:p>
          <a:p>
            <a:endParaRPr lang="en-CA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Write our CLI module #2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77" y="1414462"/>
            <a:ext cx="5543550" cy="463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6820312" y="5615050"/>
            <a:ext cx="73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7010400" y="1600200"/>
            <a:ext cx="368163" cy="1524000"/>
          </a:xfrm>
          <a:prstGeom prst="rightBrace">
            <a:avLst/>
          </a:prstGeom>
          <a:ln w="57150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Open</a:t>
            </a:r>
            <a:r>
              <a:rPr lang="en-CA" sz="2400" dirty="0"/>
              <a:t> </a:t>
            </a:r>
            <a:r>
              <a:rPr lang="en-CA" sz="2400" i="1" dirty="0" err="1" smtClean="0"/>
              <a:t>MyExtension</a:t>
            </a:r>
            <a:r>
              <a:rPr lang="en-CA" sz="2400" i="1" dirty="0" smtClean="0"/>
              <a:t>/</a:t>
            </a:r>
            <a:r>
              <a:rPr lang="en-CA" sz="2400" i="1" dirty="0" err="1" smtClean="0"/>
              <a:t>SuperCLIModuleTemplate</a:t>
            </a:r>
            <a:r>
              <a:rPr lang="en-CA" sz="2400" i="1" dirty="0" smtClean="0"/>
              <a:t>/SuperCLIModuleTemplate.cxx</a:t>
            </a:r>
          </a:p>
          <a:p>
            <a:r>
              <a:rPr lang="en-CA" sz="2400" dirty="0" smtClean="0"/>
              <a:t>Include needed headers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Define used types (replace </a:t>
            </a:r>
            <a:r>
              <a:rPr lang="en-CA" sz="2400" i="1" dirty="0" err="1" smtClean="0"/>
              <a:t>FilterType</a:t>
            </a:r>
            <a:r>
              <a:rPr lang="en-CA" sz="2400" dirty="0" smtClean="0"/>
              <a:t> definition)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i="1" dirty="0" smtClean="0"/>
          </a:p>
          <a:p>
            <a:endParaRPr lang="en-CA" sz="2400" i="1" dirty="0"/>
          </a:p>
          <a:p>
            <a:endParaRPr lang="en-CA" sz="2400" i="1" dirty="0" smtClean="0"/>
          </a:p>
          <a:p>
            <a:endParaRPr lang="en-CA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Write our CLI module #3</a:t>
            </a:r>
            <a:endParaRPr lang="en-CA" b="1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38" y="2349436"/>
            <a:ext cx="4610100" cy="622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866197"/>
            <a:ext cx="7229475" cy="116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9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14199</TotalTime>
  <Words>574</Words>
  <Application>Microsoft Office PowerPoint</Application>
  <PresentationFormat>On-screen Show (4:3)</PresentationFormat>
  <Paragraphs>122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Pinter</cp:lastModifiedBy>
  <cp:revision>396</cp:revision>
  <cp:lastPrinted>2013-02-02T23:26:38Z</cp:lastPrinted>
  <dcterms:created xsi:type="dcterms:W3CDTF">2010-01-28T18:12:58Z</dcterms:created>
  <dcterms:modified xsi:type="dcterms:W3CDTF">2013-03-26T13:30:33Z</dcterms:modified>
</cp:coreProperties>
</file>