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17B6C-2CB2-46C2-B314-4FFC34B7D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8C0831-C5BD-4628-8CE7-FCD8CCE19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E066D-B249-4B27-9C10-7631EDFE7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5248-34C8-48E4-B907-781D24C2C984}" type="datetimeFigureOut">
              <a:rPr lang="en-US" smtClean="0"/>
              <a:t>2017-09-22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2BDC0-E711-4D99-9928-832D23397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79FF5-01D2-4136-8655-05AE32BAE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1A7B-0490-49D0-BEEC-30C243C15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28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DED59-E2A3-4C5C-9BBA-8C765E060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4906FA-8560-4D4E-8B8D-E464BCEFE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80C85-B145-4EFE-A7CA-945A6DD3A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5248-34C8-48E4-B907-781D24C2C984}" type="datetimeFigureOut">
              <a:rPr lang="en-US" smtClean="0"/>
              <a:t>2017-09-22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5440A-3D43-4964-9E12-91528C539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E73F7-215B-4DFB-BD65-736A4C246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1A7B-0490-49D0-BEEC-30C243C15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18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7987B1-2E85-4505-9DAE-A2E08908C3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FBCE02-0B23-47D6-ACEA-F0BC6D01A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648AB-C4B2-4D58-92E4-75AD1FA86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5248-34C8-48E4-B907-781D24C2C984}" type="datetimeFigureOut">
              <a:rPr lang="en-US" smtClean="0"/>
              <a:t>2017-09-22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1E471-A65E-4226-A32D-A18E16DC5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E5174-D581-4B49-8008-94F40E6B1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1A7B-0490-49D0-BEEC-30C243C15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75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479E8-04B8-46CB-B7E3-EBE3FCE74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2C6BA-B7B2-4E30-9C8A-17978E4A6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0CA69-51AA-481D-BBF8-CC5C14755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5248-34C8-48E4-B907-781D24C2C984}" type="datetimeFigureOut">
              <a:rPr lang="en-US" smtClean="0"/>
              <a:t>2017-09-22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0E7E6-8472-4F1B-B73A-20AAEBA5C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8A7E4-D5DB-4BD3-9A0C-5B7FAF96A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1A7B-0490-49D0-BEEC-30C243C15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01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A0C49-E38E-45E3-AA1F-099E82135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40F14-78B7-45F7-944B-BB54675D1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8BACC-F043-4283-8881-76007CCA7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5248-34C8-48E4-B907-781D24C2C984}" type="datetimeFigureOut">
              <a:rPr lang="en-US" smtClean="0"/>
              <a:t>2017-09-22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79BB6-0080-4C83-AFA6-AA317CED8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E2643-6D62-4877-9EA4-1879F1749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1A7B-0490-49D0-BEEC-30C243C15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32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F19D6-D4AD-422A-B471-97FFFC60F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B259B-0C44-41BB-A8D9-F1907DA3B0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58D8C3-CCE2-49E4-9646-1E133E946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C4079-D525-45F9-B263-69C5EAECE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5248-34C8-48E4-B907-781D24C2C984}" type="datetimeFigureOut">
              <a:rPr lang="en-US" smtClean="0"/>
              <a:t>2017-09-22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E30EF-DCF7-4CC1-84A0-180356CB6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C2BCB-79B5-4E95-A000-10A29052A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1A7B-0490-49D0-BEEC-30C243C15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73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B8E8-038B-4D86-8CB7-007F6B9F9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919BB-6E1E-41DC-B221-279E08D77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AF93D-9005-41E8-8389-21F8A310A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8C8CF0-33AB-4A4C-8497-BB8FFCB4E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351021-31B6-43E4-BF9C-78FB45D3B1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85419F-DBEC-4116-9DDB-48777ADC0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5248-34C8-48E4-B907-781D24C2C984}" type="datetimeFigureOut">
              <a:rPr lang="en-US" smtClean="0"/>
              <a:t>2017-09-22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67AF71-3349-4123-BDB9-0FCF45B51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778D72-4CC1-410E-B3E3-5B196813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1A7B-0490-49D0-BEEC-30C243C15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21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87A09-D90F-4FC2-9318-98AE4403C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E0D811-78A9-413A-B593-754780738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5248-34C8-48E4-B907-781D24C2C984}" type="datetimeFigureOut">
              <a:rPr lang="en-US" smtClean="0"/>
              <a:t>2017-09-22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2BD614-2A9C-4433-9754-58FAFB0E6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2E1737-4459-4EE7-A5BE-CA22804A4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1A7B-0490-49D0-BEEC-30C243C15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7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D4D20D-D775-4B58-A32D-CF03358D5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5248-34C8-48E4-B907-781D24C2C984}" type="datetimeFigureOut">
              <a:rPr lang="en-US" smtClean="0"/>
              <a:t>2017-09-22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35D2C-FDBE-4F6C-A0A7-5A9ABF9E0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DE1D3-C50E-435B-BC62-7C762000B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1A7B-0490-49D0-BEEC-30C243C15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6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CE733-12E9-4D54-85C4-34A4EF9AB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2BDCD-E9F8-4D90-B08C-4B3A02734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D9A6A-AFB6-4BBF-9E2B-0FA909E6F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EB2D9-888B-4302-AAE5-4F5CFB157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5248-34C8-48E4-B907-781D24C2C984}" type="datetimeFigureOut">
              <a:rPr lang="en-US" smtClean="0"/>
              <a:t>2017-09-22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4D316-8831-4DB3-9C12-2E267DDB6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2CB4B-3785-4C7D-B115-FE08ED91D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1A7B-0490-49D0-BEEC-30C243C15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77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3E9B3-E02E-4F4A-BC02-91D4C6623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D6CB6-D0ED-490B-AEF7-4D664351F1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2C22C9-D911-43B6-BBFD-0B549C9AB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85E32-762D-4B10-851D-790075A57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5248-34C8-48E4-B907-781D24C2C984}" type="datetimeFigureOut">
              <a:rPr lang="en-US" smtClean="0"/>
              <a:t>2017-09-22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5E74C-8FC8-4EC7-98CD-F1CDE99E5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94AE0-7689-453A-AD17-0CF7609AB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1A7B-0490-49D0-BEEC-30C243C15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7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FBCA58-E614-4237-8F17-720F20F1F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026BB-21FA-4CD2-A849-81BC08707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9455C-4D1E-47DC-9331-58C6CE3E0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F5248-34C8-48E4-B907-781D24C2C984}" type="datetimeFigureOut">
              <a:rPr lang="en-US" smtClean="0"/>
              <a:t>2017-09-22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CEE05-1F46-481A-8FC2-5004CEB5B7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55792-C62E-4A21-8682-EBC6851EE0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31A7B-0490-49D0-BEEC-30C243C15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88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098AE2E-2D1E-4E37-A79C-9CF5664F4419}"/>
              </a:ext>
            </a:extLst>
          </p:cNvPr>
          <p:cNvSpPr/>
          <p:nvPr/>
        </p:nvSpPr>
        <p:spPr>
          <a:xfrm>
            <a:off x="2552362" y="1637464"/>
            <a:ext cx="1707419" cy="104387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BEAMnrc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5036835-1A2E-4EEA-89B8-D19FFA51D90D}"/>
              </a:ext>
            </a:extLst>
          </p:cNvPr>
          <p:cNvSpPr/>
          <p:nvPr/>
        </p:nvSpPr>
        <p:spPr>
          <a:xfrm>
            <a:off x="7056592" y="3289412"/>
            <a:ext cx="1707419" cy="104387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DOSXYZnrc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D22A841-E144-4816-A401-98D5A4B53B60}"/>
              </a:ext>
            </a:extLst>
          </p:cNvPr>
          <p:cNvSpPr/>
          <p:nvPr/>
        </p:nvSpPr>
        <p:spPr>
          <a:xfrm>
            <a:off x="2552361" y="3289412"/>
            <a:ext cx="1707419" cy="104387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ctcreate</a:t>
            </a:r>
            <a:endParaRPr lang="en-US" dirty="0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74DBA222-DE92-4C70-AC00-620A49BD8777}"/>
              </a:ext>
            </a:extLst>
          </p:cNvPr>
          <p:cNvSpPr/>
          <p:nvPr/>
        </p:nvSpPr>
        <p:spPr>
          <a:xfrm>
            <a:off x="592403" y="1551324"/>
            <a:ext cx="1123108" cy="1216152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Unit head geometry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54BF40-2D7C-4B6D-B8F1-2B22E04DFCD0}"/>
              </a:ext>
            </a:extLst>
          </p:cNvPr>
          <p:cNvCxnSpPr>
            <a:stCxn id="7" idx="4"/>
            <a:endCxn id="4" idx="1"/>
          </p:cNvCxnSpPr>
          <p:nvPr/>
        </p:nvCxnSpPr>
        <p:spPr>
          <a:xfrm>
            <a:off x="1715511" y="2159400"/>
            <a:ext cx="836851" cy="0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ylinder 10">
            <a:extLst>
              <a:ext uri="{FF2B5EF4-FFF2-40B4-BE49-F238E27FC236}">
                <a16:creationId xmlns:a16="http://schemas.microsoft.com/office/drawing/2014/main" id="{9F1C550B-01C9-4D96-9C7C-52ECB3042517}"/>
              </a:ext>
            </a:extLst>
          </p:cNvPr>
          <p:cNvSpPr/>
          <p:nvPr/>
        </p:nvSpPr>
        <p:spPr>
          <a:xfrm>
            <a:off x="5096632" y="1551324"/>
            <a:ext cx="1123108" cy="1216152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Phase space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9EDA494-4457-4666-A324-5B6CC1AA7137}"/>
              </a:ext>
            </a:extLst>
          </p:cNvPr>
          <p:cNvCxnSpPr>
            <a:cxnSpLocks/>
            <a:stCxn id="4" idx="3"/>
            <a:endCxn id="11" idx="2"/>
          </p:cNvCxnSpPr>
          <p:nvPr/>
        </p:nvCxnSpPr>
        <p:spPr>
          <a:xfrm>
            <a:off x="4259781" y="2159400"/>
            <a:ext cx="836851" cy="0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ylinder 15">
            <a:extLst>
              <a:ext uri="{FF2B5EF4-FFF2-40B4-BE49-F238E27FC236}">
                <a16:creationId xmlns:a16="http://schemas.microsoft.com/office/drawing/2014/main" id="{985E15B6-DACD-4D11-836F-E3BC3AF37BD2}"/>
              </a:ext>
            </a:extLst>
          </p:cNvPr>
          <p:cNvSpPr/>
          <p:nvPr/>
        </p:nvSpPr>
        <p:spPr>
          <a:xfrm>
            <a:off x="5096632" y="3203272"/>
            <a:ext cx="1123108" cy="1216152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Phantom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FC1E401-A5C0-4376-8A4E-8C6BDDDB0BB3}"/>
              </a:ext>
            </a:extLst>
          </p:cNvPr>
          <p:cNvCxnSpPr>
            <a:cxnSpLocks/>
            <a:stCxn id="6" idx="3"/>
            <a:endCxn id="16" idx="2"/>
          </p:cNvCxnSpPr>
          <p:nvPr/>
        </p:nvCxnSpPr>
        <p:spPr>
          <a:xfrm>
            <a:off x="4259780" y="3811348"/>
            <a:ext cx="836852" cy="0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ylinder 19">
            <a:extLst>
              <a:ext uri="{FF2B5EF4-FFF2-40B4-BE49-F238E27FC236}">
                <a16:creationId xmlns:a16="http://schemas.microsoft.com/office/drawing/2014/main" id="{35D0AFB9-CDE2-4A37-9647-953F0CF27B72}"/>
              </a:ext>
            </a:extLst>
          </p:cNvPr>
          <p:cNvSpPr/>
          <p:nvPr/>
        </p:nvSpPr>
        <p:spPr>
          <a:xfrm>
            <a:off x="602684" y="3203272"/>
            <a:ext cx="1123108" cy="1216152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60DB3A7-502C-4A69-B398-478713C5AF18}"/>
              </a:ext>
            </a:extLst>
          </p:cNvPr>
          <p:cNvCxnSpPr>
            <a:cxnSpLocks/>
            <a:stCxn id="20" idx="4"/>
            <a:endCxn id="6" idx="1"/>
          </p:cNvCxnSpPr>
          <p:nvPr/>
        </p:nvCxnSpPr>
        <p:spPr>
          <a:xfrm>
            <a:off x="1725792" y="3811348"/>
            <a:ext cx="826569" cy="0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5ED9ECB-EA01-4D4C-9616-2A62E2DF32E6}"/>
              </a:ext>
            </a:extLst>
          </p:cNvPr>
          <p:cNvCxnSpPr>
            <a:cxnSpLocks/>
            <a:stCxn id="16" idx="4"/>
            <a:endCxn id="5" idx="1"/>
          </p:cNvCxnSpPr>
          <p:nvPr/>
        </p:nvCxnSpPr>
        <p:spPr>
          <a:xfrm>
            <a:off x="6219740" y="3811348"/>
            <a:ext cx="836852" cy="0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ylinder 27">
            <a:extLst>
              <a:ext uri="{FF2B5EF4-FFF2-40B4-BE49-F238E27FC236}">
                <a16:creationId xmlns:a16="http://schemas.microsoft.com/office/drawing/2014/main" id="{B8B996AA-C1E2-4014-B007-BF05AF810641}"/>
              </a:ext>
            </a:extLst>
          </p:cNvPr>
          <p:cNvSpPr/>
          <p:nvPr/>
        </p:nvSpPr>
        <p:spPr>
          <a:xfrm>
            <a:off x="7348748" y="5055660"/>
            <a:ext cx="1123108" cy="1216152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Beam geometry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18BB654-B40E-4BC5-B333-EB75072B362D}"/>
              </a:ext>
            </a:extLst>
          </p:cNvPr>
          <p:cNvCxnSpPr>
            <a:cxnSpLocks/>
            <a:stCxn id="28" idx="1"/>
            <a:endCxn id="5" idx="2"/>
          </p:cNvCxnSpPr>
          <p:nvPr/>
        </p:nvCxnSpPr>
        <p:spPr>
          <a:xfrm flipV="1">
            <a:off x="7910302" y="4333284"/>
            <a:ext cx="0" cy="722376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ylinder 31">
            <a:extLst>
              <a:ext uri="{FF2B5EF4-FFF2-40B4-BE49-F238E27FC236}">
                <a16:creationId xmlns:a16="http://schemas.microsoft.com/office/drawing/2014/main" id="{950A6C7C-6402-4962-9FAF-31349035BF61}"/>
              </a:ext>
            </a:extLst>
          </p:cNvPr>
          <p:cNvSpPr/>
          <p:nvPr/>
        </p:nvSpPr>
        <p:spPr>
          <a:xfrm>
            <a:off x="9600863" y="3203272"/>
            <a:ext cx="1123108" cy="1216152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Dose</a:t>
            </a:r>
          </a:p>
          <a:p>
            <a:pPr algn="ctr"/>
            <a:r>
              <a:rPr lang="en-US" dirty="0"/>
              <a:t>(.3ddose)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F707EED-8286-4CF0-A605-B159D5274E88}"/>
              </a:ext>
            </a:extLst>
          </p:cNvPr>
          <p:cNvCxnSpPr>
            <a:cxnSpLocks/>
            <a:stCxn id="5" idx="3"/>
            <a:endCxn id="32" idx="2"/>
          </p:cNvCxnSpPr>
          <p:nvPr/>
        </p:nvCxnSpPr>
        <p:spPr>
          <a:xfrm>
            <a:off x="8764011" y="3811348"/>
            <a:ext cx="836852" cy="0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CA1B10E-E997-4C34-8F71-DDFB4DFED451}"/>
              </a:ext>
            </a:extLst>
          </p:cNvPr>
          <p:cNvCxnSpPr>
            <a:cxnSpLocks/>
            <a:stCxn id="11" idx="4"/>
            <a:endCxn id="5" idx="0"/>
          </p:cNvCxnSpPr>
          <p:nvPr/>
        </p:nvCxnSpPr>
        <p:spPr>
          <a:xfrm>
            <a:off x="6219740" y="2159400"/>
            <a:ext cx="1690562" cy="1130012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405EE8E-395F-4C69-8EAD-CE66FE116C99}"/>
              </a:ext>
            </a:extLst>
          </p:cNvPr>
          <p:cNvSpPr txBox="1"/>
          <p:nvPr/>
        </p:nvSpPr>
        <p:spPr>
          <a:xfrm>
            <a:off x="3054052" y="660056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1ECF56D-49F1-4319-A0F2-C8CE73F95393}"/>
              </a:ext>
            </a:extLst>
          </p:cNvPr>
          <p:cNvCxnSpPr>
            <a:cxnSpLocks/>
            <a:stCxn id="43" idx="2"/>
            <a:endCxn id="4" idx="0"/>
          </p:cNvCxnSpPr>
          <p:nvPr/>
        </p:nvCxnSpPr>
        <p:spPr>
          <a:xfrm>
            <a:off x="3406072" y="1029388"/>
            <a:ext cx="0" cy="608076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467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Csaba Pintér</dc:creator>
  <cp:lastModifiedBy>Csaba Pintér</cp:lastModifiedBy>
  <cp:revision>2</cp:revision>
  <dcterms:created xsi:type="dcterms:W3CDTF">2017-09-22T17:19:53Z</dcterms:created>
  <dcterms:modified xsi:type="dcterms:W3CDTF">2017-09-22T17:24:23Z</dcterms:modified>
</cp:coreProperties>
</file>