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8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8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5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21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5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4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C40D-B959-4EE1-8C24-AF0B8211CB5B}" type="datetimeFigureOut">
              <a:rPr lang="en-CA" smtClean="0"/>
              <a:t>2013-06-21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CF8E-E9C2-4543-AE37-A2EEF6F698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3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67544" y="116632"/>
            <a:ext cx="8325414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Slicer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88640"/>
            <a:ext cx="187220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Matlab</a:t>
            </a:r>
            <a:r>
              <a:rPr lang="en-CA" dirty="0" smtClean="0">
                <a:solidFill>
                  <a:schemeClr val="tx1"/>
                </a:solidFill>
              </a:rPr>
              <a:t> module generator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987825" y="3946482"/>
            <a:ext cx="1863050" cy="129614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MyModule.m</a:t>
            </a:r>
            <a:endParaRPr lang="en-CA" dirty="0" smtClean="0"/>
          </a:p>
          <a:p>
            <a:pPr algn="ctr"/>
            <a:r>
              <a:rPr lang="en-CA" sz="1200" dirty="0" smtClean="0"/>
              <a:t>(</a:t>
            </a:r>
            <a:r>
              <a:rPr lang="en-CA" sz="1200" dirty="0" err="1" smtClean="0"/>
              <a:t>Matlab</a:t>
            </a:r>
            <a:r>
              <a:rPr lang="en-CA" sz="1200" dirty="0" smtClean="0"/>
              <a:t> algorithm implementation skeleton)</a:t>
            </a:r>
            <a:endParaRPr lang="en-CA" sz="1200" dirty="0"/>
          </a:p>
        </p:txBody>
      </p:sp>
      <p:sp>
        <p:nvSpPr>
          <p:cNvPr id="7" name="Flowchart: Document 6"/>
          <p:cNvSpPr/>
          <p:nvPr/>
        </p:nvSpPr>
        <p:spPr>
          <a:xfrm>
            <a:off x="2987824" y="2403738"/>
            <a:ext cx="1728192" cy="88124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MyModule.xml</a:t>
            </a:r>
          </a:p>
          <a:p>
            <a:pPr algn="ctr"/>
            <a:r>
              <a:rPr lang="en-CA" sz="1200" dirty="0" smtClean="0"/>
              <a:t>(CLI definition)</a:t>
            </a:r>
            <a:endParaRPr lang="en-CA" sz="1200" dirty="0"/>
          </a:p>
        </p:txBody>
      </p:sp>
      <p:sp>
        <p:nvSpPr>
          <p:cNvPr id="8" name="Flowchart: Document 7"/>
          <p:cNvSpPr/>
          <p:nvPr/>
        </p:nvSpPr>
        <p:spPr>
          <a:xfrm>
            <a:off x="2987824" y="1340768"/>
            <a:ext cx="1728192" cy="64807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MyModule.bat</a:t>
            </a:r>
          </a:p>
          <a:p>
            <a:pPr algn="ctr"/>
            <a:r>
              <a:rPr lang="en-CA" sz="1200" dirty="0" smtClean="0"/>
              <a:t>(acts as a CLI module)</a:t>
            </a:r>
            <a:endParaRPr lang="en-CA" sz="1200" dirty="0"/>
          </a:p>
        </p:txBody>
      </p: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640851" y="2247580"/>
            <a:ext cx="3253786" cy="144016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1"/>
          </p:cNvCxnSpPr>
          <p:nvPr/>
        </p:nvCxnSpPr>
        <p:spPr>
          <a:xfrm rot="16200000" flipH="1">
            <a:off x="1515948" y="1372484"/>
            <a:ext cx="1503593" cy="14401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8" idx="1"/>
          </p:cNvCxnSpPr>
          <p:nvPr/>
        </p:nvCxnSpPr>
        <p:spPr>
          <a:xfrm rot="16200000" flipH="1">
            <a:off x="2105726" y="782706"/>
            <a:ext cx="324036" cy="14401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63688" y="1321023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2564904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3688" y="4293096"/>
            <a:ext cx="86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Generate</a:t>
            </a:r>
            <a:endParaRPr lang="en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2992375"/>
            <a:ext cx="3568292" cy="9541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 smtClean="0"/>
              <a:t>The user updates only the .m and .xml files</a:t>
            </a:r>
            <a:endParaRPr lang="en-CA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383630" y="6906"/>
            <a:ext cx="2771800" cy="9541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i="1" dirty="0" err="1" smtClean="0"/>
              <a:t>Matlab</a:t>
            </a:r>
            <a:r>
              <a:rPr lang="en-CA" sz="2800" i="1" dirty="0" smtClean="0"/>
              <a:t> module generation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47836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467544" y="116632"/>
            <a:ext cx="8325414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Slicer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3645024"/>
            <a:ext cx="6309190" cy="2952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err="1" smtClean="0">
                <a:solidFill>
                  <a:schemeClr val="tx1"/>
                </a:solidFill>
              </a:rPr>
              <a:t>Matlab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26520" y="1350484"/>
            <a:ext cx="1368152" cy="6120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Matlab</a:t>
            </a:r>
            <a:r>
              <a:rPr lang="en-CA" dirty="0" smtClean="0">
                <a:solidFill>
                  <a:schemeClr val="tx1"/>
                </a:solidFill>
              </a:rPr>
              <a:t> commander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987825" y="3946482"/>
            <a:ext cx="1863050" cy="129614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MyModule.m</a:t>
            </a:r>
            <a:endParaRPr lang="en-CA" dirty="0" smtClean="0"/>
          </a:p>
          <a:p>
            <a:pPr algn="ctr"/>
            <a:r>
              <a:rPr lang="en-CA" sz="1200" dirty="0" smtClean="0"/>
              <a:t>(</a:t>
            </a:r>
            <a:r>
              <a:rPr lang="en-CA" sz="1200" dirty="0" err="1" smtClean="0"/>
              <a:t>Matlab</a:t>
            </a:r>
            <a:r>
              <a:rPr lang="en-CA" sz="1200" dirty="0" smtClean="0"/>
              <a:t> algorithm implementation skeleton)</a:t>
            </a:r>
            <a:endParaRPr lang="en-CA" sz="1200" dirty="0"/>
          </a:p>
        </p:txBody>
      </p:sp>
      <p:sp>
        <p:nvSpPr>
          <p:cNvPr id="7" name="Flowchart: Document 6"/>
          <p:cNvSpPr/>
          <p:nvPr/>
        </p:nvSpPr>
        <p:spPr>
          <a:xfrm>
            <a:off x="2987824" y="2403738"/>
            <a:ext cx="1728192" cy="88124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MyModule.xml</a:t>
            </a:r>
          </a:p>
          <a:p>
            <a:pPr algn="ctr"/>
            <a:r>
              <a:rPr lang="en-CA" sz="1200" dirty="0" smtClean="0"/>
              <a:t>(CLI definition)</a:t>
            </a:r>
            <a:endParaRPr lang="en-CA" sz="1200" dirty="0"/>
          </a:p>
        </p:txBody>
      </p:sp>
      <p:sp>
        <p:nvSpPr>
          <p:cNvPr id="8" name="Flowchart: Document 7"/>
          <p:cNvSpPr/>
          <p:nvPr/>
        </p:nvSpPr>
        <p:spPr>
          <a:xfrm>
            <a:off x="2987824" y="1340768"/>
            <a:ext cx="1728192" cy="64807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MyModule.bat</a:t>
            </a:r>
          </a:p>
          <a:p>
            <a:pPr algn="ctr"/>
            <a:r>
              <a:rPr lang="en-CA" sz="1200" dirty="0" smtClean="0"/>
              <a:t>(acts as a CLI module)</a:t>
            </a:r>
            <a:endParaRPr lang="en-CA" sz="1200" dirty="0"/>
          </a:p>
        </p:txBody>
      </p:sp>
      <p:sp>
        <p:nvSpPr>
          <p:cNvPr id="13" name="Flowchart: Document 12"/>
          <p:cNvSpPr/>
          <p:nvPr/>
        </p:nvSpPr>
        <p:spPr>
          <a:xfrm>
            <a:off x="2875796" y="5445223"/>
            <a:ext cx="2093962" cy="1035707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Utility functions</a:t>
            </a:r>
          </a:p>
          <a:p>
            <a:pPr algn="ctr"/>
            <a:r>
              <a:rPr lang="en-CA" sz="1200" dirty="0" err="1" smtClean="0">
                <a:solidFill>
                  <a:schemeClr val="tx1"/>
                </a:solidFill>
              </a:rPr>
              <a:t>getarg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setarg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nrrdread</a:t>
            </a:r>
            <a:r>
              <a:rPr lang="en-CA" sz="1200" dirty="0" smtClean="0">
                <a:solidFill>
                  <a:schemeClr val="tx1"/>
                </a:solidFill>
              </a:rPr>
              <a:t>, </a:t>
            </a:r>
            <a:r>
              <a:rPr lang="en-CA" sz="1200" dirty="0" err="1" smtClean="0">
                <a:solidFill>
                  <a:schemeClr val="tx1"/>
                </a:solidFill>
              </a:rPr>
              <a:t>nrrdwrite</a:t>
            </a:r>
            <a:endParaRPr lang="en-CA" sz="1200" dirty="0" smtClean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5" idx="2"/>
            <a:endCxn id="87" idx="0"/>
          </p:cNvCxnSpPr>
          <p:nvPr/>
        </p:nvCxnSpPr>
        <p:spPr>
          <a:xfrm rot="5400000">
            <a:off x="6311617" y="3061531"/>
            <a:ext cx="219795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54933" y="2436311"/>
            <a:ext cx="1968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Execute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function</a:t>
            </a:r>
          </a:p>
          <a:p>
            <a:pPr algn="ctr"/>
            <a:r>
              <a:rPr lang="en-CA" sz="1400" dirty="0" smtClean="0"/>
              <a:t>(using OpenIGTLink</a:t>
            </a:r>
          </a:p>
          <a:p>
            <a:pPr algn="ctr"/>
            <a:r>
              <a:rPr lang="en-CA" sz="1400" dirty="0" smtClean="0"/>
              <a:t>STRING command)</a:t>
            </a:r>
            <a:endParaRPr lang="en-CA" sz="1400" dirty="0"/>
          </a:p>
        </p:txBody>
      </p:sp>
      <p:cxnSp>
        <p:nvCxnSpPr>
          <p:cNvPr id="86" name="Elbow Connector 85"/>
          <p:cNvCxnSpPr>
            <a:stCxn id="8" idx="2"/>
            <a:endCxn id="7" idx="0"/>
          </p:cNvCxnSpPr>
          <p:nvPr/>
        </p:nvCxnSpPr>
        <p:spPr>
          <a:xfrm rot="5400000">
            <a:off x="3623049" y="2174866"/>
            <a:ext cx="45774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ocument 86"/>
          <p:cNvSpPr/>
          <p:nvPr/>
        </p:nvSpPr>
        <p:spPr>
          <a:xfrm>
            <a:off x="6726520" y="4160510"/>
            <a:ext cx="1368152" cy="86409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server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23242" y="1881083"/>
            <a:ext cx="55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Read</a:t>
            </a:r>
            <a:endParaRPr lang="en-CA" sz="1400" dirty="0"/>
          </a:p>
        </p:txBody>
      </p:sp>
      <p:cxnSp>
        <p:nvCxnSpPr>
          <p:cNvPr id="92" name="Elbow Connector 91"/>
          <p:cNvCxnSpPr>
            <a:stCxn id="8" idx="3"/>
            <a:endCxn id="5" idx="1"/>
          </p:cNvCxnSpPr>
          <p:nvPr/>
        </p:nvCxnSpPr>
        <p:spPr>
          <a:xfrm flipV="1">
            <a:off x="4716016" y="1656518"/>
            <a:ext cx="2010504" cy="82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81840" y="1393612"/>
            <a:ext cx="1340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Request </a:t>
            </a:r>
            <a:r>
              <a:rPr lang="en-CA" sz="1400" dirty="0" err="1" smtClean="0"/>
              <a:t>Matlab</a:t>
            </a:r>
            <a:endParaRPr lang="en-CA" sz="1400" dirty="0"/>
          </a:p>
          <a:p>
            <a:pPr algn="ctr"/>
            <a:r>
              <a:rPr lang="en-CA" sz="1400" dirty="0" smtClean="0"/>
              <a:t>function call</a:t>
            </a:r>
            <a:endParaRPr lang="en-CA" sz="1400" dirty="0"/>
          </a:p>
        </p:txBody>
      </p:sp>
      <p:cxnSp>
        <p:nvCxnSpPr>
          <p:cNvPr id="96" name="Elbow Connector 95"/>
          <p:cNvCxnSpPr>
            <a:stCxn id="87" idx="1"/>
            <a:endCxn id="6" idx="3"/>
          </p:cNvCxnSpPr>
          <p:nvPr/>
        </p:nvCxnSpPr>
        <p:spPr>
          <a:xfrm rot="10800000" flipV="1">
            <a:off x="4850876" y="4592558"/>
            <a:ext cx="1875645" cy="1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00200" y="332656"/>
            <a:ext cx="1852746" cy="895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Slicer Execution Model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04" name="Elbow Connector 103"/>
          <p:cNvCxnSpPr>
            <a:stCxn id="99" idx="2"/>
            <a:endCxn id="8" idx="1"/>
          </p:cNvCxnSpPr>
          <p:nvPr/>
        </p:nvCxnSpPr>
        <p:spPr>
          <a:xfrm rot="16200000" flipH="1">
            <a:off x="2038730" y="715710"/>
            <a:ext cx="436936" cy="146125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19897" y="1393612"/>
            <a:ext cx="107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Execute CLI module</a:t>
            </a:r>
            <a:endParaRPr lang="en-CA" sz="1400" dirty="0"/>
          </a:p>
        </p:txBody>
      </p:sp>
      <p:sp>
        <p:nvSpPr>
          <p:cNvPr id="109" name="Flowchart: Document 108"/>
          <p:cNvSpPr/>
          <p:nvPr/>
        </p:nvSpPr>
        <p:spPr>
          <a:xfrm>
            <a:off x="467544" y="2734352"/>
            <a:ext cx="1728192" cy="881246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Temporary input and output files</a:t>
            </a:r>
          </a:p>
        </p:txBody>
      </p:sp>
      <p:cxnSp>
        <p:nvCxnSpPr>
          <p:cNvPr id="110" name="Elbow Connector 109"/>
          <p:cNvCxnSpPr>
            <a:endCxn id="109" idx="0"/>
          </p:cNvCxnSpPr>
          <p:nvPr/>
        </p:nvCxnSpPr>
        <p:spPr>
          <a:xfrm rot="5400000">
            <a:off x="675866" y="1883643"/>
            <a:ext cx="1506484" cy="194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09125" y="2247274"/>
            <a:ext cx="107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Read/Write</a:t>
            </a:r>
            <a:endParaRPr lang="en-CA" sz="1400" dirty="0"/>
          </a:p>
        </p:txBody>
      </p:sp>
      <p:cxnSp>
        <p:nvCxnSpPr>
          <p:cNvPr id="114" name="Elbow Connector 113"/>
          <p:cNvCxnSpPr>
            <a:stCxn id="13" idx="1"/>
            <a:endCxn id="109" idx="2"/>
          </p:cNvCxnSpPr>
          <p:nvPr/>
        </p:nvCxnSpPr>
        <p:spPr>
          <a:xfrm rot="10800000">
            <a:off x="1331640" y="3557339"/>
            <a:ext cx="1544156" cy="240573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94339" y="3943931"/>
            <a:ext cx="107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Read/Write</a:t>
            </a:r>
            <a:endParaRPr lang="en-CA" sz="1400" dirty="0"/>
          </a:p>
        </p:txBody>
      </p:sp>
      <p:cxnSp>
        <p:nvCxnSpPr>
          <p:cNvPr id="118" name="Elbow Connector 117"/>
          <p:cNvCxnSpPr>
            <a:stCxn id="6" idx="2"/>
            <a:endCxn id="13" idx="0"/>
          </p:cNvCxnSpPr>
          <p:nvPr/>
        </p:nvCxnSpPr>
        <p:spPr>
          <a:xfrm rot="16200000" flipH="1">
            <a:off x="3776920" y="5299365"/>
            <a:ext cx="288287" cy="3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805155" y="4264803"/>
            <a:ext cx="196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Execute </a:t>
            </a:r>
            <a:r>
              <a:rPr lang="en-CA" sz="1400" dirty="0" err="1" smtClean="0"/>
              <a:t>Matlab</a:t>
            </a:r>
            <a:r>
              <a:rPr lang="en-CA" sz="1400" dirty="0" smtClean="0"/>
              <a:t> function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982844" y="5121188"/>
            <a:ext cx="240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/>
              <a:t>Use for get/set inputs/outputs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83630" y="6906"/>
            <a:ext cx="2771800" cy="9541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800" i="1" dirty="0" err="1" smtClean="0"/>
              <a:t>Matlab</a:t>
            </a:r>
            <a:r>
              <a:rPr lang="en-CA" sz="2800" i="1" dirty="0" smtClean="0"/>
              <a:t> module execution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10970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6</cp:revision>
  <dcterms:created xsi:type="dcterms:W3CDTF">2013-06-21T07:43:55Z</dcterms:created>
  <dcterms:modified xsi:type="dcterms:W3CDTF">2013-06-21T08:29:57Z</dcterms:modified>
</cp:coreProperties>
</file>