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B6C-2CB2-46C2-B314-4FFC34B7D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0831-C5BD-4628-8CE7-FCD8CCE1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066D-B249-4B27-9C10-7631EDFE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BDC0-E711-4D99-9928-832D2339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9FF5-01D2-4136-8655-05AE32BA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ED59-E2A3-4C5C-9BBA-8C765E0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906FA-8560-4D4E-8B8D-E464BCEF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0C85-B145-4EFE-A7CA-945A6DD3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440A-3D43-4964-9E12-91528C53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73F7-215B-4DFB-BD65-736A4C24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87B1-2E85-4505-9DAE-A2E08908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BCE02-0B23-47D6-ACEA-F0BC6D01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48AB-C4B2-4D58-92E4-75AD1F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E471-A65E-4226-A32D-A18E16D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5174-D581-4B49-8008-94F40E6B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79E8-04B8-46CB-B7E3-EBE3FCE7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C6BA-B7B2-4E30-9C8A-17978E4A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CA69-51AA-481D-BBF8-CC5C1475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E7E6-8472-4F1B-B73A-20AAEBA5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A7E4-D5DB-4BD3-9A0C-5B7FAF9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0C49-E38E-45E3-AA1F-099E8213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F14-78B7-45F7-944B-BB54675D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BACC-F043-4283-8881-76007CC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9BB6-0080-4C83-AFA6-AA317CE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2643-6D62-4877-9EA4-1879F17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9D6-D4AD-422A-B471-97FFFC6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259B-0C44-41BB-A8D9-F1907DA3B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D8C3-CCE2-49E4-9646-1E133E94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4079-D525-45F9-B263-69C5EAEC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30EF-DCF7-4CC1-84A0-180356C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2BCB-79B5-4E95-A000-10A2905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B8E8-038B-4D86-8CB7-007F6B9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19BB-6E1E-41DC-B221-279E08D7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F93D-9005-41E8-8389-21F8A310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C8CF0-33AB-4A4C-8497-BB8FFCB4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51021-31B6-43E4-BF9C-78FB45D3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5419F-DBEC-4116-9DDB-48777ADC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AF71-3349-4123-BDB9-0FCF45B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78D72-4CC1-410E-B3E3-5B19681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7A09-D90F-4FC2-9318-98AE440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0D811-78A9-413A-B593-75478073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BD614-2A9C-4433-9754-58FAFB0E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1737-4459-4EE7-A5BE-CA22804A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4D20D-D775-4B58-A32D-CF03358D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5D2C-FDBE-4F6C-A0A7-5A9ABF9E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E1D3-C50E-435B-BC62-7C76200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733-12E9-4D54-85C4-34A4EF9A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BDCD-E9F8-4D90-B08C-4B3A0273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9A6A-AFB6-4BBF-9E2B-0FA909E6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B2D9-888B-4302-AAE5-4F5CFB15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D316-8831-4DB3-9C12-2E267DD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CB4B-3785-4C7D-B115-FE08ED91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9B3-E02E-4F4A-BC02-91D4C66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D6CB6-D0ED-490B-AEF7-4D664351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22C9-D911-43B6-BBFD-0B549C9A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5E32-762D-4B10-851D-790075A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E74C-8FC8-4EC7-98CD-F1CDE99E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4AE0-7689-453A-AD17-0CF7609A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CA58-E614-4237-8F17-720F20F1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26BB-21FA-4CD2-A849-81BC0870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455C-4D1E-47DC-9331-58C6CE3E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5248-34C8-48E4-B907-781D24C2C984}" type="datetimeFigureOut">
              <a:rPr lang="en-US" smtClean="0"/>
              <a:t>2019-07-10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E05-1F46-481A-8FC2-5004CEB5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5792-C62E-4A21-8682-EBC6851EE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8AE2E-2D1E-4E37-A79C-9CF5664F4419}"/>
              </a:ext>
            </a:extLst>
          </p:cNvPr>
          <p:cNvSpPr/>
          <p:nvPr/>
        </p:nvSpPr>
        <p:spPr>
          <a:xfrm>
            <a:off x="3219624" y="1646385"/>
            <a:ext cx="1335901" cy="712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BEAMnrc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36835-1A2E-4EEA-89B8-D19FFA51D90D}"/>
              </a:ext>
            </a:extLst>
          </p:cNvPr>
          <p:cNvSpPr/>
          <p:nvPr/>
        </p:nvSpPr>
        <p:spPr>
          <a:xfrm>
            <a:off x="6924667" y="2952344"/>
            <a:ext cx="1411090" cy="712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DOSXYZnrc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2A841-E144-4816-A401-98D5A4B53B60}"/>
              </a:ext>
            </a:extLst>
          </p:cNvPr>
          <p:cNvSpPr/>
          <p:nvPr/>
        </p:nvSpPr>
        <p:spPr>
          <a:xfrm>
            <a:off x="3219623" y="2952344"/>
            <a:ext cx="1335901" cy="712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ctcreate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4DBA222-DE92-4C70-AC00-620A49BD8777}"/>
              </a:ext>
            </a:extLst>
          </p:cNvPr>
          <p:cNvSpPr/>
          <p:nvPr/>
        </p:nvSpPr>
        <p:spPr>
          <a:xfrm>
            <a:off x="1391473" y="1587550"/>
            <a:ext cx="1123108" cy="83064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head geometry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4BF40-2D7C-4B6D-B8F1-2B22E04DFCD0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>
            <a:off x="2514581" y="2002875"/>
            <a:ext cx="705043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F1C550B-01C9-4D96-9C7C-52ECB3042517}"/>
              </a:ext>
            </a:extLst>
          </p:cNvPr>
          <p:cNvSpPr/>
          <p:nvPr/>
        </p:nvSpPr>
        <p:spPr>
          <a:xfrm>
            <a:off x="5195483" y="1587550"/>
            <a:ext cx="1123108" cy="8306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DA494-4457-4666-A324-5B6CC1AA713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4555525" y="2002875"/>
            <a:ext cx="639958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985E15B6-DACD-4D11-836F-E3BC3AF37BD2}"/>
              </a:ext>
            </a:extLst>
          </p:cNvPr>
          <p:cNvSpPr/>
          <p:nvPr/>
        </p:nvSpPr>
        <p:spPr>
          <a:xfrm>
            <a:off x="5195483" y="2893509"/>
            <a:ext cx="1123108" cy="8306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Phantom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1E401-A5C0-4376-8A4E-8C6BDDDB0BB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4555524" y="3308834"/>
            <a:ext cx="639959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5D0AFB9-CDE2-4A37-9647-953F0CF27B72}"/>
              </a:ext>
            </a:extLst>
          </p:cNvPr>
          <p:cNvSpPr/>
          <p:nvPr/>
        </p:nvSpPr>
        <p:spPr>
          <a:xfrm>
            <a:off x="1401754" y="2893509"/>
            <a:ext cx="1123108" cy="83064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DB3A7-502C-4A69-B398-478713C5AF18}"/>
              </a:ext>
            </a:extLst>
          </p:cNvPr>
          <p:cNvCxnSpPr>
            <a:cxnSpLocks/>
            <a:stCxn id="37" idx="4"/>
            <a:endCxn id="6" idx="2"/>
          </p:cNvCxnSpPr>
          <p:nvPr/>
        </p:nvCxnSpPr>
        <p:spPr>
          <a:xfrm flipV="1">
            <a:off x="3428656" y="3665323"/>
            <a:ext cx="458918" cy="60365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D9ECB-EA01-4D4C-9616-2A62E2DF32E6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6318591" y="3308834"/>
            <a:ext cx="606076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B8B996AA-C1E2-4014-B007-BF05AF810641}"/>
              </a:ext>
            </a:extLst>
          </p:cNvPr>
          <p:cNvSpPr/>
          <p:nvPr/>
        </p:nvSpPr>
        <p:spPr>
          <a:xfrm>
            <a:off x="6368440" y="4314456"/>
            <a:ext cx="1123108" cy="913714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Beam geometry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8BB654-B40E-4BC5-B333-EB75072B362D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6929994" y="3643768"/>
            <a:ext cx="406011" cy="67068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950A6C7C-6402-4962-9FAF-31349035BF61}"/>
              </a:ext>
            </a:extLst>
          </p:cNvPr>
          <p:cNvSpPr/>
          <p:nvPr/>
        </p:nvSpPr>
        <p:spPr>
          <a:xfrm>
            <a:off x="9114825" y="2893509"/>
            <a:ext cx="1123108" cy="8306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Dose</a:t>
            </a:r>
          </a:p>
          <a:p>
            <a:pPr algn="ctr"/>
            <a:r>
              <a:rPr lang="en-US" dirty="0"/>
              <a:t>(.3ddose)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07EED-8286-4CF0-A605-B159D5274E88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>
            <a:off x="8335757" y="3308834"/>
            <a:ext cx="779068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A1B10E-E997-4C34-8F71-DDFB4DFED451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318591" y="2002875"/>
            <a:ext cx="1311621" cy="94946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05EE8E-395F-4C69-8EAD-CE66FE116C99}"/>
              </a:ext>
            </a:extLst>
          </p:cNvPr>
          <p:cNvSpPr txBox="1"/>
          <p:nvPr/>
        </p:nvSpPr>
        <p:spPr>
          <a:xfrm>
            <a:off x="3535555" y="904265"/>
            <a:ext cx="70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ECF56D-49F1-4319-A0F2-C8CE73F95393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3887575" y="1273597"/>
            <a:ext cx="0" cy="37278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F471EC-B787-46F9-8291-42BC5FCF9035}"/>
              </a:ext>
            </a:extLst>
          </p:cNvPr>
          <p:cNvSpPr txBox="1"/>
          <p:nvPr/>
        </p:nvSpPr>
        <p:spPr>
          <a:xfrm>
            <a:off x="2305548" y="51961"/>
            <a:ext cx="62846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Integration </a:t>
            </a:r>
            <a:r>
              <a:rPr lang="en-US" sz="2400" dirty="0"/>
              <a:t>of </a:t>
            </a:r>
            <a:r>
              <a:rPr lang="en-US" sz="2400" dirty="0" err="1"/>
              <a:t>DOSXYZnrc</a:t>
            </a:r>
            <a:r>
              <a:rPr lang="en-US" sz="2400" dirty="0"/>
              <a:t> workflow into </a:t>
            </a:r>
            <a:r>
              <a:rPr lang="en-US" sz="2400" dirty="0" smtClean="0"/>
              <a:t>SlicerRT</a:t>
            </a:r>
            <a:endParaRPr lang="en-US" sz="2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C44823-041A-47AE-9A23-C0BA02E10C3F}"/>
              </a:ext>
            </a:extLst>
          </p:cNvPr>
          <p:cNvSpPr/>
          <p:nvPr/>
        </p:nvSpPr>
        <p:spPr>
          <a:xfrm>
            <a:off x="5047845" y="5831470"/>
            <a:ext cx="1411090" cy="712979"/>
          </a:xfrm>
          <a:prstGeom prst="roundRect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SlicerRT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7B9AC653-6710-4D6A-AC71-A0F780288508}"/>
              </a:ext>
            </a:extLst>
          </p:cNvPr>
          <p:cNvSpPr/>
          <p:nvPr/>
        </p:nvSpPr>
        <p:spPr>
          <a:xfrm>
            <a:off x="2305548" y="3956937"/>
            <a:ext cx="1123108" cy="62407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list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DB45F3-C3D2-41C8-906F-5B418ADE0799}"/>
              </a:ext>
            </a:extLst>
          </p:cNvPr>
          <p:cNvCxnSpPr>
            <a:cxnSpLocks/>
            <a:stCxn id="20" idx="3"/>
          </p:cNvCxnSpPr>
          <p:nvPr/>
        </p:nvCxnSpPr>
        <p:spPr>
          <a:xfrm rot="16200000" flipH="1">
            <a:off x="2192944" y="3494522"/>
            <a:ext cx="2627218" cy="3086490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8ACCB15-FCCA-4E5A-B58F-670DEBF815DD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2867103" y="4581016"/>
            <a:ext cx="2166217" cy="1523223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8CD231-B3AB-4B49-A6B3-45C0C530DC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2980" y="4301815"/>
            <a:ext cx="2318652" cy="1045666"/>
          </a:xfrm>
          <a:prstGeom prst="bentConnector3">
            <a:avLst>
              <a:gd name="adj1" fmla="val -1872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120BF67-C40F-439B-8247-056D45D50C79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 flipH="1" flipV="1">
            <a:off x="6317067" y="5377332"/>
            <a:ext cx="762088" cy="463765"/>
          </a:xfrm>
          <a:prstGeom prst="bentConnector3">
            <a:avLst>
              <a:gd name="adj1" fmla="val -621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96459F2A-AA5C-4168-806E-418F42D45F60}"/>
              </a:ext>
            </a:extLst>
          </p:cNvPr>
          <p:cNvSpPr/>
          <p:nvPr/>
        </p:nvSpPr>
        <p:spPr>
          <a:xfrm>
            <a:off x="7768079" y="4342979"/>
            <a:ext cx="1358961" cy="88519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Engine parameters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3BBC124-D951-4D14-A446-C707F1E37CDA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5833119" y="4307146"/>
            <a:ext cx="2438915" cy="1155271"/>
          </a:xfrm>
          <a:prstGeom prst="bentConnector3">
            <a:avLst>
              <a:gd name="adj1" fmla="val -32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8C389A-8288-4BFE-8734-372B16C773AD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957280" y="3665322"/>
            <a:ext cx="490280" cy="67765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C088389-6B37-4281-B2C1-DD8A9BE26B8A}"/>
              </a:ext>
            </a:extLst>
          </p:cNvPr>
          <p:cNvCxnSpPr>
            <a:cxnSpLocks/>
            <a:stCxn id="32" idx="3"/>
          </p:cNvCxnSpPr>
          <p:nvPr/>
        </p:nvCxnSpPr>
        <p:spPr>
          <a:xfrm rot="5400000">
            <a:off x="6745576" y="3437047"/>
            <a:ext cx="2643693" cy="3217914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42FF7F-00D7-4DB3-8D5B-BE0F2A5B2876}"/>
              </a:ext>
            </a:extLst>
          </p:cNvPr>
          <p:cNvCxnSpPr>
            <a:cxnSpLocks/>
            <a:stCxn id="36" idx="3"/>
            <a:endCxn id="65" idx="3"/>
          </p:cNvCxnSpPr>
          <p:nvPr/>
        </p:nvCxnSpPr>
        <p:spPr>
          <a:xfrm flipV="1">
            <a:off x="6458935" y="5228169"/>
            <a:ext cx="1988625" cy="959791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29AAC1-2695-4D36-AEAA-1AD512E3277B}"/>
              </a:ext>
            </a:extLst>
          </p:cNvPr>
          <p:cNvSpPr txBox="1"/>
          <p:nvPr/>
        </p:nvSpPr>
        <p:spPr>
          <a:xfrm>
            <a:off x="1520278" y="548593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8DDB0-B3C8-44EC-97CC-CA68D3202299}"/>
              </a:ext>
            </a:extLst>
          </p:cNvPr>
          <p:cNvSpPr txBox="1"/>
          <p:nvPr/>
        </p:nvSpPr>
        <p:spPr>
          <a:xfrm>
            <a:off x="2821885" y="5485936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940096-5380-4375-8649-E2746C398B31}"/>
              </a:ext>
            </a:extLst>
          </p:cNvPr>
          <p:cNvSpPr txBox="1"/>
          <p:nvPr/>
        </p:nvSpPr>
        <p:spPr>
          <a:xfrm>
            <a:off x="3963061" y="403543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38E203-BA67-45B5-9457-B50EC3511EC6}"/>
              </a:ext>
            </a:extLst>
          </p:cNvPr>
          <p:cNvSpPr txBox="1"/>
          <p:nvPr/>
        </p:nvSpPr>
        <p:spPr>
          <a:xfrm>
            <a:off x="6212680" y="5485936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F3DC3D-E0F2-40D8-85CF-06F96065F33B}"/>
              </a:ext>
            </a:extLst>
          </p:cNvPr>
          <p:cNvSpPr txBox="1"/>
          <p:nvPr/>
        </p:nvSpPr>
        <p:spPr>
          <a:xfrm>
            <a:off x="7034962" y="5391062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    Call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(.</a:t>
            </a:r>
            <a:r>
              <a:rPr lang="en-US" sz="1200" dirty="0" err="1"/>
              <a:t>egsinp</a:t>
            </a:r>
            <a:r>
              <a:rPr lang="en-US" sz="1200" dirty="0"/>
              <a:t> file)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DB8BF2-5CF6-4894-AA82-E31482DD67C8}"/>
              </a:ext>
            </a:extLst>
          </p:cNvPr>
          <p:cNvSpPr txBox="1"/>
          <p:nvPr/>
        </p:nvSpPr>
        <p:spPr>
          <a:xfrm>
            <a:off x="8409898" y="5485936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BCF32-2DF7-4B43-B585-49BEB0B024A1}"/>
              </a:ext>
            </a:extLst>
          </p:cNvPr>
          <p:cNvSpPr txBox="1"/>
          <p:nvPr/>
        </p:nvSpPr>
        <p:spPr>
          <a:xfrm>
            <a:off x="9642642" y="548593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A10CEB88-1280-4601-92BF-5239B007286F}"/>
              </a:ext>
            </a:extLst>
          </p:cNvPr>
          <p:cNvSpPr/>
          <p:nvPr/>
        </p:nvSpPr>
        <p:spPr>
          <a:xfrm>
            <a:off x="4467663" y="4434571"/>
            <a:ext cx="928188" cy="686486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50FB407-1FDF-4F7E-BC4E-26C6EB195672}"/>
              </a:ext>
            </a:extLst>
          </p:cNvPr>
          <p:cNvCxnSpPr>
            <a:cxnSpLocks/>
            <a:stCxn id="64" idx="3"/>
            <a:endCxn id="36" idx="0"/>
          </p:cNvCxnSpPr>
          <p:nvPr/>
        </p:nvCxnSpPr>
        <p:spPr>
          <a:xfrm rot="16200000" flipH="1">
            <a:off x="4987367" y="5065446"/>
            <a:ext cx="710413" cy="82163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B3C141-090E-4413-8F83-48A3B7B08C65}"/>
              </a:ext>
            </a:extLst>
          </p:cNvPr>
          <p:cNvSpPr txBox="1"/>
          <p:nvPr/>
        </p:nvSpPr>
        <p:spPr>
          <a:xfrm>
            <a:off x="4290626" y="5228169"/>
            <a:ext cx="174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+  Visualize/Adapt</a:t>
            </a:r>
          </a:p>
        </p:txBody>
      </p:sp>
    </p:spTree>
    <p:extLst>
      <p:ext uri="{BB962C8B-B14F-4D97-AF65-F5344CB8AC3E}">
        <p14:creationId xmlns:p14="http://schemas.microsoft.com/office/powerpoint/2010/main" val="39802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8AE2E-2D1E-4E37-A79C-9CF5664F4419}"/>
              </a:ext>
            </a:extLst>
          </p:cNvPr>
          <p:cNvSpPr/>
          <p:nvPr/>
        </p:nvSpPr>
        <p:spPr>
          <a:xfrm>
            <a:off x="2717122" y="1744558"/>
            <a:ext cx="1707419" cy="1043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BEAMnrc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36835-1A2E-4EEA-89B8-D19FFA51D90D}"/>
              </a:ext>
            </a:extLst>
          </p:cNvPr>
          <p:cNvSpPr/>
          <p:nvPr/>
        </p:nvSpPr>
        <p:spPr>
          <a:xfrm>
            <a:off x="7221352" y="3396506"/>
            <a:ext cx="1707419" cy="1043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DOSXYZnrc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2A841-E144-4816-A401-98D5A4B53B60}"/>
              </a:ext>
            </a:extLst>
          </p:cNvPr>
          <p:cNvSpPr/>
          <p:nvPr/>
        </p:nvSpPr>
        <p:spPr>
          <a:xfrm>
            <a:off x="2717121" y="3396506"/>
            <a:ext cx="1707419" cy="1043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ctcreate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4DBA222-DE92-4C70-AC00-620A49BD8777}"/>
              </a:ext>
            </a:extLst>
          </p:cNvPr>
          <p:cNvSpPr/>
          <p:nvPr/>
        </p:nvSpPr>
        <p:spPr>
          <a:xfrm>
            <a:off x="757163" y="1658418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head geometry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4BF40-2D7C-4B6D-B8F1-2B22E04DFCD0}"/>
              </a:ext>
            </a:extLst>
          </p:cNvPr>
          <p:cNvCxnSpPr>
            <a:stCxn id="7" idx="4"/>
            <a:endCxn id="4" idx="1"/>
          </p:cNvCxnSpPr>
          <p:nvPr/>
        </p:nvCxnSpPr>
        <p:spPr>
          <a:xfrm>
            <a:off x="1880271" y="2266494"/>
            <a:ext cx="83685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F1C550B-01C9-4D96-9C7C-52ECB3042517}"/>
              </a:ext>
            </a:extLst>
          </p:cNvPr>
          <p:cNvSpPr/>
          <p:nvPr/>
        </p:nvSpPr>
        <p:spPr>
          <a:xfrm>
            <a:off x="5261392" y="1658418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DA494-4457-4666-A324-5B6CC1AA713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4424541" y="2266494"/>
            <a:ext cx="83685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985E15B6-DACD-4D11-836F-E3BC3AF37BD2}"/>
              </a:ext>
            </a:extLst>
          </p:cNvPr>
          <p:cNvSpPr/>
          <p:nvPr/>
        </p:nvSpPr>
        <p:spPr>
          <a:xfrm>
            <a:off x="5261392" y="3310366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Phantom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1E401-A5C0-4376-8A4E-8C6BDDDB0BB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4424540" y="3918442"/>
            <a:ext cx="836852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5D0AFB9-CDE2-4A37-9647-953F0CF27B72}"/>
              </a:ext>
            </a:extLst>
          </p:cNvPr>
          <p:cNvSpPr/>
          <p:nvPr/>
        </p:nvSpPr>
        <p:spPr>
          <a:xfrm>
            <a:off x="767444" y="3310366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DB3A7-502C-4A69-B398-478713C5AF18}"/>
              </a:ext>
            </a:extLst>
          </p:cNvPr>
          <p:cNvCxnSpPr>
            <a:cxnSpLocks/>
            <a:stCxn id="20" idx="4"/>
            <a:endCxn id="6" idx="1"/>
          </p:cNvCxnSpPr>
          <p:nvPr/>
        </p:nvCxnSpPr>
        <p:spPr>
          <a:xfrm>
            <a:off x="1890552" y="3918442"/>
            <a:ext cx="826569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D9ECB-EA01-4D4C-9616-2A62E2DF32E6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6384500" y="3918442"/>
            <a:ext cx="836852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B8B996AA-C1E2-4014-B007-BF05AF810641}"/>
              </a:ext>
            </a:extLst>
          </p:cNvPr>
          <p:cNvSpPr/>
          <p:nvPr/>
        </p:nvSpPr>
        <p:spPr>
          <a:xfrm>
            <a:off x="7513508" y="5162754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Beam geometry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8BB654-B40E-4BC5-B333-EB75072B362D}"/>
              </a:ext>
            </a:extLst>
          </p:cNvPr>
          <p:cNvCxnSpPr>
            <a:cxnSpLocks/>
            <a:stCxn id="28" idx="1"/>
            <a:endCxn id="5" idx="2"/>
          </p:cNvCxnSpPr>
          <p:nvPr/>
        </p:nvCxnSpPr>
        <p:spPr>
          <a:xfrm flipV="1">
            <a:off x="8075062" y="4440379"/>
            <a:ext cx="0" cy="72237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950A6C7C-6402-4962-9FAF-31349035BF61}"/>
              </a:ext>
            </a:extLst>
          </p:cNvPr>
          <p:cNvSpPr/>
          <p:nvPr/>
        </p:nvSpPr>
        <p:spPr>
          <a:xfrm>
            <a:off x="9765623" y="3310366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Dose</a:t>
            </a:r>
          </a:p>
          <a:p>
            <a:pPr algn="ctr"/>
            <a:r>
              <a:rPr lang="en-US" dirty="0"/>
              <a:t>(.3ddose)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07EED-8286-4CF0-A605-B159D5274E88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 flipV="1">
            <a:off x="8928771" y="3918442"/>
            <a:ext cx="836852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A1B10E-E997-4C34-8F71-DDFB4DFED451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384500" y="2266494"/>
            <a:ext cx="1690562" cy="1130012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05EE8E-395F-4C69-8EAD-CE66FE116C99}"/>
              </a:ext>
            </a:extLst>
          </p:cNvPr>
          <p:cNvSpPr txBox="1"/>
          <p:nvPr/>
        </p:nvSpPr>
        <p:spPr>
          <a:xfrm>
            <a:off x="3218812" y="84129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ECF56D-49F1-4319-A0F2-C8CE73F95393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3570832" y="1210624"/>
            <a:ext cx="0" cy="533934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73A525-4E5A-4DC0-A2F3-C42F634616D4}"/>
              </a:ext>
            </a:extLst>
          </p:cNvPr>
          <p:cNvSpPr txBox="1"/>
          <p:nvPr/>
        </p:nvSpPr>
        <p:spPr>
          <a:xfrm>
            <a:off x="3698732" y="32853"/>
            <a:ext cx="375352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Overall </a:t>
            </a:r>
            <a:r>
              <a:rPr lang="en-US" sz="2400" dirty="0" err="1"/>
              <a:t>DOSXYZnrc</a:t>
            </a:r>
            <a:r>
              <a:rPr lang="en-US" sz="2400" dirty="0"/>
              <a:t> data flow</a:t>
            </a:r>
          </a:p>
        </p:txBody>
      </p:sp>
    </p:spTree>
    <p:extLst>
      <p:ext uri="{BB962C8B-B14F-4D97-AF65-F5344CB8AC3E}">
        <p14:creationId xmlns:p14="http://schemas.microsoft.com/office/powerpoint/2010/main" val="86146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Pintér</dc:creator>
  <cp:lastModifiedBy>Csaba Pintér</cp:lastModifiedBy>
  <cp:revision>13</cp:revision>
  <dcterms:created xsi:type="dcterms:W3CDTF">2017-09-22T17:19:53Z</dcterms:created>
  <dcterms:modified xsi:type="dcterms:W3CDTF">2019-07-10T15:30:34Z</dcterms:modified>
</cp:coreProperties>
</file>