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4" r:id="rId11"/>
    <p:sldId id="533" r:id="rId12"/>
    <p:sldId id="534" r:id="rId13"/>
    <p:sldId id="537" r:id="rId14"/>
    <p:sldId id="535" r:id="rId15"/>
    <p:sldId id="538" r:id="rId16"/>
    <p:sldId id="509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 autoAdjust="0"/>
    <p:restoredTop sz="94016" autoAdjust="0"/>
  </p:normalViewPr>
  <p:slideViewPr>
    <p:cSldViewPr showGuides="1">
      <p:cViewPr varScale="1">
        <p:scale>
          <a:sx n="120" d="100"/>
          <a:sy n="120" d="100"/>
        </p:scale>
        <p:origin x="1440" y="9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2019-07-24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 smtClean="0"/>
              <a:t>Tutorial:</a:t>
            </a:r>
            <a:br>
              <a:rPr lang="en-CA" sz="5400" b="1" dirty="0" smtClean="0"/>
            </a:br>
            <a:r>
              <a:rPr lang="en-CA" sz="5400" b="1" dirty="0" smtClean="0">
                <a:solidFill>
                  <a:srgbClr val="780000"/>
                </a:solidFill>
              </a:rPr>
              <a:t>Isodose surfaces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83" y="1045052"/>
            <a:ext cx="5179432" cy="505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3/1. Switch to isodose module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1847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79" y="523892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3/1a. Isodose from Data module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1506"/>
            <a:ext cx="4679252" cy="4333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96" y="258241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66" y="341431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93652" y="1470761"/>
            <a:ext cx="3093148" cy="4154984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Right-click the dose volume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(if your dose volume does not come from DICOM you can convert it to dose also in the context menu) 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Choose ‘Create isodose surfaces…’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The dose volume will be selected as input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6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990600"/>
          </a:xfrm>
        </p:spPr>
        <p:txBody>
          <a:bodyPr/>
          <a:lstStyle/>
          <a:p>
            <a:r>
              <a:rPr lang="en-US" dirty="0" smtClean="0"/>
              <a:t>3/2. Set isodose levels and generate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555432"/>
            <a:ext cx="4211955" cy="4159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46" y="266769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027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810" y="550317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9490" y="2111722"/>
            <a:ext cx="3124079" cy="3046988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Set number of levels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Set dose levels by entering the dose value for each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3. You can change color and opacity if needed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4. Click ‘Generate isodose’</a:t>
            </a:r>
          </a:p>
        </p:txBody>
      </p:sp>
    </p:spTree>
    <p:extLst>
      <p:ext uri="{BB962C8B-B14F-4D97-AF65-F5344CB8AC3E}">
        <p14:creationId xmlns:p14="http://schemas.microsoft.com/office/powerpoint/2010/main" val="376537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4/1. Show/hide data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6" y="1137285"/>
            <a:ext cx="4243388" cy="4882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57" y="371632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2721" y="2134612"/>
            <a:ext cx="3124079" cy="3046988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Switch back to Data module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Click eye icon to show/hide data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(e.g. hide segmentation to avoid clutter)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4/2. Adjust volume visibility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4210"/>
            <a:ext cx="4990434" cy="3976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62721" y="2134612"/>
            <a:ext cx="3124079" cy="2677656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Click the chain icon to link slice views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2. Select foreground and background volume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3. Adjust opacity of foreground volume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4101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10" y="384215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1" y="303681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13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4/3. Show scalar bars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7" y="927854"/>
            <a:ext cx="7946105" cy="5176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86" y="124995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2" y="546123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3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 smtClean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2689" t="10646" b="5180"/>
          <a:stretch/>
        </p:blipFill>
        <p:spPr>
          <a:xfrm>
            <a:off x="3962400" y="1598718"/>
            <a:ext cx="4732105" cy="3855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3657600" cy="371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to calculate isodose surfaces from dose distributions.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12556" y="5323924"/>
            <a:ext cx="2443527" cy="314876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 smtClean="0"/>
              <a:t>Isodose lines and surfaces</a:t>
            </a:r>
          </a:p>
        </p:txBody>
      </p:sp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600200"/>
            <a:ext cx="7481455" cy="4055341"/>
          </a:xfrm>
        </p:spPr>
        <p:txBody>
          <a:bodyPr/>
          <a:lstStyle/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</a:t>
            </a:r>
            <a:r>
              <a:rPr lang="en-US" altLang="en-US" dirty="0" smtClean="0">
                <a:solidFill>
                  <a:srgbClr val="000000"/>
                </a:solidFill>
              </a:rPr>
              <a:t>required software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Create isodose surfaces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Setup visualization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1/1. Install 3D Slicer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</a:t>
            </a:r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1/3. Install SlicerRT extension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3E0EEE-91B2-459F-9C41-AB4D345B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12" y="1517868"/>
            <a:ext cx="5786513" cy="40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2/1. Import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0" y="1184910"/>
            <a:ext cx="7913020" cy="477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2/2. Load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8508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68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91000" y="5335520"/>
            <a:ext cx="4419600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Ctrl+click</a:t>
            </a:r>
            <a:r>
              <a:rPr lang="en-US" sz="2400" dirty="0" smtClean="0">
                <a:solidFill>
                  <a:schemeClr val="bg1"/>
                </a:solidFill>
              </a:rPr>
              <a:t> to select/unselect series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1" y="973316"/>
            <a:ext cx="7668137" cy="4995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2/3. Data loaded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3" y="127118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95559" y="4962229"/>
            <a:ext cx="359124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Data loaded</a:t>
            </a:r>
          </a:p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Switch to Data module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to check loaded objects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24100</TotalTime>
  <Words>395</Words>
  <Application>Microsoft Office PowerPoint</Application>
  <PresentationFormat>On-screen Show (4:3)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MS PGothic</vt:lpstr>
      <vt:lpstr>Arial</vt:lpstr>
      <vt:lpstr>Calibri</vt:lpstr>
      <vt:lpstr>Times New Roman</vt:lpstr>
      <vt:lpstr>Office Theme</vt:lpstr>
      <vt:lpstr>Tutorial: Isodose surfaces</vt:lpstr>
      <vt:lpstr>Learning objective</vt:lpstr>
      <vt:lpstr>Overview</vt:lpstr>
      <vt:lpstr>1/1. Install 3D Slicer</vt:lpstr>
      <vt:lpstr>1/2. Install SlicerRT extension</vt:lpstr>
      <vt:lpstr>1/3. Install SlicerRT extension</vt:lpstr>
      <vt:lpstr>2/1. Import DICOM dataset</vt:lpstr>
      <vt:lpstr>2/2. Load DICOM dataset</vt:lpstr>
      <vt:lpstr>2/3. Data loaded</vt:lpstr>
      <vt:lpstr>3/1. Switch to isodose module</vt:lpstr>
      <vt:lpstr>3/1a. Isodose from Data module</vt:lpstr>
      <vt:lpstr>3/2. Set isodose levels and generate</vt:lpstr>
      <vt:lpstr>4/1. Show/hide data</vt:lpstr>
      <vt:lpstr>4/2. Adjust volume visibility</vt:lpstr>
      <vt:lpstr>4/3. Show scalar bars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652</cp:revision>
  <cp:lastPrinted>2013-02-02T23:26:38Z</cp:lastPrinted>
  <dcterms:created xsi:type="dcterms:W3CDTF">2010-01-28T18:12:58Z</dcterms:created>
  <dcterms:modified xsi:type="dcterms:W3CDTF">2019-07-24T13:49:55Z</dcterms:modified>
</cp:coreProperties>
</file>