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5" r:id="rId3"/>
    <p:sldId id="516" r:id="rId4"/>
    <p:sldId id="517" r:id="rId5"/>
    <p:sldId id="518" r:id="rId6"/>
    <p:sldId id="519" r:id="rId7"/>
    <p:sldId id="539" r:id="rId8"/>
    <p:sldId id="520" r:id="rId9"/>
    <p:sldId id="521" r:id="rId10"/>
    <p:sldId id="522" r:id="rId11"/>
    <p:sldId id="540" r:id="rId12"/>
    <p:sldId id="541" r:id="rId13"/>
    <p:sldId id="542" r:id="rId14"/>
    <p:sldId id="544" r:id="rId15"/>
    <p:sldId id="543" r:id="rId16"/>
    <p:sldId id="546" r:id="rId17"/>
    <p:sldId id="547" r:id="rId18"/>
    <p:sldId id="545" r:id="rId19"/>
    <p:sldId id="509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94016" autoAdjust="0"/>
  </p:normalViewPr>
  <p:slideViewPr>
    <p:cSldViewPr showGuides="1">
      <p:cViewPr varScale="1">
        <p:scale>
          <a:sx n="120" d="100"/>
          <a:sy n="120" d="100"/>
        </p:scale>
        <p:origin x="690" y="10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licer.org/wiki/Documentation/Nightly/Training#Registr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rgbClr val="780000"/>
                </a:solidFill>
              </a:rPr>
              <a:t>DICOM Registration Objects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3" y="929494"/>
            <a:ext cx="7528873" cy="506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36" y="123938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49488" y="4526340"/>
            <a:ext cx="3559582" cy="156966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 smtClean="0">
                <a:solidFill>
                  <a:schemeClr val="bg1"/>
                </a:solidFill>
              </a:rPr>
              <a:t>loaded (contains two images to register)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35050"/>
            <a:ext cx="8229600" cy="5137150"/>
          </a:xfrm>
        </p:spPr>
        <p:txBody>
          <a:bodyPr/>
          <a:lstStyle/>
          <a:p>
            <a:r>
              <a:rPr lang="en-US" dirty="0" smtClean="0"/>
              <a:t>Automated</a:t>
            </a:r>
          </a:p>
          <a:p>
            <a:pPr lvl="1"/>
            <a:r>
              <a:rPr lang="en-US" dirty="0" err="1" smtClean="0"/>
              <a:t>SlicerElastix</a:t>
            </a:r>
            <a:r>
              <a:rPr lang="en-US" dirty="0" smtClean="0"/>
              <a:t> (recommended)</a:t>
            </a:r>
          </a:p>
          <a:p>
            <a:pPr lvl="1"/>
            <a:r>
              <a:rPr lang="en-US" dirty="0" smtClean="0"/>
              <a:t>BRAINS (</a:t>
            </a:r>
            <a:r>
              <a:rPr lang="en-US" dirty="0" smtClean="0">
                <a:hlinkClick r:id="rId2"/>
              </a:rPr>
              <a:t>see Slicer training page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ModelRegistration</a:t>
            </a:r>
            <a:r>
              <a:rPr lang="en-US" dirty="0" smtClean="0"/>
              <a:t> in </a:t>
            </a:r>
            <a:r>
              <a:rPr lang="en-US" dirty="0" err="1" smtClean="0"/>
              <a:t>SlicerIGT</a:t>
            </a:r>
            <a:endParaRPr lang="en-US" dirty="0" smtClean="0"/>
          </a:p>
          <a:p>
            <a:r>
              <a:rPr lang="en-US" dirty="0" smtClean="0"/>
              <a:t>Landmark</a:t>
            </a:r>
          </a:p>
          <a:p>
            <a:pPr lvl="1"/>
            <a:r>
              <a:rPr lang="en-US" dirty="0" err="1" smtClean="0"/>
              <a:t>FiducialRegistration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Slicer core</a:t>
            </a:r>
          </a:p>
          <a:p>
            <a:pPr lvl="1"/>
            <a:r>
              <a:rPr lang="en-US" dirty="0" err="1" smtClean="0"/>
              <a:t>FiducialRegistration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Wizard in </a:t>
            </a:r>
            <a:r>
              <a:rPr lang="en-US" dirty="0" err="1" smtClean="0"/>
              <a:t>SlicerIGT</a:t>
            </a:r>
            <a:endParaRPr lang="en-US" dirty="0" smtClean="0"/>
          </a:p>
          <a:p>
            <a:r>
              <a:rPr lang="en-US" dirty="0" smtClean="0"/>
              <a:t>...and more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3/1. Perform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62" y="3429000"/>
            <a:ext cx="4391638" cy="2581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14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76" y="1219200"/>
            <a:ext cx="8563755" cy="4906963"/>
          </a:xfrm>
        </p:spPr>
        <p:txBody>
          <a:bodyPr/>
          <a:lstStyle/>
          <a:p>
            <a:r>
              <a:rPr lang="en-US" dirty="0" smtClean="0"/>
              <a:t>Make sure the transform to export is in a study</a:t>
            </a:r>
          </a:p>
          <a:p>
            <a:pPr lvl="1"/>
            <a:r>
              <a:rPr lang="en-US" dirty="0" smtClean="0"/>
              <a:t>Create subject in scene if needed</a:t>
            </a:r>
            <a:br>
              <a:rPr lang="en-US" dirty="0" smtClean="0"/>
            </a:br>
            <a:r>
              <a:rPr lang="en-US" dirty="0" smtClean="0"/>
              <a:t>(right-click </a:t>
            </a:r>
            <a:r>
              <a:rPr lang="en-US" dirty="0"/>
              <a:t>empty </a:t>
            </a:r>
            <a:r>
              <a:rPr lang="en-US" dirty="0" smtClean="0"/>
              <a:t>area)</a:t>
            </a:r>
          </a:p>
          <a:p>
            <a:pPr lvl="1"/>
            <a:r>
              <a:rPr lang="en-US" dirty="0" smtClean="0"/>
              <a:t>Create study in subject if needed (right-click subject)</a:t>
            </a:r>
          </a:p>
          <a:p>
            <a:pPr lvl="1"/>
            <a:r>
              <a:rPr lang="en-US" dirty="0" err="1" smtClean="0"/>
              <a:t>Drag&amp;drop</a:t>
            </a:r>
            <a:r>
              <a:rPr lang="en-US" dirty="0" smtClean="0"/>
              <a:t> transform under study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4/1. Prepare study to 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3895325"/>
            <a:ext cx="43624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12" y="604992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86" y="553308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293704" y="5677231"/>
            <a:ext cx="143124" cy="516835"/>
          </a:xfrm>
          <a:prstGeom prst="straightConnector1">
            <a:avLst/>
          </a:prstGeom>
          <a:ln w="28575">
            <a:solidFill>
              <a:srgbClr val="78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14550"/>
            <a:ext cx="5211198" cy="4030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4/2. Select exported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0" y="1219200"/>
            <a:ext cx="356235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9534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67" y="197090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ent-Up Arrow 8"/>
          <p:cNvSpPr/>
          <p:nvPr/>
        </p:nvSpPr>
        <p:spPr bwMode="auto">
          <a:xfrm rot="5400000">
            <a:off x="2155320" y="3116197"/>
            <a:ext cx="914400" cy="914399"/>
          </a:xfrm>
          <a:prstGeom prst="bentUp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4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80" y="1525111"/>
            <a:ext cx="5211198" cy="4030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4/3. Export DICOM SRO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295400"/>
            <a:ext cx="3093148" cy="452431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Make sure the ‘REG’ plugin is selected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Edit DICOM tags as needed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Choose output folder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4. Make sure ‘Import exported data’ is checked if you want to easily import the SRO back to Slicer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5. Click ‘Export’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50" y="424497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1" y="430858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07" y="511961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70" y="512756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70" y="532635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5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4/4. SRO exported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5925395" cy="473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1554" y="1287637"/>
            <a:ext cx="2541646" cy="41384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If ‘Import exported data’ was checked, then the studies appear in the DICOM browser.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One study for each registered image, along with the registration object in the transformed study.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7" y="552513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13" y="199704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66" y="208221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30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738"/>
          <a:stretch/>
        </p:blipFill>
        <p:spPr>
          <a:xfrm>
            <a:off x="616666" y="1068361"/>
            <a:ext cx="7910668" cy="500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5/1. Load DICOM SRO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2896" y="1888290"/>
            <a:ext cx="3048000" cy="156966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If we load back the studies, then we get the two images and the transform.</a:t>
            </a:r>
          </a:p>
        </p:txBody>
      </p:sp>
    </p:spTree>
    <p:extLst>
      <p:ext uri="{BB962C8B-B14F-4D97-AF65-F5344CB8AC3E}">
        <p14:creationId xmlns:p14="http://schemas.microsoft.com/office/powerpoint/2010/main" val="359293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5/2. Explore registered volumes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8" y="3364450"/>
            <a:ext cx="2243492" cy="273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7723"/>
            <a:ext cx="3093657" cy="151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5" y="131889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67" y="197090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34" y="2364496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3" y="2250522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95772" y="1355553"/>
            <a:ext cx="2621289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Show both volumes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257" y="4227213"/>
            <a:ext cx="3048000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Go to Volumes module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51" y="339551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5" y="574114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1989096" y="2780670"/>
            <a:ext cx="485775" cy="495930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22" y="3064718"/>
            <a:ext cx="3502995" cy="278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ight Arrow 16"/>
          <p:cNvSpPr/>
          <p:nvPr/>
        </p:nvSpPr>
        <p:spPr bwMode="auto">
          <a:xfrm>
            <a:off x="3657737" y="4953000"/>
            <a:ext cx="912801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089643"/>
            <a:ext cx="3048000" cy="1938992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Change color table for the volumes for better visibility of differences: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Red for one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Green for the other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9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5/3. Explore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95400"/>
            <a:ext cx="3093148" cy="3416320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Switch to Transforms module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Select transform to explore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3. Open Display section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4. Check ‘Visible’ in Visualization section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5. For 3D visualization select ‘Region’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094" t="11197" b="4804"/>
          <a:stretch/>
        </p:blipFill>
        <p:spPr>
          <a:xfrm>
            <a:off x="3641697" y="1232452"/>
            <a:ext cx="5195442" cy="4754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49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9094" t="11197" b="4804"/>
          <a:stretch/>
        </p:blipFill>
        <p:spPr>
          <a:xfrm>
            <a:off x="3927602" y="1305293"/>
            <a:ext cx="4914909" cy="449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414423"/>
            <a:ext cx="3657600" cy="40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save registration to DICOM Spatial Registration Object and how to explore the registration transformation.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31952" y="5582966"/>
            <a:ext cx="3252335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Deformable transform visualization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</a:t>
            </a:r>
            <a:r>
              <a:rPr lang="en-US" altLang="en-US" dirty="0" smtClean="0">
                <a:solidFill>
                  <a:srgbClr val="000000"/>
                </a:solidFill>
              </a:rPr>
              <a:t>required software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Register two images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Export DICOM Spatial Registration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Import and use DICOM SRO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1" y="1115401"/>
            <a:ext cx="6511617" cy="459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1/4. </a:t>
            </a:r>
            <a:r>
              <a:rPr lang="en-US" dirty="0" smtClean="0"/>
              <a:t>Install </a:t>
            </a:r>
            <a:r>
              <a:rPr lang="en-US" dirty="0" err="1" smtClean="0"/>
              <a:t>SlicerElastix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0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3E0EEE-91B2-459F-9C41-AB4D3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12" y="1517868"/>
            <a:ext cx="5786513" cy="40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Import DICOM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0" y="1184910"/>
            <a:ext cx="7913020" cy="477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 smtClean="0"/>
              <a:t>2/2. Load DICOM </a:t>
            </a:r>
            <a:r>
              <a:rPr lang="en-US" dirty="0" smtClean="0"/>
              <a:t>datasets to register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8508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1000" y="5335520"/>
            <a:ext cx="4419600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Ctrl+click</a:t>
            </a:r>
            <a:r>
              <a:rPr lang="en-US" sz="2400" dirty="0" smtClean="0">
                <a:solidFill>
                  <a:schemeClr val="bg1"/>
                </a:solidFill>
              </a:rPr>
              <a:t> to select/unselect series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31389</TotalTime>
  <Words>571</Words>
  <Application>Microsoft Office PowerPoint</Application>
  <PresentationFormat>On-screen Show (4:3)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MS PGothic</vt:lpstr>
      <vt:lpstr>Arial</vt:lpstr>
      <vt:lpstr>Calibri</vt:lpstr>
      <vt:lpstr>Times New Roman</vt:lpstr>
      <vt:lpstr>Office Theme</vt:lpstr>
      <vt:lpstr>Tutorial: DICOM Registration Objects</vt:lpstr>
      <vt:lpstr>Learning objective</vt:lpstr>
      <vt:lpstr>Overview</vt:lpstr>
      <vt:lpstr>1/1. Install 3D Slicer</vt:lpstr>
      <vt:lpstr>1/2. Install SlicerRT extension</vt:lpstr>
      <vt:lpstr>1/3. Install SlicerRT extension</vt:lpstr>
      <vt:lpstr>1/4. Install SlicerElastix extension</vt:lpstr>
      <vt:lpstr>2/1. Import DICOM datasets</vt:lpstr>
      <vt:lpstr>2/2. Load DICOM datasets to register</vt:lpstr>
      <vt:lpstr>2/3. Data loaded</vt:lpstr>
      <vt:lpstr>3/1. Perform registration</vt:lpstr>
      <vt:lpstr>4/1. Prepare study to export</vt:lpstr>
      <vt:lpstr>4/2. Select exported study</vt:lpstr>
      <vt:lpstr>4/3. Export DICOM SRO</vt:lpstr>
      <vt:lpstr>4/4. SRO exported</vt:lpstr>
      <vt:lpstr>5/1. Load DICOM SRO</vt:lpstr>
      <vt:lpstr>5/2. Explore registered volumes</vt:lpstr>
      <vt:lpstr>5/3. Explore transform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660</cp:revision>
  <cp:lastPrinted>2013-02-02T23:26:38Z</cp:lastPrinted>
  <dcterms:created xsi:type="dcterms:W3CDTF">2010-01-28T18:12:58Z</dcterms:created>
  <dcterms:modified xsi:type="dcterms:W3CDTF">2019-07-29T15:14:55Z</dcterms:modified>
</cp:coreProperties>
</file>