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630400" cy="109728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DCF"/>
    <a:srgbClr val="B9D5FF"/>
    <a:srgbClr val="4BACB3"/>
    <a:srgbClr val="9ED1D6"/>
    <a:srgbClr val="FED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>
        <p:scale>
          <a:sx n="50" d="100"/>
          <a:sy n="50" d="100"/>
        </p:scale>
        <p:origin x="-2100" y="-672"/>
      </p:cViewPr>
      <p:guideLst>
        <p:guide orient="horz" pos="3456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08682"/>
            <a:ext cx="1243584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6217920"/>
            <a:ext cx="1024128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439423"/>
            <a:ext cx="329184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439423"/>
            <a:ext cx="963168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9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7051042"/>
            <a:ext cx="12435840" cy="217932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4650742"/>
            <a:ext cx="12435840" cy="2400299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560322"/>
            <a:ext cx="6461760" cy="724154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560322"/>
            <a:ext cx="6461760" cy="724154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456181"/>
            <a:ext cx="6464301" cy="1023619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3479800"/>
            <a:ext cx="6464301" cy="63220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456181"/>
            <a:ext cx="6466840" cy="1023619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3479800"/>
            <a:ext cx="6466840" cy="63220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436880"/>
            <a:ext cx="4813301" cy="18592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436882"/>
            <a:ext cx="8178800" cy="9364981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2296162"/>
            <a:ext cx="4813301" cy="7505701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7680960"/>
            <a:ext cx="8778240" cy="90678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980440"/>
            <a:ext cx="8778240" cy="65836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8587741"/>
            <a:ext cx="8778240" cy="1287779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828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560322"/>
            <a:ext cx="13167360" cy="7241541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10170162"/>
            <a:ext cx="3413760" cy="58420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4A76-0DD3-43B8-8465-4DCB4834B4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10170162"/>
            <a:ext cx="4632960" cy="58420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10170162"/>
            <a:ext cx="3413760" cy="58420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endCxn id="52" idx="3"/>
          </p:cNvCxnSpPr>
          <p:nvPr/>
        </p:nvCxnSpPr>
        <p:spPr bwMode="auto">
          <a:xfrm flipH="1">
            <a:off x="3239552" y="1831268"/>
            <a:ext cx="9514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4191000" y="1216124"/>
            <a:ext cx="10257854" cy="8928992"/>
          </a:xfrm>
          <a:prstGeom prst="rect">
            <a:avLst/>
          </a:prstGeom>
          <a:solidFill>
            <a:srgbClr val="C5EDCF">
              <a:alpha val="2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389438"/>
            <a:endParaRPr lang="en-US" sz="8600" dirty="0"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10200" y="1576164"/>
            <a:ext cx="8716382" cy="8136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6000" dirty="0">
                <a:latin typeface="Arial" charset="0"/>
              </a:rPr>
              <a:t>                   </a:t>
            </a:r>
            <a:r>
              <a:rPr lang="en-US" sz="6600" dirty="0">
                <a:latin typeface="Arial" charset="0"/>
              </a:rPr>
              <a:t>3D Slicer</a:t>
            </a:r>
            <a:endParaRPr lang="en-US" sz="8600" dirty="0"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9764001" y="7924800"/>
            <a:ext cx="4104399" cy="1189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>
                <a:latin typeface="Arial" charset="0"/>
              </a:rPr>
              <a:t>DICOM import plugin mechanism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419600" y="7334250"/>
            <a:ext cx="3564396" cy="11881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>
                <a:latin typeface="Arial" charset="0"/>
              </a:rPr>
              <a:t>Generic DICOM </a:t>
            </a:r>
            <a:r>
              <a:rPr lang="en-US" sz="3200" dirty="0" smtClean="0">
                <a:latin typeface="Arial" charset="0"/>
              </a:rPr>
              <a:t>Import </a:t>
            </a:r>
            <a:r>
              <a:rPr lang="en-US" sz="3200" dirty="0">
                <a:latin typeface="Arial" charset="0"/>
              </a:rPr>
              <a:t>plugin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8709011"/>
            <a:ext cx="3566160" cy="79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600" dirty="0">
                <a:latin typeface="Arial" charset="0"/>
              </a:rPr>
              <a:t>…</a:t>
            </a:r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 bwMode="auto">
          <a:xfrm>
            <a:off x="7983996" y="7928316"/>
            <a:ext cx="1780005" cy="3965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Arrow Connector 48"/>
          <p:cNvCxnSpPr>
            <a:stCxn id="46" idx="3"/>
          </p:cNvCxnSpPr>
          <p:nvPr/>
        </p:nvCxnSpPr>
        <p:spPr bwMode="auto">
          <a:xfrm flipV="1">
            <a:off x="7985760" y="8709011"/>
            <a:ext cx="1782631" cy="395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75256" y="1219200"/>
            <a:ext cx="2664296" cy="1224136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>
                <a:latin typeface="Arial" charset="0"/>
              </a:rPr>
              <a:t>CTK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2673699"/>
            <a:ext cx="9453190" cy="4477728"/>
          </a:xfrm>
          <a:prstGeom prst="rect">
            <a:avLst/>
          </a:prstGeom>
          <a:solidFill>
            <a:srgbClr val="C5EDC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                                                       </a:t>
            </a:r>
            <a:r>
              <a:rPr lang="en-US" sz="4000" dirty="0" smtClean="0">
                <a:latin typeface="Arial" charset="0"/>
              </a:rPr>
              <a:t>SlicerRT</a:t>
            </a:r>
            <a:endParaRPr lang="en-US" sz="3600" dirty="0">
              <a:latin typeface="Arial" charset="0"/>
            </a:endParaRPr>
          </a:p>
        </p:txBody>
      </p:sp>
      <p:cxnSp>
        <p:nvCxnSpPr>
          <p:cNvPr id="59" name="Straight Arrow Connector 58"/>
          <p:cNvCxnSpPr>
            <a:endCxn id="62" idx="3"/>
          </p:cNvCxnSpPr>
          <p:nvPr/>
        </p:nvCxnSpPr>
        <p:spPr bwMode="auto">
          <a:xfrm flipH="1" flipV="1">
            <a:off x="3239552" y="7927268"/>
            <a:ext cx="951448" cy="1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0" name="Straight Arrow Connector 59"/>
          <p:cNvCxnSpPr>
            <a:endCxn id="63" idx="3"/>
          </p:cNvCxnSpPr>
          <p:nvPr/>
        </p:nvCxnSpPr>
        <p:spPr bwMode="auto">
          <a:xfrm flipH="1" flipV="1">
            <a:off x="3239552" y="9598732"/>
            <a:ext cx="951448" cy="4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575256" y="7315200"/>
            <a:ext cx="2664296" cy="1224136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>
                <a:latin typeface="Arial" charset="0"/>
              </a:rPr>
              <a:t>VTK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575256" y="8986664"/>
            <a:ext cx="2664296" cy="1224136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>
                <a:latin typeface="Arial" charset="0"/>
              </a:rPr>
              <a:t>ITK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33400" y="3583338"/>
            <a:ext cx="2748009" cy="1339125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 smtClean="0">
                <a:latin typeface="Arial" charset="0"/>
              </a:rPr>
              <a:t>DCMTK</a:t>
            </a:r>
            <a:endParaRPr lang="en-US" sz="4800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75256" y="5633864"/>
            <a:ext cx="2664296" cy="1224136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 err="1" smtClean="0">
                <a:latin typeface="Arial" charset="0"/>
              </a:rPr>
              <a:t>Qt</a:t>
            </a:r>
            <a:endParaRPr lang="en-US" sz="4800" dirty="0">
              <a:latin typeface="Arial" charset="0"/>
            </a:endParaRPr>
          </a:p>
        </p:txBody>
      </p:sp>
      <p:cxnSp>
        <p:nvCxnSpPr>
          <p:cNvPr id="27" name="Straight Arrow Connector 26"/>
          <p:cNvCxnSpPr>
            <a:endCxn id="25" idx="3"/>
          </p:cNvCxnSpPr>
          <p:nvPr/>
        </p:nvCxnSpPr>
        <p:spPr bwMode="auto">
          <a:xfrm flipH="1" flipV="1">
            <a:off x="3239552" y="6245932"/>
            <a:ext cx="951448" cy="7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4" name="Straight Arrow Connector 33"/>
          <p:cNvCxnSpPr>
            <a:endCxn id="24" idx="3"/>
          </p:cNvCxnSpPr>
          <p:nvPr/>
        </p:nvCxnSpPr>
        <p:spPr bwMode="auto">
          <a:xfrm flipH="1">
            <a:off x="3281409" y="4252900"/>
            <a:ext cx="909591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Straight Arrow Connector 27"/>
          <p:cNvCxnSpPr>
            <a:stCxn id="52" idx="2"/>
            <a:endCxn id="24" idx="0"/>
          </p:cNvCxnSpPr>
          <p:nvPr/>
        </p:nvCxnSpPr>
        <p:spPr bwMode="auto">
          <a:xfrm>
            <a:off x="1907404" y="2443336"/>
            <a:ext cx="1" cy="11400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0654353" y="3411981"/>
            <a:ext cx="2985654" cy="173910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389438">
              <a:defRPr sz="3200">
                <a:latin typeface="Arial" charset="0"/>
              </a:defRPr>
            </a:lvl1pPr>
          </a:lstStyle>
          <a:p>
            <a:pPr marL="717550" indent="-457200" algn="l"/>
            <a:r>
              <a:rPr lang="en-US" dirty="0" smtClean="0"/>
              <a:t>Plastimatch</a:t>
            </a:r>
          </a:p>
          <a:p>
            <a:pPr marL="71755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Library</a:t>
            </a:r>
          </a:p>
          <a:p>
            <a:pPr marL="71755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833276"/>
            <a:ext cx="5558278" cy="412253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389438">
              <a:defRPr sz="3200">
                <a:latin typeface="Arial" charset="0"/>
              </a:defRPr>
            </a:lvl1pPr>
          </a:lstStyle>
          <a:p>
            <a:pPr algn="r"/>
            <a:r>
              <a:rPr lang="en-US" dirty="0"/>
              <a:t>Loadable modules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29564" y="5441049"/>
            <a:ext cx="3410443" cy="151475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389438">
              <a:defRPr sz="3200">
                <a:latin typeface="Arial" charset="0"/>
              </a:defRPr>
            </a:lvl1pPr>
          </a:lstStyle>
          <a:p>
            <a:pPr algn="r"/>
            <a:endParaRPr lang="en-US" dirty="0"/>
          </a:p>
        </p:txBody>
      </p:sp>
      <p:cxnSp>
        <p:nvCxnSpPr>
          <p:cNvPr id="51" name="Straight Arrow Connector 50"/>
          <p:cNvCxnSpPr>
            <a:stCxn id="56" idx="3"/>
          </p:cNvCxnSpPr>
          <p:nvPr/>
        </p:nvCxnSpPr>
        <p:spPr bwMode="auto">
          <a:xfrm>
            <a:off x="9951876" y="3979955"/>
            <a:ext cx="70247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7467600" y="3458015"/>
            <a:ext cx="2484276" cy="104388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Dose Comparison</a:t>
            </a:r>
            <a:endParaRPr lang="en-US" sz="3200" dirty="0"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4890449" y="3454315"/>
            <a:ext cx="2287979" cy="660801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Contours</a:t>
            </a:r>
            <a:endParaRPr lang="en-US" sz="3200" dirty="0"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467600" y="4762926"/>
            <a:ext cx="2484276" cy="1054165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DICOM-RT Export</a:t>
            </a:r>
            <a:endParaRPr lang="en-US" sz="3200" dirty="0"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5" idx="3"/>
          </p:cNvCxnSpPr>
          <p:nvPr/>
        </p:nvCxnSpPr>
        <p:spPr bwMode="auto">
          <a:xfrm flipV="1">
            <a:off x="9951876" y="4501895"/>
            <a:ext cx="702477" cy="7881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7467600" y="6078121"/>
            <a:ext cx="2484276" cy="649087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…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0115264" y="5468593"/>
            <a:ext cx="228600" cy="14752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 bwMode="auto">
          <a:xfrm>
            <a:off x="4890449" y="4325012"/>
            <a:ext cx="2287979" cy="660801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DVH</a:t>
            </a:r>
            <a:endParaRPr lang="en-US" sz="3200" dirty="0"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890449" y="5195709"/>
            <a:ext cx="2287979" cy="660801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Isodose</a:t>
            </a:r>
            <a:endParaRPr lang="en-US" sz="3200" dirty="0"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890448" y="6066407"/>
            <a:ext cx="2287979" cy="660801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…</a:t>
            </a:r>
            <a:endParaRPr lang="en-US" sz="3200" dirty="0"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0771496" y="5633088"/>
            <a:ext cx="2623244" cy="110322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>
                <a:latin typeface="Arial" charset="0"/>
              </a:rPr>
              <a:t>DICOM RT </a:t>
            </a:r>
            <a:r>
              <a:rPr lang="en-US" sz="3200" dirty="0" smtClean="0">
                <a:latin typeface="Arial" charset="0"/>
              </a:rPr>
              <a:t>Import</a:t>
            </a:r>
            <a:endParaRPr lang="en-US" sz="3200" dirty="0">
              <a:latin typeface="Arial" charset="0"/>
            </a:endParaRPr>
          </a:p>
        </p:txBody>
      </p:sp>
      <p:cxnSp>
        <p:nvCxnSpPr>
          <p:cNvPr id="48" name="Straight Arrow Connector 47"/>
          <p:cNvCxnSpPr>
            <a:stCxn id="50" idx="2"/>
          </p:cNvCxnSpPr>
          <p:nvPr/>
        </p:nvCxnSpPr>
        <p:spPr bwMode="auto">
          <a:xfrm>
            <a:off x="12083118" y="6736308"/>
            <a:ext cx="0" cy="11884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 flipV="1">
            <a:off x="9951876" y="5151083"/>
            <a:ext cx="702477" cy="1251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53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 Pinter</dc:creator>
  <cp:lastModifiedBy>Csaba Pinter</cp:lastModifiedBy>
  <cp:revision>15</cp:revision>
  <dcterms:created xsi:type="dcterms:W3CDTF">2012-05-18T20:09:36Z</dcterms:created>
  <dcterms:modified xsi:type="dcterms:W3CDTF">2013-09-26T15:37:05Z</dcterms:modified>
</cp:coreProperties>
</file>