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Raleway" panose="020B05030301010600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45eef12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45eef12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45eef12e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45eef12e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5eef12e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45eef12e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45eef12e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945eef12e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45eef12e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945eef12e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45eef12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45eef12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45eef12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45eef12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45eef12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945eef12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45eef12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45eef12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45eef12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45eef12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45eef12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45eef12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45eef12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45eef12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45eef12e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45eef12e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45eef12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45eef12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45eef12e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945eef12e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45eef12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45eef12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squared_err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Filtering</a:t>
            </a:r>
            <a:endParaRPr sz="4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Filter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88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 ideal filter characteristic passes a finite block of frequencies unaltered while completely removing frequencies outside the pass band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Ideal Low Pass for smoothing			Ideal High Pass for sharpening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E2E2E"/>
                </a:solidFill>
                <a:latin typeface="Raleway"/>
                <a:ea typeface="Raleway"/>
                <a:cs typeface="Raleway"/>
                <a:sym typeface="Raleway"/>
              </a:rPr>
              <a:t>					</a:t>
            </a:r>
            <a:endParaRPr sz="14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2E2E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50" y="3222400"/>
            <a:ext cx="3008200" cy="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-14077"/>
          <a:stretch/>
        </p:blipFill>
        <p:spPr>
          <a:xfrm>
            <a:off x="4401150" y="3222400"/>
            <a:ext cx="3419800" cy="8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200" y="4350050"/>
            <a:ext cx="42764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Butterworth Filter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9F9F9"/>
                </a:highlight>
                <a:latin typeface="Raleway"/>
                <a:ea typeface="Raleway"/>
                <a:cs typeface="Raleway"/>
                <a:sym typeface="Raleway"/>
              </a:rPr>
              <a:t>The Butterworth filter is a type of filter designed to have as flat a frequency response as possible</a:t>
            </a:r>
            <a:endParaRPr sz="1800" b="1">
              <a:solidFill>
                <a:srgbClr val="666666"/>
              </a:solidFill>
              <a:highlight>
                <a:srgbClr val="F9F9F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9F9F9"/>
                </a:highlight>
                <a:latin typeface="Raleway"/>
                <a:ea typeface="Raleway"/>
                <a:cs typeface="Raleway"/>
                <a:sym typeface="Raleway"/>
              </a:rPr>
              <a:t>Butterworth Low Pass Filter                  Butterworth High Pass Filter</a:t>
            </a:r>
            <a:endParaRPr sz="1800" b="1">
              <a:solidFill>
                <a:srgbClr val="666666"/>
              </a:solidFill>
              <a:highlight>
                <a:srgbClr val="F9F9F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0" y="3339400"/>
            <a:ext cx="3837549" cy="8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525" y="3406350"/>
            <a:ext cx="3880075" cy="9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964400" y="4520650"/>
            <a:ext cx="24714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‘n’  is the order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Filter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Gaussian filter is a linear filter. It's usually used to blur the image or to reduce noise.</a:t>
            </a:r>
            <a:b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Gaussian Low Pass Filter				Gaussian High Pass Filter</a:t>
            </a: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708650"/>
            <a:ext cx="3449650" cy="5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75" y="3714525"/>
            <a:ext cx="3315150" cy="50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Filter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Type of filter which discards the extreme top and bottom values of e.g. a grid of pixels, before making a calculation. * Named after practice at some Olympic games in which extreme scores given by judges on a panel are discounted when calculating the average.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Homomorphic Filter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Homomorphic filter simultaneously normalizes the brightness across an image and increases contrast</a:t>
            </a: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25" y="3318400"/>
            <a:ext cx="46482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Suggesting a filter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Suggestion is based on PSNR value.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Peak Signal - to - Noise Ratio 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It is calculated to the result images of all the implemented filters. The one with the best PSNR value is suggested to the user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PSNR Value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PSNR is most easily defined via the 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mean squared error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MSE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"/>
              <a:buChar char="●"/>
            </a:pP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Given a noise-free 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×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monochrome image 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and its noisy approximation 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800" b="1" i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MSE</a:t>
            </a:r>
            <a:r>
              <a:rPr lang="en" sz="1800" b="1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defined as:</a:t>
            </a:r>
            <a:endParaRPr sz="1800" b="1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75" y="3628275"/>
            <a:ext cx="3343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525" y="3376063"/>
            <a:ext cx="41529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Reuse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What Inbuilt we are planning to use: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    •Numpy for FFT (for frequency filtering)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    •OpenCV for displaying images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Tkinter for GUI Implementation</a:t>
            </a:r>
            <a:endParaRPr sz="18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B81AB8-D047-439C-93F4-11817FF1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9"/>
            <a:ext cx="9144000" cy="50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6D5-D24A-4410-AE55-CD29AE2F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423C-1D37-4D52-94CB-5E57F3E91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/PIL/</a:t>
            </a:r>
            <a:r>
              <a:rPr lang="en-US" dirty="0" err="1"/>
              <a:t>numpy</a:t>
            </a:r>
            <a:r>
              <a:rPr lang="en-US" dirty="0"/>
              <a:t> conversion implementation</a:t>
            </a:r>
          </a:p>
          <a:p>
            <a:endParaRPr lang="en-US" dirty="0"/>
          </a:p>
          <a:p>
            <a:r>
              <a:rPr lang="en-US" dirty="0"/>
              <a:t>Homomorphic filter recursion loop</a:t>
            </a:r>
          </a:p>
          <a:p>
            <a:endParaRPr lang="en-US" dirty="0"/>
          </a:p>
          <a:p>
            <a:r>
              <a:rPr lang="en-US" dirty="0"/>
              <a:t> Minor Olympic filter image reshape issue</a:t>
            </a:r>
          </a:p>
        </p:txBody>
      </p:sp>
    </p:spTree>
    <p:extLst>
      <p:ext uri="{BB962C8B-B14F-4D97-AF65-F5344CB8AC3E}">
        <p14:creationId xmlns:p14="http://schemas.microsoft.com/office/powerpoint/2010/main" val="67696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To induce periodic noise to an image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To implement Fourier Transform function with less time complexity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To apply frequency filters on the noise induced image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To suggest the user with best filter for the given image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Subtopics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149200"/>
            <a:ext cx="7317300" cy="26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Noise - Periodic noise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Fourier Transform - Exploring the symmetry, Divide and Conquer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Frequency filters - Ideal, Butterworth, Gaussian, Olympic, Homomorphic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Induction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68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Periodic Noise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It is a type of spatially dependent noise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It arises typically from electrical or electromechanical interference during image acquisition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It can be reduced significantly via frequency domain filtering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By capturing the symmetry in the values in the output matrix, the complexity in calculating the FFT can be reduced significantly.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75" y="1898675"/>
            <a:ext cx="6047624" cy="30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336100" y="1376300"/>
            <a:ext cx="4128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Divide and Conquer</a:t>
            </a:r>
            <a:endParaRPr sz="18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Exploring Symmetry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00" y="2220150"/>
            <a:ext cx="5549975" cy="22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Transform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By capturing the symmetry in the values in the output matrix, the complexity in calculating the FFT can be reduced significantly.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Filters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Ideal, Butterworth, Gaussian, Olympic, Homomorphic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467</Words>
  <Application>Microsoft Macintosh PowerPoint</Application>
  <PresentationFormat>On-screen Show (16:9)</PresentationFormat>
  <Paragraphs>59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Arial</vt:lpstr>
      <vt:lpstr>Raleway</vt:lpstr>
      <vt:lpstr>Streamline</vt:lpstr>
      <vt:lpstr>Frequency Filtering </vt:lpstr>
      <vt:lpstr>Objectives</vt:lpstr>
      <vt:lpstr>Subtopics</vt:lpstr>
      <vt:lpstr>Noise Induction</vt:lpstr>
      <vt:lpstr>Fourier Transform</vt:lpstr>
      <vt:lpstr>PowerPoint Presentation</vt:lpstr>
      <vt:lpstr>Exploring Symmetry</vt:lpstr>
      <vt:lpstr>Fourier Transform</vt:lpstr>
      <vt:lpstr>Frequency Filters</vt:lpstr>
      <vt:lpstr>Ideal Filter</vt:lpstr>
      <vt:lpstr>Butterworth Filter</vt:lpstr>
      <vt:lpstr>Gaussian Filter</vt:lpstr>
      <vt:lpstr>Olympic Filter</vt:lpstr>
      <vt:lpstr>Homomorphic Filter</vt:lpstr>
      <vt:lpstr>Suggesting a filter</vt:lpstr>
      <vt:lpstr>PSNR Value</vt:lpstr>
      <vt:lpstr>Implementation &amp; Reuse</vt:lpstr>
      <vt:lpstr>PowerPoint Presentation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Filtering</dc:title>
  <dc:creator>Brent Nicholas Jr.</dc:creator>
  <cp:lastModifiedBy>Yakama, Devi Sai Shreyas</cp:lastModifiedBy>
  <cp:revision>6</cp:revision>
  <dcterms:modified xsi:type="dcterms:W3CDTF">2020-10-10T02:21:11Z</dcterms:modified>
</cp:coreProperties>
</file>