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72" r:id="rId3"/>
  </p:sldMasterIdLst>
  <p:notesMasterIdLst>
    <p:notesMasterId r:id="rId16"/>
  </p:notesMasterIdLst>
  <p:sldIdLst>
    <p:sldId id="256" r:id="rId4"/>
    <p:sldId id="292" r:id="rId5"/>
    <p:sldId id="291" r:id="rId6"/>
    <p:sldId id="293" r:id="rId7"/>
    <p:sldId id="294" r:id="rId8"/>
    <p:sldId id="295" r:id="rId9"/>
    <p:sldId id="298" r:id="rId10"/>
    <p:sldId id="299" r:id="rId11"/>
    <p:sldId id="300" r:id="rId12"/>
    <p:sldId id="301" r:id="rId13"/>
    <p:sldId id="289" r:id="rId14"/>
    <p:sldId id="274" r:id="rId15"/>
  </p:sldIdLst>
  <p:sldSz cx="9144000" cy="5143500" type="screen16x9"/>
  <p:notesSz cx="6858000" cy="9144000"/>
  <p:embeddedFontLst>
    <p:embeddedFont>
      <p:font typeface="Gothic A1" panose="020B0600000101010101" charset="-127"/>
      <p:regular r:id="rId17"/>
      <p:bold r:id="rId18"/>
    </p:embeddedFont>
    <p:embeddedFont>
      <p:font typeface="Product Sans Medium" panose="020B0503030502040203" charset="0"/>
      <p:regular r:id="rId19"/>
      <p:italic r:id="rId20"/>
    </p:embeddedFont>
    <p:embeddedFont>
      <p:font typeface="나눔스퀘어" panose="020B0600000101010101" pitchFamily="50" charset="-127"/>
      <p:regular r:id="rId21"/>
    </p:embeddedFont>
    <p:embeddedFont>
      <p:font typeface="나눔스퀘어 Bold" panose="020B0600000101010101" pitchFamily="50" charset="-127"/>
      <p:bold r:id="rId22"/>
    </p:embeddedFont>
    <p:embeddedFont>
      <p:font typeface="나눔스퀘어라운드 Bold" panose="020B0600000101010101" pitchFamily="50" charset="-127"/>
      <p:bold r:id="rId23"/>
    </p:embeddedFont>
    <p:embeddedFont>
      <p:font typeface="나눔스퀘어라운드 Regular" panose="020B0600000101010101" pitchFamily="50" charset="-127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05278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d0c089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d0c089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우리는 모니터와 키보드, 마우스로 (+ 스마트폰 화면을 통해) 웹 브라우징을 합니다. 그런데 이 방법을 과연 모든 사람들이 이용할 수 있을까요? 보는 것이 불편한 시각 장애인들은 어떻게 웹 브라우징을 할까요?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f065809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bf065809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19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d0c089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d0c089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우리는 모니터와 키보드, 마우스로 (+ 스마트폰 화면을 통해) 웹 브라우징을 합니다. 그런데 이 방법을 과연 모든 사람들이 이용할 수 있을까요? 보는 것이 불편한 시각 장애인들은 어떻게 웹 브라우징을 할까요?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d0c089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d0c089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우리는 모니터와 키보드, 마우스로 (+ 스마트폰 화면을 통해) 웹 브라우징을 합니다. 그런데 이 방법을 과연 모든 사람들이 이용할 수 있을까요? 보는 것이 불편한 시각 장애인들은 어떻게 웹 브라우징을 할까요?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d0c089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d0c089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우리는 모니터와 키보드, 마우스로 (+ 스마트폰 화면을 통해) 웹 브라우징을 합니다. 그런데 이 방법을 과연 모든 사람들이 이용할 수 있을까요? 보는 것이 불편한 시각 장애인들은 어떻게 웹 브라우징을 할까요?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d0c089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d0c089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우리는 모니터와 키보드, 마우스로 (+ 스마트폰 화면을 통해) 웹 브라우징을 합니다. 그런데 이 방법을 과연 모든 사람들이 이용할 수 있을까요? 보는 것이 불편한 시각 장애인들은 어떻게 웹 브라우징을 할까요?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811882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811882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에이블(Able)을 소개합니다.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d0c089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d0c089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우리는 모니터와 키보드, 마우스로 (+ 스마트폰 화면을 통해) 웹 브라우징을 합니다. 그런데 이 방법을 과연 모든 사람들이 이용할 수 있을까요? 보는 것이 불편한 시각 장애인들은 어떻게 웹 브라우징을 할까요?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d0c089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d0c089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우리는 모니터와 키보드, 마우스로 (+ 스마트폰 화면을 통해) 웹 브라우징을 합니다. 그런데 이 방법을 과연 모든 사람들이 이용할 수 있을까요? 보는 것이 불편한 시각 장애인들은 어떻게 웹 브라우징을 할까요?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31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512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04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08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4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1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35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45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62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54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464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313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25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21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52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77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16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857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8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9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thic A1"/>
              <a:buChar char="●"/>
              <a:defRPr sz="1800"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○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■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●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○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■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●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○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Gothic A1"/>
              <a:buChar char="■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thic A1"/>
              <a:buChar char="●"/>
              <a:defRPr sz="1800"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○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■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●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○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■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●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○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Gothic A1"/>
              <a:buChar char="■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918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thic A1"/>
              <a:buNone/>
              <a:defRPr sz="28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thic A1"/>
              <a:buChar char="●"/>
              <a:defRPr sz="1800"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○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■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●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○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■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●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thic A1"/>
              <a:buChar char="○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Gothic A1"/>
              <a:buChar char="■"/>
              <a:defRPr>
                <a:solidFill>
                  <a:schemeClr val="dk2"/>
                </a:solidFill>
                <a:latin typeface="Gothic A1"/>
                <a:ea typeface="Gothic A1"/>
                <a:cs typeface="Gothic A1"/>
                <a:sym typeface="Gothic A1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37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1E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68816" y="1370148"/>
            <a:ext cx="2852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Product Sans Medium" panose="020B0503030502040203" pitchFamily="34" charset="0"/>
              </a:rPr>
              <a:t>SLIDE</a:t>
            </a:r>
            <a:endParaRPr lang="ko-KR" altLang="en-US" sz="8000" dirty="0">
              <a:solidFill>
                <a:schemeClr val="bg1"/>
              </a:solidFill>
              <a:latin typeface="Product Sans Medium" panose="020B0503030502040203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3" y="2792384"/>
            <a:ext cx="7918450" cy="235111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CED0527-4676-41A8-9835-B56DB5E5EF41}"/>
              </a:ext>
            </a:extLst>
          </p:cNvPr>
          <p:cNvSpPr/>
          <p:nvPr/>
        </p:nvSpPr>
        <p:spPr>
          <a:xfrm>
            <a:off x="803629" y="3771900"/>
            <a:ext cx="7382435" cy="1324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04969" y="4203084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발표자를 위한 </a:t>
            </a:r>
            <a:r>
              <a:rPr lang="en-US" altLang="ko-KR" sz="2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PPT</a:t>
            </a:r>
            <a:r>
              <a:rPr lang="ko-KR" altLang="en-US" sz="2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웹 서비스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948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모두를 위한 소스</a:t>
            </a:r>
            <a:r>
              <a:rPr lang="en-US" altLang="ko-KR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, </a:t>
            </a:r>
            <a:r>
              <a:rPr lang="ko-KR" altLang="en-US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오픈 소스</a:t>
            </a:r>
            <a:endParaRPr sz="32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Gothic A1 Mediu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07" y="1731626"/>
            <a:ext cx="4435112" cy="16127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16591" y="3637329"/>
            <a:ext cx="631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SLIDE</a:t>
            </a:r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오픈 소스 </a:t>
            </a:r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LGPL </a:t>
            </a:r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라이선스로 배포될 예정이며</a:t>
            </a:r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pPr algn="ctr"/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누구나 웹서비스를 무료로 사용하고 자유롭게 기여할 수 있습니다</a:t>
            </a:r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6987381"/>
      </p:ext>
    </p:extLst>
  </p:cSld>
  <p:clrMapOvr>
    <a:masterClrMapping/>
  </p:clrMapOvr>
  <p:transition spd="slow" advClick="0" advTm="3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7" y="2150850"/>
            <a:ext cx="8520600" cy="841800"/>
          </a:xfrm>
        </p:spPr>
        <p:txBody>
          <a:bodyPr/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소개 및 시연</a:t>
            </a:r>
          </a:p>
        </p:txBody>
      </p:sp>
    </p:spTree>
    <p:extLst>
      <p:ext uri="{BB962C8B-B14F-4D97-AF65-F5344CB8AC3E}">
        <p14:creationId xmlns:p14="http://schemas.microsoft.com/office/powerpoint/2010/main" val="717249546"/>
      </p:ext>
    </p:extLst>
  </p:cSld>
  <p:clrMapOvr>
    <a:masterClrMapping/>
  </p:clrMapOvr>
  <p:transition spd="slow" advClick="0" advTm="3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1E9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4134" y="2441178"/>
            <a:ext cx="2186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FFFFF"/>
                </a:solidFill>
                <a:latin typeface="Product Sans Medium" panose="020B0503030502040203" pitchFamily="34" charset="0"/>
              </a:rPr>
              <a:t>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367" y="1848336"/>
            <a:ext cx="5397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모두가 간편하게 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PPT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만드는 그날까지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009071"/>
      </p:ext>
    </p:extLst>
  </p:cSld>
  <p:clrMapOvr>
    <a:masterClrMapping/>
  </p:clrMapOvr>
  <p:transition spd="slow" advClick="0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98283" y="-692332"/>
            <a:ext cx="7918450" cy="5349241"/>
          </a:xfrm>
          <a:prstGeom prst="roundRect">
            <a:avLst>
              <a:gd name="adj" fmla="val 100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2658" y="625046"/>
            <a:ext cx="2334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/>
                </a:solidFill>
                <a:latin typeface="Product Sans Medium" panose="020B0503030502040203" pitchFamily="34" charset="0"/>
              </a:rPr>
              <a:t>Contents</a:t>
            </a:r>
            <a:endParaRPr lang="ko-KR" altLang="en-US" sz="4000" dirty="0">
              <a:solidFill>
                <a:schemeClr val="tx1"/>
              </a:solidFill>
              <a:latin typeface="Product Sans Medium" panose="020B0503030502040203" pitchFamily="34" charset="0"/>
            </a:endParaRPr>
          </a:p>
        </p:txBody>
      </p:sp>
      <p:sp>
        <p:nvSpPr>
          <p:cNvPr id="5" name="Google Shape;65;p14"/>
          <p:cNvSpPr txBox="1">
            <a:spLocks noGrp="1"/>
          </p:cNvSpPr>
          <p:nvPr>
            <p:ph type="title"/>
          </p:nvPr>
        </p:nvSpPr>
        <p:spPr>
          <a:xfrm>
            <a:off x="1234909" y="1695930"/>
            <a:ext cx="49448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altLang="ko-KR" sz="20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Gothic A1 Medium"/>
              </a:rPr>
              <a:t>1. </a:t>
            </a:r>
            <a:r>
              <a:rPr lang="ko-KR" altLang="en-US" sz="20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Gothic A1 Medium"/>
              </a:rPr>
              <a:t>기획 의도</a:t>
            </a:r>
            <a:br>
              <a:rPr lang="en-US" altLang="ko-KR" sz="20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Gothic A1 Medium"/>
              </a:rPr>
            </a:br>
            <a:br>
              <a:rPr lang="en-US" altLang="ko" sz="20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Gothic A1 Medium"/>
              </a:rPr>
            </a:br>
            <a:r>
              <a:rPr lang="en-US" altLang="ko" sz="20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Gothic A1 Medium"/>
              </a:rPr>
              <a:t>2. </a:t>
            </a:r>
            <a:r>
              <a:rPr lang="ko-KR" altLang="en-US" sz="20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Gothic A1 Medium"/>
              </a:rPr>
              <a:t>기존 프로그램의 특징과 문제점</a:t>
            </a:r>
            <a:br>
              <a:rPr lang="en-US" altLang="ko-KR" sz="20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Gothic A1 Medium"/>
              </a:rPr>
            </a:br>
            <a:br>
              <a:rPr lang="en-US" altLang="ko-KR" sz="20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Gothic A1 Medium"/>
              </a:rPr>
            </a:br>
            <a:r>
              <a:rPr lang="en-US" altLang="ko-KR" sz="20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Gothic A1 Medium"/>
              </a:rPr>
              <a:t>3. </a:t>
            </a:r>
            <a:r>
              <a:rPr lang="ko-KR" altLang="en-US" sz="20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Gothic A1 Medium"/>
              </a:rPr>
              <a:t>문제점을 해결한 아이디어</a:t>
            </a:r>
            <a:br>
              <a:rPr lang="en-US" altLang="ko-KR" sz="20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Gothic A1 Medium"/>
              </a:rPr>
            </a:br>
            <a:br>
              <a:rPr lang="en-US" altLang="ko-KR" sz="20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Gothic A1 Medium"/>
              </a:rPr>
            </a:br>
            <a:r>
              <a:rPr lang="en-US" altLang="ko-KR" sz="20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Gothic A1 Medium"/>
              </a:rPr>
              <a:t>4. </a:t>
            </a:r>
            <a:r>
              <a:rPr lang="ko-KR" altLang="en-US" sz="20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Gothic A1 Medium"/>
              </a:rPr>
              <a:t>프로그램 소개 및 시연</a:t>
            </a:r>
            <a:endParaRPr sz="20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sym typeface="Gothic A1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3428017"/>
      </p:ext>
    </p:extLst>
  </p:cSld>
  <p:clrMapOvr>
    <a:masterClrMapping/>
  </p:clrMapOvr>
  <p:transition spd="slow" advClick="0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948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기획 의도</a:t>
            </a:r>
            <a:endParaRPr sz="32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Gothic A1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106" y="1950650"/>
            <a:ext cx="40382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오늘날 많은 컴퓨터 사용자들이 </a:t>
            </a:r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PPT</a:t>
            </a:r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만드는데 있어</a:t>
            </a:r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어려움을 겪고 있다</a:t>
            </a:r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ctr"/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                   </a:t>
            </a:r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↓</a:t>
            </a:r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이를 해결할 아이디어를 구상하게 되었다</a:t>
            </a:r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026" name="Picture 2" descr="microsoft ppt에 대한 이미지 검색결과">
            <a:extLst>
              <a:ext uri="{FF2B5EF4-FFF2-40B4-BE49-F238E27FC236}">
                <a16:creationId xmlns:a16="http://schemas.microsoft.com/office/drawing/2014/main" id="{D70FD5C6-4E5E-4F63-B0FF-A3DF1E1C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85" y="15730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014388"/>
      </p:ext>
    </p:extLst>
  </p:cSld>
  <p:clrMapOvr>
    <a:masterClrMapping/>
  </p:clrMapOvr>
  <p:transition spd="slow" advClick="0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948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기존 프로그램의 특징</a:t>
            </a:r>
            <a:endParaRPr sz="32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Gothic A1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8209" y="3968854"/>
            <a:ext cx="4730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인터넷에 연결되어 있지 않아도 사용이 가능하고 </a:t>
            </a:r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가장 범용적인 프로그램이다</a:t>
            </a:r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Picture 2" descr="microsoft ppt에 대한 이미지 검색결과">
            <a:extLst>
              <a:ext uri="{FF2B5EF4-FFF2-40B4-BE49-F238E27FC236}">
                <a16:creationId xmlns:a16="http://schemas.microsoft.com/office/drawing/2014/main" id="{3779A973-DAAA-4E41-9176-AAD2C750B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02" y="15001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19186"/>
      </p:ext>
    </p:extLst>
  </p:cSld>
  <p:clrMapOvr>
    <a:masterClrMapping/>
  </p:clrMapOvr>
  <p:transition spd="slow" advClick="0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948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문제점</a:t>
            </a:r>
            <a:r>
              <a:rPr lang="en-US" altLang="ko-KR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1. </a:t>
            </a:r>
            <a:r>
              <a:rPr lang="ko-KR" altLang="en-US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프로그램을 </a:t>
            </a:r>
            <a:r>
              <a:rPr lang="ko-KR" altLang="en-US" sz="32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돈주고</a:t>
            </a:r>
            <a:r>
              <a:rPr lang="ko-KR" altLang="en-US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 사야한다</a:t>
            </a:r>
            <a:r>
              <a:rPr lang="en-US" altLang="ko-KR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.</a:t>
            </a:r>
            <a:endParaRPr sz="32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Gothic A1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882" y="2165415"/>
            <a:ext cx="1919115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PPT</a:t>
            </a:r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사용하려면</a:t>
            </a:r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      </a:t>
            </a:r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↓</a:t>
            </a:r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 또는 월로 돈을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결제해야함</a:t>
            </a:r>
            <a:endParaRPr lang="en-US" altLang="ko-KR" sz="1100" dirty="0">
              <a:solidFill>
                <a:srgbClr val="4FC1E9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44DA47-4113-45A2-9F7F-1FCE21490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64" y="1642082"/>
            <a:ext cx="5358654" cy="274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97738"/>
      </p:ext>
    </p:extLst>
  </p:cSld>
  <p:clrMapOvr>
    <a:masterClrMapping/>
  </p:clrMapOvr>
  <p:transition spd="slow" advClick="0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94802"/>
            <a:ext cx="86373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문제점</a:t>
            </a:r>
            <a:r>
              <a:rPr lang="en-US" altLang="ko-KR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2. PPT</a:t>
            </a:r>
            <a:r>
              <a:rPr lang="ko-KR" altLang="en-US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를 잘 다룰 수 없는 사람이 많다</a:t>
            </a:r>
            <a:r>
              <a:rPr lang="en-US" altLang="ko-KR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.</a:t>
            </a:r>
            <a:endParaRPr sz="32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Gothic A1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137" y="2571750"/>
            <a:ext cx="3504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어르신분들은 </a:t>
            </a:r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PPT</a:t>
            </a:r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사용하는 법을</a:t>
            </a:r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잘 모르시는 경우가 많다</a:t>
            </a:r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5623" y="2029172"/>
            <a:ext cx="46711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‘이미지의 의미와 목적을 이해할 수 있도록 대체 텍스트를 제공할 것’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 창이 열릴 때 알릴 것’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기능을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마우스가 아닌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키보드로 이용할 수 있도록 할 것’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</a:p>
          <a:p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’표에 관한 정보를 제목과 내용을 구분해 충분히 제공할 것’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...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13A1EB-F5E5-44E0-B740-5C79BD1D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018" y="1874375"/>
            <a:ext cx="2940910" cy="21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52929"/>
      </p:ext>
    </p:extLst>
  </p:cSld>
  <p:clrMapOvr>
    <a:masterClrMapping/>
  </p:clrMapOvr>
  <p:transition spd="slow" advClick="0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1E9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96253" y="1813946"/>
            <a:ext cx="2852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rgbClr val="FFFFFF"/>
                </a:solidFill>
                <a:latin typeface="Product Sans Medium" panose="020B0503030502040203" pitchFamily="34" charset="0"/>
              </a:rPr>
              <a:t>SLIDE</a:t>
            </a:r>
            <a:endParaRPr lang="ko-KR" altLang="en-US" sz="8000" dirty="0">
              <a:solidFill>
                <a:srgbClr val="FFFFFF"/>
              </a:solidFill>
              <a:latin typeface="Product Sans Medium" panose="020B050303050204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3879" y="3001830"/>
            <a:ext cx="4461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발표자를 위한 </a:t>
            </a:r>
            <a:r>
              <a:rPr lang="en-US" altLang="ko-KR" sz="28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8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서비스</a:t>
            </a:r>
          </a:p>
        </p:txBody>
      </p:sp>
      <p:sp>
        <p:nvSpPr>
          <p:cNvPr id="4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948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문제점을 해결한 아이디어</a:t>
            </a:r>
            <a:endParaRPr sz="32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Gothic A1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670374"/>
      </p:ext>
    </p:extLst>
  </p:cSld>
  <p:clrMapOvr>
    <a:masterClrMapping/>
  </p:clrMapOvr>
  <p:transition spd="slow" advClick="0" advTm="3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948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1. PPT KEY </a:t>
            </a:r>
            <a:r>
              <a:rPr lang="ko-KR" altLang="en-US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도입</a:t>
            </a:r>
            <a:endParaRPr sz="32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Gothic A1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DC2C1-74BD-49AF-B0EA-C931640B20DD}"/>
              </a:ext>
            </a:extLst>
          </p:cNvPr>
          <p:cNvSpPr txBox="1"/>
          <p:nvPr/>
        </p:nvSpPr>
        <p:spPr>
          <a:xfrm>
            <a:off x="688682" y="2503355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Key</a:t>
            </a:r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도입하여 </a:t>
            </a:r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PPT</a:t>
            </a:r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간편하게</a:t>
            </a:r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 및 발표할 수 있습니다</a:t>
            </a:r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F37F90-C185-4B86-A8FB-842764867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506" y="1345183"/>
            <a:ext cx="2427474" cy="24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1861"/>
      </p:ext>
    </p:extLst>
  </p:cSld>
  <p:clrMapOvr>
    <a:masterClrMapping/>
  </p:clrMapOvr>
  <p:transition spd="slow" advClick="0" advTm="3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948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2. </a:t>
            </a:r>
            <a:r>
              <a:rPr lang="ko-KR" altLang="en-US" sz="3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Gothic A1 Medium"/>
              </a:rPr>
              <a:t>사용자를 위한 템플릿 지원</a:t>
            </a:r>
            <a:endParaRPr sz="32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Gothic A1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0274" y="270506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사용자가 간단한 클릭을 통해</a:t>
            </a:r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템플릿이 만들어집니다</a:t>
            </a:r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8B5DF4-28F4-46C9-91EE-AE037CAF4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07" y="1961551"/>
            <a:ext cx="3499316" cy="180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0793"/>
      </p:ext>
    </p:extLst>
  </p:cSld>
  <p:clrMapOvr>
    <a:masterClrMapping/>
  </p:clrMapOvr>
  <p:transition spd="slow" advClick="0" advTm="3000">
    <p:push dir="u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456</Words>
  <Application>Microsoft Office PowerPoint</Application>
  <PresentationFormat>화면 슬라이드 쇼(16:9)</PresentationFormat>
  <Paragraphs>54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나눔스퀘어라운드 Bold</vt:lpstr>
      <vt:lpstr>나눔스퀘어 Bold</vt:lpstr>
      <vt:lpstr>Arial</vt:lpstr>
      <vt:lpstr>나눔스퀘어라운드 Regular</vt:lpstr>
      <vt:lpstr>Product Sans Medium</vt:lpstr>
      <vt:lpstr>나눔스퀘어</vt:lpstr>
      <vt:lpstr>Gothic A1</vt:lpstr>
      <vt:lpstr>Simple Light</vt:lpstr>
      <vt:lpstr>1_Simple Light</vt:lpstr>
      <vt:lpstr>2_Simple Light</vt:lpstr>
      <vt:lpstr>PowerPoint 프레젠테이션</vt:lpstr>
      <vt:lpstr>1. 기획 의도  2. 기존 프로그램의 특징과 문제점  3. 문제점을 해결한 아이디어  4. 프로그램 소개 및 시연</vt:lpstr>
      <vt:lpstr>기획 의도</vt:lpstr>
      <vt:lpstr>기존 프로그램의 특징</vt:lpstr>
      <vt:lpstr>문제점1. 프로그램을 돈주고 사야한다.</vt:lpstr>
      <vt:lpstr>문제점2. PPT를 잘 다룰 수 없는 사람이 많다.</vt:lpstr>
      <vt:lpstr>문제점을 해결한 아이디어</vt:lpstr>
      <vt:lpstr>1. PPT KEY 도입</vt:lpstr>
      <vt:lpstr>2. 사용자를 위한 템플릿 지원</vt:lpstr>
      <vt:lpstr>3. 모두를 위한 소스, 오픈 소스</vt:lpstr>
      <vt:lpstr>프로그램 소개 및 시연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정찬효</dc:creator>
  <cp:lastModifiedBy>yeom taemin</cp:lastModifiedBy>
  <cp:revision>53</cp:revision>
  <dcterms:modified xsi:type="dcterms:W3CDTF">2019-12-01T13:20:18Z</dcterms:modified>
</cp:coreProperties>
</file>