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6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7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12"/>
  </p:notesMasterIdLst>
  <p:handoutMasterIdLst>
    <p:handoutMasterId r:id="rId13"/>
  </p:handoutMasterIdLst>
  <p:sldIdLst>
    <p:sldId id="284" r:id="rId5"/>
    <p:sldId id="285" r:id="rId6"/>
    <p:sldId id="290" r:id="rId7"/>
    <p:sldId id="286" r:id="rId8"/>
    <p:sldId id="287" r:id="rId9"/>
    <p:sldId id="288" r:id="rId10"/>
    <p:sldId id="2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95F"/>
    <a:srgbClr val="136143"/>
    <a:srgbClr val="0B3B29"/>
    <a:srgbClr val="8439BD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94" autoAdjust="0"/>
  </p:normalViewPr>
  <p:slideViewPr>
    <p:cSldViewPr snapToGrid="0" showGuides="1">
      <p:cViewPr varScale="1">
        <p:scale>
          <a:sx n="85" d="100"/>
          <a:sy n="85" d="100"/>
        </p:scale>
        <p:origin x="518" y="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E1-4856-B875-F81BB7540B3B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CE1-4856-B875-F81BB7540B3B}"/>
              </c:ext>
            </c:extLst>
          </c:dPt>
          <c:dPt>
            <c:idx val="2"/>
            <c:bubble3D val="0"/>
            <c:spPr>
              <a:solidFill>
                <a:schemeClr val="accent4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CE1-4856-B875-F81BB7540B3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a-I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</c:v>
                </c:pt>
                <c:pt idx="1">
                  <c:v>0.35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02-497B-AAD9-2F2422B2634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a-I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title>
    <c:autoTitleDeleted val="0"/>
    <c:plotArea>
      <c:layout>
        <c:manualLayout>
          <c:layoutTarget val="inner"/>
          <c:xMode val="edge"/>
          <c:yMode val="edge"/>
          <c:x val="0.15244310106955591"/>
          <c:y val="0.20540928357504842"/>
          <c:w val="0.67837436993605194"/>
          <c:h val="0.613144464378891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Planning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E2-4B3A-A580-0BA7F419127D}"/>
              </c:ext>
            </c:extLst>
          </c:dPt>
          <c:dPt>
            <c:idx val="1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E2-4B3A-A580-0BA7F419127D}"/>
              </c:ext>
            </c:extLst>
          </c:dPt>
          <c:dPt>
            <c:idx val="2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EE2-4B3A-A580-0BA7F419127D}"/>
              </c:ext>
            </c:extLst>
          </c:dPt>
          <c:dPt>
            <c:idx val="3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30D-4550-966A-C5297578C52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a-I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Marketing</c:v>
                </c:pt>
                <c:pt idx="1">
                  <c:v>Operation</c:v>
                </c:pt>
                <c:pt idx="2">
                  <c:v>Developments</c:v>
                </c:pt>
                <c:pt idx="3">
                  <c:v>Traning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0.3</c:v>
                </c:pt>
                <c:pt idx="2">
                  <c:v>0.2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EE2-4B3A-A580-0BA7F41912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a-I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2C-486E-8A7A-B875C4E875C2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2C-486E-8A7A-B875C4E875C2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2C-486E-8A7A-B875C4E875C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a-I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Alpha</c:v>
                </c:pt>
                <c:pt idx="1">
                  <c:v>Beta</c:v>
                </c:pt>
                <c:pt idx="2">
                  <c:v>Gamma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</c:v>
                </c:pt>
                <c:pt idx="1">
                  <c:v>0.8</c:v>
                </c:pt>
                <c:pt idx="2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92C-486E-8A7A-B875C4E875C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a-I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Review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AA-4CA2-8920-33B8041343F6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AA-4CA2-8920-33B8041343F6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EAA-4CA2-8920-33B8041343F6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971-4DD9-9F19-28F01EB72E1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a-I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</c:v>
                </c:pt>
                <c:pt idx="1">
                  <c:v>0.16700000000000001</c:v>
                </c:pt>
                <c:pt idx="2">
                  <c:v>0.28799999999999998</c:v>
                </c:pt>
                <c:pt idx="3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EAA-4CA2-8920-33B8041343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a-I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B5B-4C24-B4FD-6676CB0EF081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B5B-4C24-B4FD-6676CB0EF081}"/>
              </c:ext>
            </c:extLst>
          </c:dPt>
          <c:dPt>
            <c:idx val="2"/>
            <c:bubble3D val="0"/>
            <c:spPr>
              <a:solidFill>
                <a:schemeClr val="accent4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B5B-4C24-B4FD-6676CB0EF08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a-I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</c:v>
                </c:pt>
                <c:pt idx="1">
                  <c:v>0.35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02-497B-AAD9-2F2422B2634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a-I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title>
    <c:autoTitleDeleted val="0"/>
    <c:plotArea>
      <c:layout>
        <c:manualLayout>
          <c:layoutTarget val="inner"/>
          <c:xMode val="edge"/>
          <c:yMode val="edge"/>
          <c:x val="0.15244310106955591"/>
          <c:y val="0.20540928357504842"/>
          <c:w val="0.67837436993605194"/>
          <c:h val="0.613144464378891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Planning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E2-4B3A-A580-0BA7F419127D}"/>
              </c:ext>
            </c:extLst>
          </c:dPt>
          <c:dPt>
            <c:idx val="1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E2-4B3A-A580-0BA7F419127D}"/>
              </c:ext>
            </c:extLst>
          </c:dPt>
          <c:dPt>
            <c:idx val="2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EE2-4B3A-A580-0BA7F419127D}"/>
              </c:ext>
            </c:extLst>
          </c:dPt>
          <c:dPt>
            <c:idx val="3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B32-4628-8754-28C877ACECE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a-I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Marketing</c:v>
                </c:pt>
                <c:pt idx="1">
                  <c:v>Operation</c:v>
                </c:pt>
                <c:pt idx="2">
                  <c:v>Developments</c:v>
                </c:pt>
                <c:pt idx="3">
                  <c:v>Traning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0.3</c:v>
                </c:pt>
                <c:pt idx="2">
                  <c:v>0.2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EE2-4B3A-A580-0BA7F41912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a-I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2C-486E-8A7A-B875C4E875C2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2C-486E-8A7A-B875C4E875C2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2C-486E-8A7A-B875C4E875C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a-I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Alpha</c:v>
                </c:pt>
                <c:pt idx="1">
                  <c:v>Beta</c:v>
                </c:pt>
                <c:pt idx="2">
                  <c:v>Gamma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</c:v>
                </c:pt>
                <c:pt idx="1">
                  <c:v>0.8</c:v>
                </c:pt>
                <c:pt idx="2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92C-486E-8A7A-B875C4E875C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a-I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Review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AA-4CA2-8920-33B8041343F6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AA-4CA2-8920-33B8041343F6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EAA-4CA2-8920-33B8041343F6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6C-4EE3-ADAD-7B36925BDD1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a-I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</c:v>
                </c:pt>
                <c:pt idx="1">
                  <c:v>0.16700000000000001</c:v>
                </c:pt>
                <c:pt idx="2">
                  <c:v>0.28799999999999998</c:v>
                </c:pt>
                <c:pt idx="3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EAA-4CA2-8920-33B8041343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a-I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B89-4928-B4E6-33786E50E11F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B89-4928-B4E6-33786E50E11F}"/>
              </c:ext>
            </c:extLst>
          </c:dPt>
          <c:dPt>
            <c:idx val="2"/>
            <c:bubble3D val="0"/>
            <c:spPr>
              <a:solidFill>
                <a:schemeClr val="accent4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B89-4928-B4E6-33786E50E1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a-I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</c:v>
                </c:pt>
                <c:pt idx="1">
                  <c:v>0.35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02-497B-AAD9-2F2422B2634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a-I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title>
    <c:autoTitleDeleted val="0"/>
    <c:plotArea>
      <c:layout>
        <c:manualLayout>
          <c:layoutTarget val="inner"/>
          <c:xMode val="edge"/>
          <c:yMode val="edge"/>
          <c:x val="0.15244310106955591"/>
          <c:y val="0.20540928357504842"/>
          <c:w val="0.67837436993605194"/>
          <c:h val="0.613144464378891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Planning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E2-4B3A-A580-0BA7F419127D}"/>
              </c:ext>
            </c:extLst>
          </c:dPt>
          <c:dPt>
            <c:idx val="1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E2-4B3A-A580-0BA7F419127D}"/>
              </c:ext>
            </c:extLst>
          </c:dPt>
          <c:dPt>
            <c:idx val="2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EE2-4B3A-A580-0BA7F419127D}"/>
              </c:ext>
            </c:extLst>
          </c:dPt>
          <c:dPt>
            <c:idx val="3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9F7-4336-BF22-9E126CFB612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a-I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Marketing</c:v>
                </c:pt>
                <c:pt idx="1">
                  <c:v>Operation</c:v>
                </c:pt>
                <c:pt idx="2">
                  <c:v>Developments</c:v>
                </c:pt>
                <c:pt idx="3">
                  <c:v>Traning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0.3</c:v>
                </c:pt>
                <c:pt idx="2">
                  <c:v>0.2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EE2-4B3A-A580-0BA7F41912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a-I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2C-486E-8A7A-B875C4E875C2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2C-486E-8A7A-B875C4E875C2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2C-486E-8A7A-B875C4E875C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a-I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Alpha</c:v>
                </c:pt>
                <c:pt idx="1">
                  <c:v>Beta</c:v>
                </c:pt>
                <c:pt idx="2">
                  <c:v>Gamma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</c:v>
                </c:pt>
                <c:pt idx="1">
                  <c:v>0.8</c:v>
                </c:pt>
                <c:pt idx="2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92C-486E-8A7A-B875C4E875C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a-I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title>
    <c:autoTitleDeleted val="0"/>
    <c:plotArea>
      <c:layout>
        <c:manualLayout>
          <c:layoutTarget val="inner"/>
          <c:xMode val="edge"/>
          <c:yMode val="edge"/>
          <c:x val="0.15244310106955591"/>
          <c:y val="0.20540928357504842"/>
          <c:w val="0.67837436993605194"/>
          <c:h val="0.613144464378891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Planning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E2-4B3A-A580-0BA7F419127D}"/>
              </c:ext>
            </c:extLst>
          </c:dPt>
          <c:dPt>
            <c:idx val="1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E2-4B3A-A580-0BA7F419127D}"/>
              </c:ext>
            </c:extLst>
          </c:dPt>
          <c:dPt>
            <c:idx val="2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EE2-4B3A-A580-0BA7F419127D}"/>
              </c:ext>
            </c:extLst>
          </c:dPt>
          <c:dPt>
            <c:idx val="3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AA3-428A-8FCD-FEFA3DFE5AA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a-I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Marketing</c:v>
                </c:pt>
                <c:pt idx="1">
                  <c:v>Operation</c:v>
                </c:pt>
                <c:pt idx="2">
                  <c:v>Developments</c:v>
                </c:pt>
                <c:pt idx="3">
                  <c:v>Traning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0.3</c:v>
                </c:pt>
                <c:pt idx="2">
                  <c:v>0.2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EE2-4B3A-A580-0BA7F41912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a-I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Review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AA-4CA2-8920-33B8041343F6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AA-4CA2-8920-33B8041343F6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EAA-4CA2-8920-33B8041343F6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F99-49FC-B963-05085FB1E56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a-I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</c:v>
                </c:pt>
                <c:pt idx="1">
                  <c:v>0.16700000000000001</c:v>
                </c:pt>
                <c:pt idx="2">
                  <c:v>0.28799999999999998</c:v>
                </c:pt>
                <c:pt idx="3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EAA-4CA2-8920-33B8041343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a-I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2C-486E-8A7A-B875C4E875C2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2C-486E-8A7A-B875C4E875C2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2C-486E-8A7A-B875C4E875C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a-I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Alpha</c:v>
                </c:pt>
                <c:pt idx="1">
                  <c:v>Beta</c:v>
                </c:pt>
                <c:pt idx="2">
                  <c:v>Gamma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</c:v>
                </c:pt>
                <c:pt idx="1">
                  <c:v>0.8</c:v>
                </c:pt>
                <c:pt idx="2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92C-486E-8A7A-B875C4E875C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a-I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Review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AA-4CA2-8920-33B8041343F6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AA-4CA2-8920-33B8041343F6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EAA-4CA2-8920-33B8041343F6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CB0-43D7-9F90-E2461B353B1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a-I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</c:v>
                </c:pt>
                <c:pt idx="1">
                  <c:v>0.16700000000000001</c:v>
                </c:pt>
                <c:pt idx="2">
                  <c:v>0.28799999999999998</c:v>
                </c:pt>
                <c:pt idx="3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EAA-4CA2-8920-33B8041343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a-I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38C-447F-95BB-0B4798391E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38C-447F-95BB-0B4798391E5E}"/>
              </c:ext>
            </c:extLst>
          </c:dPt>
          <c:dPt>
            <c:idx val="2"/>
            <c:bubble3D val="0"/>
            <c:spPr>
              <a:solidFill>
                <a:schemeClr val="accent4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38C-447F-95BB-0B4798391E5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a-I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</c:v>
                </c:pt>
                <c:pt idx="1">
                  <c:v>0.35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02-497B-AAD9-2F2422B2634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a-I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title>
    <c:autoTitleDeleted val="0"/>
    <c:plotArea>
      <c:layout>
        <c:manualLayout>
          <c:layoutTarget val="inner"/>
          <c:xMode val="edge"/>
          <c:yMode val="edge"/>
          <c:x val="0.15244310106955591"/>
          <c:y val="0.20540928357504842"/>
          <c:w val="0.67837436993605194"/>
          <c:h val="0.613144464378891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Planning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E2-4B3A-A580-0BA7F419127D}"/>
              </c:ext>
            </c:extLst>
          </c:dPt>
          <c:dPt>
            <c:idx val="1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E2-4B3A-A580-0BA7F419127D}"/>
              </c:ext>
            </c:extLst>
          </c:dPt>
          <c:dPt>
            <c:idx val="2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EE2-4B3A-A580-0BA7F419127D}"/>
              </c:ext>
            </c:extLst>
          </c:dPt>
          <c:dPt>
            <c:idx val="3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C4F-4B1F-BC0D-7D85CCB6DF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a-I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Marketing</c:v>
                </c:pt>
                <c:pt idx="1">
                  <c:v>Operation</c:v>
                </c:pt>
                <c:pt idx="2">
                  <c:v>Developments</c:v>
                </c:pt>
                <c:pt idx="3">
                  <c:v>Traning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0.3</c:v>
                </c:pt>
                <c:pt idx="2">
                  <c:v>0.2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EE2-4B3A-A580-0BA7F41912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a-I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2C-486E-8A7A-B875C4E875C2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2C-486E-8A7A-B875C4E875C2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2C-486E-8A7A-B875C4E875C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a-I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Alpha</c:v>
                </c:pt>
                <c:pt idx="1">
                  <c:v>Beta</c:v>
                </c:pt>
                <c:pt idx="2">
                  <c:v>Gamma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</c:v>
                </c:pt>
                <c:pt idx="1">
                  <c:v>0.8</c:v>
                </c:pt>
                <c:pt idx="2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92C-486E-8A7A-B875C4E875C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a-I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Review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EAA-4CA2-8920-33B8041343F6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EAA-4CA2-8920-33B8041343F6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EAA-4CA2-8920-33B8041343F6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56C-4069-B628-7B6EA20486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a-I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</c:v>
                </c:pt>
                <c:pt idx="1">
                  <c:v>0.16700000000000001</c:v>
                </c:pt>
                <c:pt idx="2">
                  <c:v>0.28799999999999998</c:v>
                </c:pt>
                <c:pt idx="3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EAA-4CA2-8920-33B8041343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a-I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74-4D1F-8339-C618B228C26B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74-4D1F-8339-C618B228C26B}"/>
              </c:ext>
            </c:extLst>
          </c:dPt>
          <c:dPt>
            <c:idx val="2"/>
            <c:bubble3D val="0"/>
            <c:spPr>
              <a:solidFill>
                <a:schemeClr val="accent4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74-4D1F-8339-C618B228C2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a-I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</c:v>
                </c:pt>
                <c:pt idx="1">
                  <c:v>0.35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02-497B-AAD9-2F2422B2634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a-I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a-I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0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ACE2FA-C1B4-CD07-A2CA-5C67D24315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E6B3F-F3EF-0797-A1E2-532F776882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AA381-4AB2-4857-90ED-086C4108CF9F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1A315-E35F-17E1-49CE-91EFD5D22E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1CAB4-1EDD-76A4-6F34-A2292C88B3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8C7FC-8AE2-486F-A5A4-E5845D7D79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12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17938-340A-4690-BED6-B4E9C4A30339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21250-A1F0-4E7C-9F1A-96E3E3FAD1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21250-A1F0-4E7C-9F1A-96E3E3FAD12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14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82C43-2BA2-B589-2BAA-63E9021F5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6533C2-71AA-D250-EFF3-57331D4F1B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9CBAF3-FAD4-7CDE-E459-F1161ADBBA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738AF-9CDF-266C-05F0-C03765516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21250-A1F0-4E7C-9F1A-96E3E3FAD1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29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A5FA7-7BD5-B9A2-9AFA-54AA3D9CF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44230C-CCA8-4379-1EBB-2759DA338E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120602-7D1E-D4AA-8A4B-FEED471D65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B788B-70E2-80DE-E759-61948CFF45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21250-A1F0-4E7C-9F1A-96E3E3FAD1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78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1AB9A-AB6F-D035-1F59-8E64B44B6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BF0B6B-6400-15F4-48FC-0F697A4DC2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D1F7FE-AE95-769B-CF60-14F3ACE0F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4F2DD-14CC-DCCF-6E7C-7D6B969865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21250-A1F0-4E7C-9F1A-96E3E3FAD1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01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5D6AD-38F0-AEE0-8AC9-09391AF35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178A22-7940-CDF2-4821-0667E28C14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0AFF56-2313-AD36-A0EC-9BAA6113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6FF67-4D9A-186F-3952-3ED7C07BFD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21250-A1F0-4E7C-9F1A-96E3E3FAD1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60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05BB0-FE08-8B9D-CC1E-2BB6FB8AC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EE66DF-5E2F-7EDE-62E2-918C95D397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9DE40A-FFE3-A06D-6569-1F11F67A1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BE2F0-5ED6-EF77-1392-4A1E712D8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21250-A1F0-4E7C-9F1A-96E3E3FAD12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30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831E2-3AAE-F87C-8E94-EBF0C25B3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1A200A-AC34-4293-9AE2-58D1B85B9A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CE39B0-3479-D330-8D93-994500B3E7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D2166-F60C-CD07-31B2-DFD35786E6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21250-A1F0-4E7C-9F1A-96E3E3FAD12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0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124" y="457199"/>
            <a:ext cx="11731752" cy="1558032"/>
          </a:xfrm>
        </p:spPr>
        <p:txBody>
          <a:bodyPr/>
          <a:lstStyle>
            <a:lvl1pPr rtl="0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2F1A52D-5052-FABE-CAD9-19B371F31AA0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190960" y="2379586"/>
            <a:ext cx="2839286" cy="4003675"/>
          </a:xfrm>
        </p:spPr>
        <p:txBody>
          <a:bodyPr/>
          <a:lstStyle/>
          <a:p>
            <a:endParaRPr lang="fa-IR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AF6B2077-5C4B-5E63-F41C-8B5331187BFD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175305" y="2379586"/>
            <a:ext cx="2839286" cy="4003675"/>
          </a:xfrm>
        </p:spPr>
        <p:txBody>
          <a:bodyPr/>
          <a:lstStyle/>
          <a:p>
            <a:endParaRPr lang="fa-IR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982BACBA-C4B1-52DE-3097-657E5CFB2E66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6159650" y="2379585"/>
            <a:ext cx="2839286" cy="4003675"/>
          </a:xfrm>
        </p:spPr>
        <p:txBody>
          <a:bodyPr/>
          <a:lstStyle/>
          <a:p>
            <a:endParaRPr lang="fa-IR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3CC4D815-DB93-17E2-7B07-62DABF2BFE21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9143995" y="2379585"/>
            <a:ext cx="2839286" cy="4003675"/>
          </a:xfrm>
        </p:spPr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8266-1F78-ED57-4EF7-240862BB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A6185-0F47-13D5-739D-D9D4767C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DAD0-21E9-42D0-8C63-C6563197FC13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0FEFF-1461-FEA4-E702-9072A6F8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6D385-7BBF-38E1-3A4E-76194FD0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B2F12FC-CF04-B285-EAC8-C5590CCBCD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190960" y="2379586"/>
            <a:ext cx="2839286" cy="4003675"/>
          </a:xfrm>
        </p:spPr>
        <p:txBody>
          <a:bodyPr/>
          <a:lstStyle/>
          <a:p>
            <a:endParaRPr lang="fa-I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F73281-89E7-979D-F056-96610C6E0370}"/>
              </a:ext>
            </a:extLst>
          </p:cNvPr>
          <p:cNvCxnSpPr/>
          <p:nvPr userDrawn="1"/>
        </p:nvCxnSpPr>
        <p:spPr>
          <a:xfrm>
            <a:off x="3249227" y="2361460"/>
            <a:ext cx="0" cy="377301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7F881B-396E-C55A-5CEE-65C9F0E0EAB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24250" y="2379663"/>
            <a:ext cx="8437626" cy="3852862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3019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8266-1F78-ED57-4EF7-240862BB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A6185-0F47-13D5-739D-D9D4767C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DAD0-21E9-42D0-8C63-C6563197FC13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0FEFF-1461-FEA4-E702-9072A6F8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6D385-7BBF-38E1-3A4E-76194FD0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F73281-89E7-979D-F056-96610C6E0370}"/>
              </a:ext>
            </a:extLst>
          </p:cNvPr>
          <p:cNvCxnSpPr/>
          <p:nvPr userDrawn="1"/>
        </p:nvCxnSpPr>
        <p:spPr>
          <a:xfrm>
            <a:off x="6187742" y="2361460"/>
            <a:ext cx="0" cy="37730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7F881B-396E-C55A-5CEE-65C9F0E0EAB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74172" y="2379663"/>
            <a:ext cx="5587704" cy="3852862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D70EDB9C-61BB-8B82-A02D-A59CD12011C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3175305" y="2379586"/>
            <a:ext cx="2839286" cy="4003675"/>
          </a:xfrm>
        </p:spPr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8100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8266-1F78-ED57-4EF7-240862BB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A6185-0F47-13D5-739D-D9D4767C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DAD0-21E9-42D0-8C63-C6563197FC13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0FEFF-1461-FEA4-E702-9072A6F8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6D385-7BBF-38E1-3A4E-76194FD0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F73281-89E7-979D-F056-96610C6E0370}"/>
              </a:ext>
            </a:extLst>
          </p:cNvPr>
          <p:cNvCxnSpPr/>
          <p:nvPr userDrawn="1"/>
        </p:nvCxnSpPr>
        <p:spPr>
          <a:xfrm>
            <a:off x="5992432" y="2361460"/>
            <a:ext cx="0" cy="37730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7F881B-396E-C55A-5CEE-65C9F0E0EAB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30125" y="2379663"/>
            <a:ext cx="5595087" cy="3852862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DC9E8DDA-75A5-EA5F-D753-C21475729F91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159650" y="2379585"/>
            <a:ext cx="2839286" cy="4003675"/>
          </a:xfrm>
        </p:spPr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1320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8266-1F78-ED57-4EF7-240862BB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  <a:endParaRPr lang="fa-I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A6185-0F47-13D5-739D-D9D4767C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DAD0-21E9-42D0-8C63-C6563197FC13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0FEFF-1461-FEA4-E702-9072A6F8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6D385-7BBF-38E1-3A4E-76194FD0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F73281-89E7-979D-F056-96610C6E0370}"/>
              </a:ext>
            </a:extLst>
          </p:cNvPr>
          <p:cNvCxnSpPr/>
          <p:nvPr userDrawn="1"/>
        </p:nvCxnSpPr>
        <p:spPr>
          <a:xfrm>
            <a:off x="8993093" y="2361460"/>
            <a:ext cx="0" cy="377301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7F881B-396E-C55A-5CEE-65C9F0E0EAB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30125" y="2379663"/>
            <a:ext cx="8612066" cy="3852862"/>
          </a:xfrm>
        </p:spPr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E0512B79-ECA6-BFEE-1C55-448F9DD2055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9143995" y="2379585"/>
            <a:ext cx="2839286" cy="4003675"/>
          </a:xfrm>
        </p:spPr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5670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523783"/>
            <a:ext cx="11731752" cy="1442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2050741"/>
            <a:ext cx="11731752" cy="412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chart" Target="../charts/chart1.xml"/><Relationship Id="rId7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slide" Target="slide7.xml"/><Relationship Id="rId4" Type="http://schemas.openxmlformats.org/officeDocument/2006/relationships/chart" Target="../charts/chart2.xml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2.png"/><Relationship Id="rId3" Type="http://schemas.openxmlformats.org/officeDocument/2006/relationships/chart" Target="../charts/chart5.xml"/><Relationship Id="rId7" Type="http://schemas.openxmlformats.org/officeDocument/2006/relationships/slide" Target="slide4.xml"/><Relationship Id="rId12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8.xml"/><Relationship Id="rId11" Type="http://schemas.openxmlformats.org/officeDocument/2006/relationships/image" Target="../media/image1.png"/><Relationship Id="rId5" Type="http://schemas.openxmlformats.org/officeDocument/2006/relationships/chart" Target="../charts/chart7.xml"/><Relationship Id="rId10" Type="http://schemas.openxmlformats.org/officeDocument/2006/relationships/slide" Target="slide7.xml"/><Relationship Id="rId4" Type="http://schemas.openxmlformats.org/officeDocument/2006/relationships/chart" Target="../charts/chart6.xml"/><Relationship Id="rId9" Type="http://schemas.openxmlformats.org/officeDocument/2006/relationships/slide" Target="slide6.xml"/><Relationship Id="rId1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2.png"/><Relationship Id="rId3" Type="http://schemas.openxmlformats.org/officeDocument/2006/relationships/chart" Target="../charts/chart9.xml"/><Relationship Id="rId7" Type="http://schemas.openxmlformats.org/officeDocument/2006/relationships/slide" Target="slide4.xml"/><Relationship Id="rId12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2.xml"/><Relationship Id="rId11" Type="http://schemas.openxmlformats.org/officeDocument/2006/relationships/image" Target="../media/image20.png"/><Relationship Id="rId5" Type="http://schemas.openxmlformats.org/officeDocument/2006/relationships/chart" Target="../charts/chart11.xml"/><Relationship Id="rId10" Type="http://schemas.openxmlformats.org/officeDocument/2006/relationships/slide" Target="slide7.xml"/><Relationship Id="rId4" Type="http://schemas.openxmlformats.org/officeDocument/2006/relationships/chart" Target="../charts/chart10.xml"/><Relationship Id="rId9" Type="http://schemas.openxmlformats.org/officeDocument/2006/relationships/slide" Target="slide6.xml"/><Relationship Id="rId1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2.png"/><Relationship Id="rId3" Type="http://schemas.openxmlformats.org/officeDocument/2006/relationships/chart" Target="../charts/chart13.xml"/><Relationship Id="rId7" Type="http://schemas.openxmlformats.org/officeDocument/2006/relationships/slide" Target="slide4.xml"/><Relationship Id="rId12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6.xml"/><Relationship Id="rId11" Type="http://schemas.openxmlformats.org/officeDocument/2006/relationships/image" Target="../media/image3.png"/><Relationship Id="rId5" Type="http://schemas.openxmlformats.org/officeDocument/2006/relationships/chart" Target="../charts/chart15.xml"/><Relationship Id="rId10" Type="http://schemas.openxmlformats.org/officeDocument/2006/relationships/slide" Target="slide7.xml"/><Relationship Id="rId4" Type="http://schemas.openxmlformats.org/officeDocument/2006/relationships/chart" Target="../charts/chart14.xml"/><Relationship Id="rId9" Type="http://schemas.openxmlformats.org/officeDocument/2006/relationships/slide" Target="slide6.xml"/><Relationship Id="rId1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2.png"/><Relationship Id="rId3" Type="http://schemas.openxmlformats.org/officeDocument/2006/relationships/chart" Target="../charts/chart17.xml"/><Relationship Id="rId7" Type="http://schemas.openxmlformats.org/officeDocument/2006/relationships/slide" Target="slide4.xml"/><Relationship Id="rId12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0.xml"/><Relationship Id="rId11" Type="http://schemas.openxmlformats.org/officeDocument/2006/relationships/image" Target="../media/image4.png"/><Relationship Id="rId5" Type="http://schemas.openxmlformats.org/officeDocument/2006/relationships/chart" Target="../charts/chart19.xml"/><Relationship Id="rId10" Type="http://schemas.openxmlformats.org/officeDocument/2006/relationships/slide" Target="slide7.xml"/><Relationship Id="rId4" Type="http://schemas.openxmlformats.org/officeDocument/2006/relationships/chart" Target="../charts/chart18.xml"/><Relationship Id="rId9" Type="http://schemas.openxmlformats.org/officeDocument/2006/relationships/slide" Target="slide6.xml"/><Relationship Id="rId1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F60BF3C-69E0-0360-E903-C77233D128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199"/>
            <a:ext cx="11731752" cy="1176055"/>
          </a:xfrm>
        </p:spPr>
        <p:txBody>
          <a:bodyPr/>
          <a:lstStyle/>
          <a:p>
            <a:r>
              <a:rPr lang="en-US" dirty="0"/>
              <a:t>Product Roadmap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4AF8E1-6D3D-7A31-0DD3-7B583B821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0120" y="2020391"/>
            <a:ext cx="9378501" cy="2410190"/>
            <a:chOff x="1320120" y="2020391"/>
            <a:chExt cx="9378501" cy="2410190"/>
          </a:xfrm>
        </p:grpSpPr>
        <p:sp>
          <p:nvSpPr>
            <p:cNvPr id="8" name="Freeform: Shape 7" descr="timeline ">
              <a:extLst>
                <a:ext uri="{FF2B5EF4-FFF2-40B4-BE49-F238E27FC236}">
                  <a16:creationId xmlns:a16="http://schemas.microsoft.com/office/drawing/2014/main" id="{95FFD2E4-8235-F2BF-A205-9D552619322C}"/>
                </a:ext>
              </a:extLst>
            </p:cNvPr>
            <p:cNvSpPr/>
            <p:nvPr/>
          </p:nvSpPr>
          <p:spPr>
            <a:xfrm flipH="1" flipV="1">
              <a:off x="1392439" y="2020391"/>
              <a:ext cx="9252295" cy="2410190"/>
            </a:xfrm>
            <a:custGeom>
              <a:avLst/>
              <a:gdLst>
                <a:gd name="connsiteX0" fmla="*/ 1192508 w 9252295"/>
                <a:gd name="connsiteY0" fmla="*/ 2410190 h 2410190"/>
                <a:gd name="connsiteX1" fmla="*/ 0 w 9252295"/>
                <a:gd name="connsiteY1" fmla="*/ 1217682 h 2410190"/>
                <a:gd name="connsiteX2" fmla="*/ 1107 w 9252295"/>
                <a:gd name="connsiteY2" fmla="*/ 1206703 h 2410190"/>
                <a:gd name="connsiteX3" fmla="*/ 96158 w 9252295"/>
                <a:gd name="connsiteY3" fmla="*/ 1206703 h 2410190"/>
                <a:gd name="connsiteX4" fmla="*/ 95051 w 9252295"/>
                <a:gd name="connsiteY4" fmla="*/ 1217682 h 2410190"/>
                <a:gd name="connsiteX5" fmla="*/ 1192508 w 9252295"/>
                <a:gd name="connsiteY5" fmla="*/ 2315139 h 2410190"/>
                <a:gd name="connsiteX6" fmla="*/ 2289965 w 9252295"/>
                <a:gd name="connsiteY6" fmla="*/ 1217682 h 2410190"/>
                <a:gd name="connsiteX7" fmla="*/ 2289554 w 9252295"/>
                <a:gd name="connsiteY7" fmla="*/ 1209531 h 2410190"/>
                <a:gd name="connsiteX8" fmla="*/ 2290085 w 9252295"/>
                <a:gd name="connsiteY8" fmla="*/ 1209531 h 2410190"/>
                <a:gd name="connsiteX9" fmla="*/ 2295831 w 9252295"/>
                <a:gd name="connsiteY9" fmla="*/ 1095755 h 2410190"/>
                <a:gd name="connsiteX10" fmla="*/ 3482182 w 9252295"/>
                <a:gd name="connsiteY10" fmla="*/ 25174 h 2410190"/>
                <a:gd name="connsiteX11" fmla="*/ 4668533 w 9252295"/>
                <a:gd name="connsiteY11" fmla="*/ 1095755 h 2410190"/>
                <a:gd name="connsiteX12" fmla="*/ 4674278 w 9252295"/>
                <a:gd name="connsiteY12" fmla="*/ 1209531 h 2410190"/>
                <a:gd name="connsiteX13" fmla="*/ 4673516 w 9252295"/>
                <a:gd name="connsiteY13" fmla="*/ 1209531 h 2410190"/>
                <a:gd name="connsiteX14" fmla="*/ 4678322 w 9252295"/>
                <a:gd name="connsiteY14" fmla="*/ 1304717 h 2410190"/>
                <a:gd name="connsiteX15" fmla="*/ 5770114 w 9252295"/>
                <a:gd name="connsiteY15" fmla="*/ 2289966 h 2410190"/>
                <a:gd name="connsiteX16" fmla="*/ 6861904 w 9252295"/>
                <a:gd name="connsiteY16" fmla="*/ 1304717 h 2410190"/>
                <a:gd name="connsiteX17" fmla="*/ 6867159 w 9252295"/>
                <a:gd name="connsiteY17" fmla="*/ 1200660 h 2410190"/>
                <a:gd name="connsiteX18" fmla="*/ 6867690 w 9252295"/>
                <a:gd name="connsiteY18" fmla="*/ 1200660 h 2410190"/>
                <a:gd name="connsiteX19" fmla="*/ 6867279 w 9252295"/>
                <a:gd name="connsiteY19" fmla="*/ 1192508 h 2410190"/>
                <a:gd name="connsiteX20" fmla="*/ 8059787 w 9252295"/>
                <a:gd name="connsiteY20" fmla="*/ 0 h 2410190"/>
                <a:gd name="connsiteX21" fmla="*/ 9252295 w 9252295"/>
                <a:gd name="connsiteY21" fmla="*/ 1192508 h 2410190"/>
                <a:gd name="connsiteX22" fmla="*/ 9251964 w 9252295"/>
                <a:gd name="connsiteY22" fmla="*/ 1195794 h 2410190"/>
                <a:gd name="connsiteX23" fmla="*/ 9156913 w 9252295"/>
                <a:gd name="connsiteY23" fmla="*/ 1195794 h 2410190"/>
                <a:gd name="connsiteX24" fmla="*/ 9157244 w 9252295"/>
                <a:gd name="connsiteY24" fmla="*/ 1192508 h 2410190"/>
                <a:gd name="connsiteX25" fmla="*/ 8059787 w 9252295"/>
                <a:gd name="connsiteY25" fmla="*/ 95051 h 2410190"/>
                <a:gd name="connsiteX26" fmla="*/ 6962330 w 9252295"/>
                <a:gd name="connsiteY26" fmla="*/ 1192508 h 2410190"/>
                <a:gd name="connsiteX27" fmla="*/ 6962741 w 9252295"/>
                <a:gd name="connsiteY27" fmla="*/ 1200660 h 2410190"/>
                <a:gd name="connsiteX28" fmla="*/ 6962209 w 9252295"/>
                <a:gd name="connsiteY28" fmla="*/ 1200660 h 2410190"/>
                <a:gd name="connsiteX29" fmla="*/ 6956464 w 9252295"/>
                <a:gd name="connsiteY29" fmla="*/ 1314435 h 2410190"/>
                <a:gd name="connsiteX30" fmla="*/ 5770114 w 9252295"/>
                <a:gd name="connsiteY30" fmla="*/ 2385016 h 2410190"/>
                <a:gd name="connsiteX31" fmla="*/ 4583763 w 9252295"/>
                <a:gd name="connsiteY31" fmla="*/ 1314435 h 2410190"/>
                <a:gd name="connsiteX32" fmla="*/ 4578017 w 9252295"/>
                <a:gd name="connsiteY32" fmla="*/ 1200660 h 2410190"/>
                <a:gd name="connsiteX33" fmla="*/ 4578780 w 9252295"/>
                <a:gd name="connsiteY33" fmla="*/ 1200660 h 2410190"/>
                <a:gd name="connsiteX34" fmla="*/ 4573974 w 9252295"/>
                <a:gd name="connsiteY34" fmla="*/ 1105474 h 2410190"/>
                <a:gd name="connsiteX35" fmla="*/ 3482182 w 9252295"/>
                <a:gd name="connsiteY35" fmla="*/ 120225 h 2410190"/>
                <a:gd name="connsiteX36" fmla="*/ 2390391 w 9252295"/>
                <a:gd name="connsiteY36" fmla="*/ 1105474 h 2410190"/>
                <a:gd name="connsiteX37" fmla="*/ 2385136 w 9252295"/>
                <a:gd name="connsiteY37" fmla="*/ 1209531 h 2410190"/>
                <a:gd name="connsiteX38" fmla="*/ 2384604 w 9252295"/>
                <a:gd name="connsiteY38" fmla="*/ 1209531 h 2410190"/>
                <a:gd name="connsiteX39" fmla="*/ 2385016 w 9252295"/>
                <a:gd name="connsiteY39" fmla="*/ 1217682 h 2410190"/>
                <a:gd name="connsiteX40" fmla="*/ 1192508 w 9252295"/>
                <a:gd name="connsiteY40" fmla="*/ 2410190 h 24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252295" h="2410190">
                  <a:moveTo>
                    <a:pt x="1192508" y="2410190"/>
                  </a:moveTo>
                  <a:cubicBezTo>
                    <a:pt x="533904" y="2410190"/>
                    <a:pt x="0" y="1876286"/>
                    <a:pt x="0" y="1217682"/>
                  </a:cubicBezTo>
                  <a:lnTo>
                    <a:pt x="1107" y="1206703"/>
                  </a:lnTo>
                  <a:lnTo>
                    <a:pt x="96158" y="1206703"/>
                  </a:lnTo>
                  <a:lnTo>
                    <a:pt x="95051" y="1217682"/>
                  </a:lnTo>
                  <a:cubicBezTo>
                    <a:pt x="95051" y="1823791"/>
                    <a:pt x="586400" y="2315139"/>
                    <a:pt x="1192508" y="2315139"/>
                  </a:cubicBezTo>
                  <a:cubicBezTo>
                    <a:pt x="1798616" y="2315139"/>
                    <a:pt x="2289965" y="1823791"/>
                    <a:pt x="2289965" y="1217682"/>
                  </a:cubicBezTo>
                  <a:lnTo>
                    <a:pt x="2289554" y="1209531"/>
                  </a:lnTo>
                  <a:lnTo>
                    <a:pt x="2290085" y="1209531"/>
                  </a:lnTo>
                  <a:lnTo>
                    <a:pt x="2295831" y="1095755"/>
                  </a:lnTo>
                  <a:cubicBezTo>
                    <a:pt x="2356899" y="494427"/>
                    <a:pt x="2864742" y="25174"/>
                    <a:pt x="3482182" y="25174"/>
                  </a:cubicBezTo>
                  <a:cubicBezTo>
                    <a:pt x="4099623" y="25174"/>
                    <a:pt x="4607465" y="494427"/>
                    <a:pt x="4668533" y="1095755"/>
                  </a:cubicBezTo>
                  <a:lnTo>
                    <a:pt x="4674278" y="1209531"/>
                  </a:lnTo>
                  <a:lnTo>
                    <a:pt x="4673516" y="1209531"/>
                  </a:lnTo>
                  <a:lnTo>
                    <a:pt x="4678322" y="1304717"/>
                  </a:lnTo>
                  <a:cubicBezTo>
                    <a:pt x="4734523" y="1858116"/>
                    <a:pt x="5201886" y="2289966"/>
                    <a:pt x="5770114" y="2289966"/>
                  </a:cubicBezTo>
                  <a:cubicBezTo>
                    <a:pt x="6338340" y="2289966"/>
                    <a:pt x="6805704" y="1858116"/>
                    <a:pt x="6861904" y="1304717"/>
                  </a:cubicBezTo>
                  <a:lnTo>
                    <a:pt x="6867159" y="1200660"/>
                  </a:lnTo>
                  <a:lnTo>
                    <a:pt x="6867690" y="1200660"/>
                  </a:lnTo>
                  <a:lnTo>
                    <a:pt x="6867279" y="1192508"/>
                  </a:lnTo>
                  <a:cubicBezTo>
                    <a:pt x="6867279" y="533905"/>
                    <a:pt x="7401183" y="0"/>
                    <a:pt x="8059787" y="0"/>
                  </a:cubicBezTo>
                  <a:cubicBezTo>
                    <a:pt x="8718390" y="0"/>
                    <a:pt x="9252295" y="533905"/>
                    <a:pt x="9252295" y="1192508"/>
                  </a:cubicBezTo>
                  <a:lnTo>
                    <a:pt x="9251964" y="1195794"/>
                  </a:lnTo>
                  <a:lnTo>
                    <a:pt x="9156913" y="1195794"/>
                  </a:lnTo>
                  <a:lnTo>
                    <a:pt x="9157244" y="1192508"/>
                  </a:lnTo>
                  <a:cubicBezTo>
                    <a:pt x="9157244" y="586400"/>
                    <a:pt x="8665895" y="95051"/>
                    <a:pt x="8059787" y="95051"/>
                  </a:cubicBezTo>
                  <a:cubicBezTo>
                    <a:pt x="7453679" y="95051"/>
                    <a:pt x="6962330" y="586400"/>
                    <a:pt x="6962330" y="1192508"/>
                  </a:cubicBezTo>
                  <a:lnTo>
                    <a:pt x="6962741" y="1200660"/>
                  </a:lnTo>
                  <a:lnTo>
                    <a:pt x="6962209" y="1200660"/>
                  </a:lnTo>
                  <a:lnTo>
                    <a:pt x="6956464" y="1314435"/>
                  </a:lnTo>
                  <a:cubicBezTo>
                    <a:pt x="6895396" y="1915764"/>
                    <a:pt x="6387554" y="2385016"/>
                    <a:pt x="5770114" y="2385016"/>
                  </a:cubicBezTo>
                  <a:cubicBezTo>
                    <a:pt x="5152672" y="2385016"/>
                    <a:pt x="4644831" y="1915764"/>
                    <a:pt x="4583763" y="1314435"/>
                  </a:cubicBezTo>
                  <a:lnTo>
                    <a:pt x="4578017" y="1200660"/>
                  </a:lnTo>
                  <a:lnTo>
                    <a:pt x="4578780" y="1200660"/>
                  </a:lnTo>
                  <a:lnTo>
                    <a:pt x="4573974" y="1105474"/>
                  </a:lnTo>
                  <a:cubicBezTo>
                    <a:pt x="4517772" y="552075"/>
                    <a:pt x="4050409" y="120225"/>
                    <a:pt x="3482182" y="120225"/>
                  </a:cubicBezTo>
                  <a:cubicBezTo>
                    <a:pt x="2913956" y="120225"/>
                    <a:pt x="2446592" y="552075"/>
                    <a:pt x="2390391" y="1105474"/>
                  </a:cubicBezTo>
                  <a:lnTo>
                    <a:pt x="2385136" y="1209531"/>
                  </a:lnTo>
                  <a:lnTo>
                    <a:pt x="2384604" y="1209531"/>
                  </a:lnTo>
                  <a:lnTo>
                    <a:pt x="2385016" y="1217682"/>
                  </a:lnTo>
                  <a:cubicBezTo>
                    <a:pt x="2385016" y="1876286"/>
                    <a:pt x="1851111" y="2410190"/>
                    <a:pt x="1192508" y="2410190"/>
                  </a:cubicBezTo>
                  <a:close/>
                </a:path>
              </a:pathLst>
            </a:custGeom>
            <a:gradFill flip="none" rotWithShape="1">
              <a:gsLst>
                <a:gs pos="61000">
                  <a:schemeClr val="accent6"/>
                </a:gs>
                <a:gs pos="39000">
                  <a:schemeClr val="accent5"/>
                </a:gs>
                <a:gs pos="18000">
                  <a:schemeClr val="accent4"/>
                </a:gs>
                <a:gs pos="92000">
                  <a:schemeClr val="accent3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Oval 8" descr="timeline endpoints">
              <a:extLst>
                <a:ext uri="{FF2B5EF4-FFF2-40B4-BE49-F238E27FC236}">
                  <a16:creationId xmlns:a16="http://schemas.microsoft.com/office/drawing/2014/main" id="{FD500365-FF2B-BD97-E160-2EE37926D791}"/>
                </a:ext>
              </a:extLst>
            </p:cNvPr>
            <p:cNvSpPr/>
            <p:nvPr/>
          </p:nvSpPr>
          <p:spPr>
            <a:xfrm>
              <a:off x="1320120" y="3149771"/>
              <a:ext cx="218092" cy="218092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 descr="timeline endpoints">
              <a:extLst>
                <a:ext uri="{FF2B5EF4-FFF2-40B4-BE49-F238E27FC236}">
                  <a16:creationId xmlns:a16="http://schemas.microsoft.com/office/drawing/2014/main" id="{34C8CF17-1B0C-28D1-6E4D-5187FFFDCE2D}"/>
                </a:ext>
              </a:extLst>
            </p:cNvPr>
            <p:cNvSpPr/>
            <p:nvPr/>
          </p:nvSpPr>
          <p:spPr>
            <a:xfrm>
              <a:off x="10480529" y="3149771"/>
              <a:ext cx="218092" cy="218092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0A472"/>
                </a:solidFill>
              </a:endParaRPr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8AC32E-428F-9A0A-3195-B3423A2C9397}"/>
              </a:ext>
            </a:extLst>
          </p:cNvPr>
          <p:cNvSpPr txBox="1">
            <a:spLocks/>
          </p:cNvSpPr>
          <p:nvPr/>
        </p:nvSpPr>
        <p:spPr>
          <a:xfrm>
            <a:off x="1980355" y="2660943"/>
            <a:ext cx="1161288" cy="1161288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all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Q1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8A1666A-610A-35B4-038A-027C26F293CD}"/>
              </a:ext>
            </a:extLst>
          </p:cNvPr>
          <p:cNvSpPr txBox="1">
            <a:spLocks/>
          </p:cNvSpPr>
          <p:nvPr/>
        </p:nvSpPr>
        <p:spPr>
          <a:xfrm>
            <a:off x="4279505" y="2660943"/>
            <a:ext cx="1161288" cy="1161288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all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Q2</a:t>
            </a:r>
            <a:endParaRPr lang="en-US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3FDDA6AC-3BDE-259D-EBBE-6A7B12A217C7}"/>
              </a:ext>
            </a:extLst>
          </p:cNvPr>
          <p:cNvSpPr txBox="1">
            <a:spLocks/>
          </p:cNvSpPr>
          <p:nvPr/>
        </p:nvSpPr>
        <p:spPr>
          <a:xfrm>
            <a:off x="6578655" y="2660943"/>
            <a:ext cx="1161288" cy="116128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Q3</a:t>
            </a:r>
            <a:endParaRPr lang="en-US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DFBC172-3AC7-02D5-403B-5AB8BAB34940}"/>
              </a:ext>
            </a:extLst>
          </p:cNvPr>
          <p:cNvSpPr txBox="1">
            <a:spLocks/>
          </p:cNvSpPr>
          <p:nvPr/>
        </p:nvSpPr>
        <p:spPr>
          <a:xfrm>
            <a:off x="8877805" y="2644842"/>
            <a:ext cx="1161288" cy="1161288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Q4</a:t>
            </a:r>
            <a:endParaRPr lang="en-US" dirty="0"/>
          </a:p>
        </p:txBody>
      </p:sp>
      <p:sp>
        <p:nvSpPr>
          <p:cNvPr id="31" name="Text Placeholder 48">
            <a:extLst>
              <a:ext uri="{FF2B5EF4-FFF2-40B4-BE49-F238E27FC236}">
                <a16:creationId xmlns:a16="http://schemas.microsoft.com/office/drawing/2014/main" id="{241A8A0E-F708-EDBD-159E-898E87990DD1}"/>
              </a:ext>
            </a:extLst>
          </p:cNvPr>
          <p:cNvSpPr txBox="1">
            <a:spLocks/>
          </p:cNvSpPr>
          <p:nvPr/>
        </p:nvSpPr>
        <p:spPr>
          <a:xfrm>
            <a:off x="1559962" y="4911984"/>
            <a:ext cx="1796396" cy="3021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Customers</a:t>
            </a:r>
          </a:p>
        </p:txBody>
      </p:sp>
      <p:sp>
        <p:nvSpPr>
          <p:cNvPr id="32" name="Text Placeholder 48">
            <a:extLst>
              <a:ext uri="{FF2B5EF4-FFF2-40B4-BE49-F238E27FC236}">
                <a16:creationId xmlns:a16="http://schemas.microsoft.com/office/drawing/2014/main" id="{1418C843-5391-423A-10EF-B1BD68B6EF09}"/>
              </a:ext>
            </a:extLst>
          </p:cNvPr>
          <p:cNvSpPr txBox="1">
            <a:spLocks/>
          </p:cNvSpPr>
          <p:nvPr/>
        </p:nvSpPr>
        <p:spPr>
          <a:xfrm>
            <a:off x="3870124" y="4911984"/>
            <a:ext cx="1796396" cy="3021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planning</a:t>
            </a:r>
          </a:p>
        </p:txBody>
      </p:sp>
      <p:sp>
        <p:nvSpPr>
          <p:cNvPr id="33" name="Text Placeholder 48">
            <a:extLst>
              <a:ext uri="{FF2B5EF4-FFF2-40B4-BE49-F238E27FC236}">
                <a16:creationId xmlns:a16="http://schemas.microsoft.com/office/drawing/2014/main" id="{4BFECFE7-6E5F-63CB-A72E-D0DB1D6B4A7A}"/>
              </a:ext>
            </a:extLst>
          </p:cNvPr>
          <p:cNvSpPr txBox="1">
            <a:spLocks/>
          </p:cNvSpPr>
          <p:nvPr/>
        </p:nvSpPr>
        <p:spPr>
          <a:xfrm>
            <a:off x="6180286" y="4911984"/>
            <a:ext cx="1796396" cy="3021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execution</a:t>
            </a:r>
          </a:p>
        </p:txBody>
      </p:sp>
      <p:sp>
        <p:nvSpPr>
          <p:cNvPr id="35" name="Text Placeholder 48">
            <a:extLst>
              <a:ext uri="{FF2B5EF4-FFF2-40B4-BE49-F238E27FC236}">
                <a16:creationId xmlns:a16="http://schemas.microsoft.com/office/drawing/2014/main" id="{8FE5D390-C1AA-D767-A786-0C99A4A58FBE}"/>
              </a:ext>
            </a:extLst>
          </p:cNvPr>
          <p:cNvSpPr txBox="1">
            <a:spLocks/>
          </p:cNvSpPr>
          <p:nvPr/>
        </p:nvSpPr>
        <p:spPr>
          <a:xfrm>
            <a:off x="8490449" y="4911984"/>
            <a:ext cx="1796396" cy="3021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2D8FA-12A6-2947-FD0C-3144685E4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6996B9C1-01F7-5564-CDAB-2D0821BACA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141918"/>
              </p:ext>
            </p:extLst>
          </p:nvPr>
        </p:nvGraphicFramePr>
        <p:xfrm>
          <a:off x="158331" y="2526610"/>
          <a:ext cx="3034811" cy="3357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7D1AED84-7FC8-40D6-1E7D-3931382E60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486472"/>
              </p:ext>
            </p:extLst>
          </p:nvPr>
        </p:nvGraphicFramePr>
        <p:xfrm>
          <a:off x="3081936" y="2526610"/>
          <a:ext cx="3034811" cy="3357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4C213A39-B79E-3FBB-6AC9-259ADC2B35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949461"/>
              </p:ext>
            </p:extLst>
          </p:nvPr>
        </p:nvGraphicFramePr>
        <p:xfrm>
          <a:off x="5987544" y="2526610"/>
          <a:ext cx="3034811" cy="3357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EA85AFB8-BC06-3571-4CE5-FF0F64C85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5387227"/>
              </p:ext>
            </p:extLst>
          </p:nvPr>
        </p:nvGraphicFramePr>
        <p:xfrm>
          <a:off x="8893151" y="2526610"/>
          <a:ext cx="3034811" cy="3357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36211193-5218-50F5-6B6B-89A8F8FDCAC6}"/>
              </a:ext>
            </a:extLst>
          </p:cNvPr>
          <p:cNvSpPr/>
          <p:nvPr/>
        </p:nvSpPr>
        <p:spPr>
          <a:xfrm flipV="1">
            <a:off x="0" y="1189096"/>
            <a:ext cx="3081936" cy="2952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E32B6CF-DB1E-AB3C-C0A1-670150BCC608}"/>
              </a:ext>
            </a:extLst>
          </p:cNvPr>
          <p:cNvSpPr/>
          <p:nvPr/>
        </p:nvSpPr>
        <p:spPr>
          <a:xfrm flipV="1">
            <a:off x="3049342" y="1189096"/>
            <a:ext cx="3081936" cy="2952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591CD4A-743C-C10F-3346-F275ED6D0543}"/>
              </a:ext>
            </a:extLst>
          </p:cNvPr>
          <p:cNvSpPr/>
          <p:nvPr/>
        </p:nvSpPr>
        <p:spPr>
          <a:xfrm flipV="1">
            <a:off x="6096000" y="1181099"/>
            <a:ext cx="3081936" cy="2952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EBE685-1592-DE68-0FC9-3C020CEC0195}"/>
              </a:ext>
            </a:extLst>
          </p:cNvPr>
          <p:cNvSpPr/>
          <p:nvPr/>
        </p:nvSpPr>
        <p:spPr>
          <a:xfrm flipV="1">
            <a:off x="9114547" y="1179570"/>
            <a:ext cx="3081936" cy="2952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FC92F1-2387-A57D-B9BF-35A1256635ED}"/>
              </a:ext>
            </a:extLst>
          </p:cNvPr>
          <p:cNvGrpSpPr/>
          <p:nvPr/>
        </p:nvGrpSpPr>
        <p:grpSpPr>
          <a:xfrm>
            <a:off x="-3498" y="3676651"/>
            <a:ext cx="3081936" cy="3181349"/>
            <a:chOff x="0" y="3905251"/>
            <a:chExt cx="3081936" cy="318134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1B78F9C-8F42-BBD2-EFB3-E08F2EB81068}"/>
                </a:ext>
              </a:extLst>
            </p:cNvPr>
            <p:cNvSpPr/>
            <p:nvPr/>
          </p:nvSpPr>
          <p:spPr>
            <a:xfrm>
              <a:off x="0" y="3905251"/>
              <a:ext cx="3081936" cy="29527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4FAE321-7847-9A7D-2D63-832D2797653E}"/>
                </a:ext>
              </a:extLst>
            </p:cNvPr>
            <p:cNvSpPr/>
            <p:nvPr/>
          </p:nvSpPr>
          <p:spPr>
            <a:xfrm>
              <a:off x="0" y="4133850"/>
              <a:ext cx="3081936" cy="295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7359F0-562F-BEE6-35ED-C52CF5AF76AF}"/>
              </a:ext>
            </a:extLst>
          </p:cNvPr>
          <p:cNvGrpSpPr/>
          <p:nvPr/>
        </p:nvGrpSpPr>
        <p:grpSpPr>
          <a:xfrm>
            <a:off x="3025846" y="3676651"/>
            <a:ext cx="3081936" cy="3181349"/>
            <a:chOff x="0" y="3905251"/>
            <a:chExt cx="3081936" cy="318134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FB790DC-2FF3-6A5A-CC57-D37A3DD55F3F}"/>
                </a:ext>
              </a:extLst>
            </p:cNvPr>
            <p:cNvSpPr/>
            <p:nvPr/>
          </p:nvSpPr>
          <p:spPr>
            <a:xfrm>
              <a:off x="0" y="3905251"/>
              <a:ext cx="3081936" cy="29527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E4EB089-7B83-E13B-25E6-517F009F74B6}"/>
                </a:ext>
              </a:extLst>
            </p:cNvPr>
            <p:cNvSpPr/>
            <p:nvPr/>
          </p:nvSpPr>
          <p:spPr>
            <a:xfrm>
              <a:off x="0" y="4133850"/>
              <a:ext cx="3081936" cy="295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3F26B0-9F40-8D35-114F-387F44F56F41}"/>
              </a:ext>
            </a:extLst>
          </p:cNvPr>
          <p:cNvGrpSpPr/>
          <p:nvPr/>
        </p:nvGrpSpPr>
        <p:grpSpPr>
          <a:xfrm>
            <a:off x="6051691" y="3676651"/>
            <a:ext cx="3081936" cy="3181349"/>
            <a:chOff x="0" y="3905251"/>
            <a:chExt cx="3081936" cy="318134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0E5685E-2277-39F2-D350-D148BFD4226F}"/>
                </a:ext>
              </a:extLst>
            </p:cNvPr>
            <p:cNvSpPr/>
            <p:nvPr/>
          </p:nvSpPr>
          <p:spPr>
            <a:xfrm>
              <a:off x="0" y="3905251"/>
              <a:ext cx="3081936" cy="29527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0DCA9D6-0EA8-37B9-03B4-48B4307F9F2A}"/>
                </a:ext>
              </a:extLst>
            </p:cNvPr>
            <p:cNvSpPr/>
            <p:nvPr/>
          </p:nvSpPr>
          <p:spPr>
            <a:xfrm>
              <a:off x="0" y="4133850"/>
              <a:ext cx="3081936" cy="295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33A087D-B5BF-7D62-D6E5-E11D1F5149AA}"/>
              </a:ext>
            </a:extLst>
          </p:cNvPr>
          <p:cNvGrpSpPr/>
          <p:nvPr/>
        </p:nvGrpSpPr>
        <p:grpSpPr>
          <a:xfrm>
            <a:off x="9110064" y="3676651"/>
            <a:ext cx="3081936" cy="3181349"/>
            <a:chOff x="0" y="3905251"/>
            <a:chExt cx="3081936" cy="318134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4D56DA2-FE7F-22BC-CB2D-407B14FA76A6}"/>
                </a:ext>
              </a:extLst>
            </p:cNvPr>
            <p:cNvSpPr/>
            <p:nvPr/>
          </p:nvSpPr>
          <p:spPr>
            <a:xfrm>
              <a:off x="0" y="3905251"/>
              <a:ext cx="3081936" cy="29527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61BF008-8AC7-DCC6-0C17-C8D225992B88}"/>
                </a:ext>
              </a:extLst>
            </p:cNvPr>
            <p:cNvSpPr/>
            <p:nvPr/>
          </p:nvSpPr>
          <p:spPr>
            <a:xfrm>
              <a:off x="0" y="4133850"/>
              <a:ext cx="3081936" cy="295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35817801-FB64-D4B1-F708-1D40268538AE}"/>
              </a:ext>
            </a:extLst>
          </p:cNvPr>
          <p:cNvSpPr/>
          <p:nvPr/>
        </p:nvSpPr>
        <p:spPr>
          <a:xfrm flipV="1">
            <a:off x="0" y="960497"/>
            <a:ext cx="3081936" cy="295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D12B19-AF71-6A9F-88AE-9A5B73C550F4}"/>
              </a:ext>
            </a:extLst>
          </p:cNvPr>
          <p:cNvSpPr/>
          <p:nvPr/>
        </p:nvSpPr>
        <p:spPr>
          <a:xfrm flipV="1">
            <a:off x="3049342" y="960497"/>
            <a:ext cx="3081936" cy="295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692381-60C3-3DE0-EE1D-F62BC5A77A0F}"/>
              </a:ext>
            </a:extLst>
          </p:cNvPr>
          <p:cNvSpPr/>
          <p:nvPr/>
        </p:nvSpPr>
        <p:spPr>
          <a:xfrm flipV="1">
            <a:off x="6096000" y="952500"/>
            <a:ext cx="3081936" cy="295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E176609-5605-CE8F-25B1-D3EB18648E97}"/>
              </a:ext>
            </a:extLst>
          </p:cNvPr>
          <p:cNvSpPr/>
          <p:nvPr/>
        </p:nvSpPr>
        <p:spPr>
          <a:xfrm flipV="1">
            <a:off x="9105582" y="950971"/>
            <a:ext cx="3081936" cy="295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7D1CF8-D0D3-BF56-0FFA-4869568BE8DB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71AEB7B-F50B-B81B-41EF-5221F63D0F0F}"/>
              </a:ext>
            </a:extLst>
          </p:cNvPr>
          <p:cNvSpPr txBox="1">
            <a:spLocks/>
          </p:cNvSpPr>
          <p:nvPr/>
        </p:nvSpPr>
        <p:spPr>
          <a:xfrm>
            <a:off x="1113090" y="360803"/>
            <a:ext cx="1161288" cy="1161288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all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Q1</a:t>
            </a:r>
          </a:p>
        </p:txBody>
      </p:sp>
      <p:sp>
        <p:nvSpPr>
          <p:cNvPr id="2" name="Text Placeholder 48">
            <a:extLst>
              <a:ext uri="{FF2B5EF4-FFF2-40B4-BE49-F238E27FC236}">
                <a16:creationId xmlns:a16="http://schemas.microsoft.com/office/drawing/2014/main" id="{F9CC40AE-1621-AEE3-AAF6-488DCBD53723}"/>
              </a:ext>
            </a:extLst>
          </p:cNvPr>
          <p:cNvSpPr txBox="1">
            <a:spLocks/>
          </p:cNvSpPr>
          <p:nvPr/>
        </p:nvSpPr>
        <p:spPr>
          <a:xfrm>
            <a:off x="777539" y="1659737"/>
            <a:ext cx="1796396" cy="3021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Customers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B1051461-23B1-3781-7CBA-E1877272296C}"/>
              </a:ext>
            </a:extLst>
          </p:cNvPr>
          <p:cNvSpPr txBox="1">
            <a:spLocks/>
          </p:cNvSpPr>
          <p:nvPr/>
        </p:nvSpPr>
        <p:spPr>
          <a:xfrm>
            <a:off x="4018698" y="360803"/>
            <a:ext cx="1161288" cy="1161288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all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Q2</a:t>
            </a:r>
            <a:endParaRPr lang="en-US" dirty="0"/>
          </a:p>
        </p:txBody>
      </p:sp>
      <p:sp>
        <p:nvSpPr>
          <p:cNvPr id="3" name="Text Placeholder 48">
            <a:extLst>
              <a:ext uri="{FF2B5EF4-FFF2-40B4-BE49-F238E27FC236}">
                <a16:creationId xmlns:a16="http://schemas.microsoft.com/office/drawing/2014/main" id="{271EAEF8-316D-A0FA-5513-CC34A5FB6497}"/>
              </a:ext>
            </a:extLst>
          </p:cNvPr>
          <p:cNvSpPr txBox="1">
            <a:spLocks/>
          </p:cNvSpPr>
          <p:nvPr/>
        </p:nvSpPr>
        <p:spPr>
          <a:xfrm>
            <a:off x="3694159" y="1659737"/>
            <a:ext cx="1796396" cy="3021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planning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638A3FF-0D06-31AC-AE85-1776CF8E40C8}"/>
              </a:ext>
            </a:extLst>
          </p:cNvPr>
          <p:cNvSpPr txBox="1">
            <a:spLocks/>
          </p:cNvSpPr>
          <p:nvPr/>
        </p:nvSpPr>
        <p:spPr>
          <a:xfrm>
            <a:off x="6924306" y="360803"/>
            <a:ext cx="1161288" cy="116128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Q3</a:t>
            </a:r>
            <a:endParaRPr lang="en-US" dirty="0"/>
          </a:p>
        </p:txBody>
      </p:sp>
      <p:sp>
        <p:nvSpPr>
          <p:cNvPr id="5" name="Text Placeholder 48">
            <a:extLst>
              <a:ext uri="{FF2B5EF4-FFF2-40B4-BE49-F238E27FC236}">
                <a16:creationId xmlns:a16="http://schemas.microsoft.com/office/drawing/2014/main" id="{9C372AAD-9BB4-C0AE-32B9-31F6489A1807}"/>
              </a:ext>
            </a:extLst>
          </p:cNvPr>
          <p:cNvSpPr txBox="1">
            <a:spLocks/>
          </p:cNvSpPr>
          <p:nvPr/>
        </p:nvSpPr>
        <p:spPr>
          <a:xfrm>
            <a:off x="6610779" y="1659737"/>
            <a:ext cx="1796396" cy="3021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execution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F02F32C-BDDB-96CF-BE0F-3BF592C9220B}"/>
              </a:ext>
            </a:extLst>
          </p:cNvPr>
          <p:cNvSpPr txBox="1">
            <a:spLocks/>
          </p:cNvSpPr>
          <p:nvPr/>
        </p:nvSpPr>
        <p:spPr>
          <a:xfrm>
            <a:off x="9829913" y="344702"/>
            <a:ext cx="1161288" cy="1161288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Q4</a:t>
            </a:r>
            <a:endParaRPr lang="en-US" dirty="0"/>
          </a:p>
        </p:txBody>
      </p:sp>
      <p:sp>
        <p:nvSpPr>
          <p:cNvPr id="6" name="Text Placeholder 48">
            <a:extLst>
              <a:ext uri="{FF2B5EF4-FFF2-40B4-BE49-F238E27FC236}">
                <a16:creationId xmlns:a16="http://schemas.microsoft.com/office/drawing/2014/main" id="{C65533FB-85B5-C157-8F93-A7AFDCDA92E7}"/>
              </a:ext>
            </a:extLst>
          </p:cNvPr>
          <p:cNvSpPr txBox="1">
            <a:spLocks/>
          </p:cNvSpPr>
          <p:nvPr/>
        </p:nvSpPr>
        <p:spPr>
          <a:xfrm>
            <a:off x="9527398" y="1659737"/>
            <a:ext cx="1796396" cy="3021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Review</a:t>
            </a:r>
          </a:p>
        </p:txBody>
      </p:sp>
      <p:sp>
        <p:nvSpPr>
          <p:cNvPr id="60" name="Rectangle 59">
            <a:hlinkHover r:id="rId7" action="ppaction://hlinksldjump"/>
            <a:extLst>
              <a:ext uri="{FF2B5EF4-FFF2-40B4-BE49-F238E27FC236}">
                <a16:creationId xmlns:a16="http://schemas.microsoft.com/office/drawing/2014/main" id="{F7F778FE-C5D6-711A-4044-455916207F25}"/>
              </a:ext>
            </a:extLst>
          </p:cNvPr>
          <p:cNvSpPr/>
          <p:nvPr/>
        </p:nvSpPr>
        <p:spPr>
          <a:xfrm>
            <a:off x="-3498" y="0"/>
            <a:ext cx="3048357" cy="2306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1" name="Rectangle 60">
            <a:hlinkHover r:id="rId8" action="ppaction://hlinksldjump"/>
            <a:extLst>
              <a:ext uri="{FF2B5EF4-FFF2-40B4-BE49-F238E27FC236}">
                <a16:creationId xmlns:a16="http://schemas.microsoft.com/office/drawing/2014/main" id="{C88B6E5A-DAB4-F116-F794-7DD5DDF4E03B}"/>
              </a:ext>
            </a:extLst>
          </p:cNvPr>
          <p:cNvSpPr/>
          <p:nvPr/>
        </p:nvSpPr>
        <p:spPr>
          <a:xfrm>
            <a:off x="3044802" y="0"/>
            <a:ext cx="3049449" cy="2306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2" name="Rectangle 61">
            <a:hlinkHover r:id="rId9" action="ppaction://hlinksldjump"/>
            <a:extLst>
              <a:ext uri="{FF2B5EF4-FFF2-40B4-BE49-F238E27FC236}">
                <a16:creationId xmlns:a16="http://schemas.microsoft.com/office/drawing/2014/main" id="{0D6487CB-D03E-03A8-E802-F7FD98B1325E}"/>
              </a:ext>
            </a:extLst>
          </p:cNvPr>
          <p:cNvSpPr/>
          <p:nvPr/>
        </p:nvSpPr>
        <p:spPr>
          <a:xfrm>
            <a:off x="6058307" y="0"/>
            <a:ext cx="3075320" cy="2306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3" name="Rectangle 62">
            <a:hlinkHover r:id="rId10" action="ppaction://hlinksldjump"/>
            <a:extLst>
              <a:ext uri="{FF2B5EF4-FFF2-40B4-BE49-F238E27FC236}">
                <a16:creationId xmlns:a16="http://schemas.microsoft.com/office/drawing/2014/main" id="{213B6E0C-612A-3CC5-4120-BC9180BBF995}"/>
              </a:ext>
            </a:extLst>
          </p:cNvPr>
          <p:cNvSpPr/>
          <p:nvPr/>
        </p:nvSpPr>
        <p:spPr>
          <a:xfrm>
            <a:off x="9103816" y="-7997"/>
            <a:ext cx="3097150" cy="2306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1535F0A-70AA-2655-2887-42082AC05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67398" y="-2602521"/>
            <a:ext cx="12476629" cy="1754862"/>
            <a:chOff x="1320120" y="2020391"/>
            <a:chExt cx="9378501" cy="2410190"/>
          </a:xfrm>
        </p:grpSpPr>
        <p:sp>
          <p:nvSpPr>
            <p:cNvPr id="65" name="Freeform: Shape 7" descr="timeline ">
              <a:extLst>
                <a:ext uri="{FF2B5EF4-FFF2-40B4-BE49-F238E27FC236}">
                  <a16:creationId xmlns:a16="http://schemas.microsoft.com/office/drawing/2014/main" id="{A4153ED4-7A1F-F5A4-8058-ED4E231595DB}"/>
                </a:ext>
              </a:extLst>
            </p:cNvPr>
            <p:cNvSpPr/>
            <p:nvPr/>
          </p:nvSpPr>
          <p:spPr>
            <a:xfrm flipH="1" flipV="1">
              <a:off x="1392439" y="2020391"/>
              <a:ext cx="9252295" cy="2410190"/>
            </a:xfrm>
            <a:prstGeom prst="rect">
              <a:avLst/>
            </a:prstGeom>
            <a:gradFill flip="none" rotWithShape="1">
              <a:gsLst>
                <a:gs pos="61000">
                  <a:schemeClr val="accent6"/>
                </a:gs>
                <a:gs pos="39000">
                  <a:schemeClr val="accent5"/>
                </a:gs>
                <a:gs pos="18000">
                  <a:schemeClr val="accent4"/>
                </a:gs>
                <a:gs pos="92000">
                  <a:schemeClr val="accent3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accent2"/>
                </a:solidFill>
              </a:endParaRPr>
            </a:p>
          </p:txBody>
        </p:sp>
        <p:sp>
          <p:nvSpPr>
            <p:cNvPr id="66" name="Oval 8" descr="timeline endpoints">
              <a:extLst>
                <a:ext uri="{FF2B5EF4-FFF2-40B4-BE49-F238E27FC236}">
                  <a16:creationId xmlns:a16="http://schemas.microsoft.com/office/drawing/2014/main" id="{1A983226-11DF-B52E-52FF-ABBE3A654ED4}"/>
                </a:ext>
              </a:extLst>
            </p:cNvPr>
            <p:cNvSpPr/>
            <p:nvPr/>
          </p:nvSpPr>
          <p:spPr>
            <a:xfrm>
              <a:off x="1320120" y="3149771"/>
              <a:ext cx="218092" cy="218092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9" descr="timeline endpoints">
              <a:extLst>
                <a:ext uri="{FF2B5EF4-FFF2-40B4-BE49-F238E27FC236}">
                  <a16:creationId xmlns:a16="http://schemas.microsoft.com/office/drawing/2014/main" id="{5F324B4D-7DD3-794C-6668-CA6EE6D21FBB}"/>
                </a:ext>
              </a:extLst>
            </p:cNvPr>
            <p:cNvSpPr/>
            <p:nvPr/>
          </p:nvSpPr>
          <p:spPr>
            <a:xfrm>
              <a:off x="10480529" y="3149771"/>
              <a:ext cx="218092" cy="218092"/>
            </a:xfrm>
            <a:prstGeom prst="rect">
              <a:avLst/>
            </a:prstGeom>
            <a:solidFill>
              <a:schemeClr val="accent3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0A472"/>
                </a:solidFill>
              </a:endParaRPr>
            </a:p>
          </p:txBody>
        </p:sp>
      </p:grpSp>
      <p:sp>
        <p:nvSpPr>
          <p:cNvPr id="34" name="Title 33">
            <a:extLst>
              <a:ext uri="{FF2B5EF4-FFF2-40B4-BE49-F238E27FC236}">
                <a16:creationId xmlns:a16="http://schemas.microsoft.com/office/drawing/2014/main" id="{C222D20E-6330-E157-AB21-C137C33B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-5538246"/>
            <a:ext cx="11731752" cy="1176055"/>
          </a:xfrm>
        </p:spPr>
        <p:txBody>
          <a:bodyPr/>
          <a:lstStyle/>
          <a:p>
            <a:r>
              <a:rPr lang="en-US" dirty="0"/>
              <a:t>Product Roadmap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1E8ACF-95EE-C210-3ECD-A7BDB7EA7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>
          <a:xfrm>
            <a:off x="1320120" y="-3975054"/>
            <a:ext cx="9378501" cy="2410190"/>
            <a:chOff x="1320120" y="2020391"/>
            <a:chExt cx="9378501" cy="2410190"/>
          </a:xfrm>
        </p:grpSpPr>
        <p:sp>
          <p:nvSpPr>
            <p:cNvPr id="8" name="Freeform: Shape 7" descr="timeline ">
              <a:extLst>
                <a:ext uri="{FF2B5EF4-FFF2-40B4-BE49-F238E27FC236}">
                  <a16:creationId xmlns:a16="http://schemas.microsoft.com/office/drawing/2014/main" id="{B937A804-4B55-33DF-3823-8C67E26E5B5E}"/>
                </a:ext>
              </a:extLst>
            </p:cNvPr>
            <p:cNvSpPr>
              <a:spLocks/>
            </p:cNvSpPr>
            <p:nvPr/>
          </p:nvSpPr>
          <p:spPr>
            <a:xfrm flipH="1" flipV="1">
              <a:off x="1392439" y="2020391"/>
              <a:ext cx="9252295" cy="2410190"/>
            </a:xfrm>
            <a:custGeom>
              <a:avLst/>
              <a:gdLst>
                <a:gd name="connsiteX0" fmla="*/ 1192508 w 9252295"/>
                <a:gd name="connsiteY0" fmla="*/ 2410190 h 2410190"/>
                <a:gd name="connsiteX1" fmla="*/ 0 w 9252295"/>
                <a:gd name="connsiteY1" fmla="*/ 1217682 h 2410190"/>
                <a:gd name="connsiteX2" fmla="*/ 1107 w 9252295"/>
                <a:gd name="connsiteY2" fmla="*/ 1206703 h 2410190"/>
                <a:gd name="connsiteX3" fmla="*/ 96158 w 9252295"/>
                <a:gd name="connsiteY3" fmla="*/ 1206703 h 2410190"/>
                <a:gd name="connsiteX4" fmla="*/ 95051 w 9252295"/>
                <a:gd name="connsiteY4" fmla="*/ 1217682 h 2410190"/>
                <a:gd name="connsiteX5" fmla="*/ 1192508 w 9252295"/>
                <a:gd name="connsiteY5" fmla="*/ 2315139 h 2410190"/>
                <a:gd name="connsiteX6" fmla="*/ 2289965 w 9252295"/>
                <a:gd name="connsiteY6" fmla="*/ 1217682 h 2410190"/>
                <a:gd name="connsiteX7" fmla="*/ 2289554 w 9252295"/>
                <a:gd name="connsiteY7" fmla="*/ 1209531 h 2410190"/>
                <a:gd name="connsiteX8" fmla="*/ 2290085 w 9252295"/>
                <a:gd name="connsiteY8" fmla="*/ 1209531 h 2410190"/>
                <a:gd name="connsiteX9" fmla="*/ 2295831 w 9252295"/>
                <a:gd name="connsiteY9" fmla="*/ 1095755 h 2410190"/>
                <a:gd name="connsiteX10" fmla="*/ 3482182 w 9252295"/>
                <a:gd name="connsiteY10" fmla="*/ 25174 h 2410190"/>
                <a:gd name="connsiteX11" fmla="*/ 4668533 w 9252295"/>
                <a:gd name="connsiteY11" fmla="*/ 1095755 h 2410190"/>
                <a:gd name="connsiteX12" fmla="*/ 4674278 w 9252295"/>
                <a:gd name="connsiteY12" fmla="*/ 1209531 h 2410190"/>
                <a:gd name="connsiteX13" fmla="*/ 4673516 w 9252295"/>
                <a:gd name="connsiteY13" fmla="*/ 1209531 h 2410190"/>
                <a:gd name="connsiteX14" fmla="*/ 4678322 w 9252295"/>
                <a:gd name="connsiteY14" fmla="*/ 1304717 h 2410190"/>
                <a:gd name="connsiteX15" fmla="*/ 5770114 w 9252295"/>
                <a:gd name="connsiteY15" fmla="*/ 2289966 h 2410190"/>
                <a:gd name="connsiteX16" fmla="*/ 6861904 w 9252295"/>
                <a:gd name="connsiteY16" fmla="*/ 1304717 h 2410190"/>
                <a:gd name="connsiteX17" fmla="*/ 6867159 w 9252295"/>
                <a:gd name="connsiteY17" fmla="*/ 1200660 h 2410190"/>
                <a:gd name="connsiteX18" fmla="*/ 6867690 w 9252295"/>
                <a:gd name="connsiteY18" fmla="*/ 1200660 h 2410190"/>
                <a:gd name="connsiteX19" fmla="*/ 6867279 w 9252295"/>
                <a:gd name="connsiteY19" fmla="*/ 1192508 h 2410190"/>
                <a:gd name="connsiteX20" fmla="*/ 8059787 w 9252295"/>
                <a:gd name="connsiteY20" fmla="*/ 0 h 2410190"/>
                <a:gd name="connsiteX21" fmla="*/ 9252295 w 9252295"/>
                <a:gd name="connsiteY21" fmla="*/ 1192508 h 2410190"/>
                <a:gd name="connsiteX22" fmla="*/ 9251964 w 9252295"/>
                <a:gd name="connsiteY22" fmla="*/ 1195794 h 2410190"/>
                <a:gd name="connsiteX23" fmla="*/ 9156913 w 9252295"/>
                <a:gd name="connsiteY23" fmla="*/ 1195794 h 2410190"/>
                <a:gd name="connsiteX24" fmla="*/ 9157244 w 9252295"/>
                <a:gd name="connsiteY24" fmla="*/ 1192508 h 2410190"/>
                <a:gd name="connsiteX25" fmla="*/ 8059787 w 9252295"/>
                <a:gd name="connsiteY25" fmla="*/ 95051 h 2410190"/>
                <a:gd name="connsiteX26" fmla="*/ 6962330 w 9252295"/>
                <a:gd name="connsiteY26" fmla="*/ 1192508 h 2410190"/>
                <a:gd name="connsiteX27" fmla="*/ 6962741 w 9252295"/>
                <a:gd name="connsiteY27" fmla="*/ 1200660 h 2410190"/>
                <a:gd name="connsiteX28" fmla="*/ 6962209 w 9252295"/>
                <a:gd name="connsiteY28" fmla="*/ 1200660 h 2410190"/>
                <a:gd name="connsiteX29" fmla="*/ 6956464 w 9252295"/>
                <a:gd name="connsiteY29" fmla="*/ 1314435 h 2410190"/>
                <a:gd name="connsiteX30" fmla="*/ 5770114 w 9252295"/>
                <a:gd name="connsiteY30" fmla="*/ 2385016 h 2410190"/>
                <a:gd name="connsiteX31" fmla="*/ 4583763 w 9252295"/>
                <a:gd name="connsiteY31" fmla="*/ 1314435 h 2410190"/>
                <a:gd name="connsiteX32" fmla="*/ 4578017 w 9252295"/>
                <a:gd name="connsiteY32" fmla="*/ 1200660 h 2410190"/>
                <a:gd name="connsiteX33" fmla="*/ 4578780 w 9252295"/>
                <a:gd name="connsiteY33" fmla="*/ 1200660 h 2410190"/>
                <a:gd name="connsiteX34" fmla="*/ 4573974 w 9252295"/>
                <a:gd name="connsiteY34" fmla="*/ 1105474 h 2410190"/>
                <a:gd name="connsiteX35" fmla="*/ 3482182 w 9252295"/>
                <a:gd name="connsiteY35" fmla="*/ 120225 h 2410190"/>
                <a:gd name="connsiteX36" fmla="*/ 2390391 w 9252295"/>
                <a:gd name="connsiteY36" fmla="*/ 1105474 h 2410190"/>
                <a:gd name="connsiteX37" fmla="*/ 2385136 w 9252295"/>
                <a:gd name="connsiteY37" fmla="*/ 1209531 h 2410190"/>
                <a:gd name="connsiteX38" fmla="*/ 2384604 w 9252295"/>
                <a:gd name="connsiteY38" fmla="*/ 1209531 h 2410190"/>
                <a:gd name="connsiteX39" fmla="*/ 2385016 w 9252295"/>
                <a:gd name="connsiteY39" fmla="*/ 1217682 h 2410190"/>
                <a:gd name="connsiteX40" fmla="*/ 1192508 w 9252295"/>
                <a:gd name="connsiteY40" fmla="*/ 2410190 h 24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252295" h="2410190">
                  <a:moveTo>
                    <a:pt x="1192508" y="2410190"/>
                  </a:moveTo>
                  <a:cubicBezTo>
                    <a:pt x="533904" y="2410190"/>
                    <a:pt x="0" y="1876286"/>
                    <a:pt x="0" y="1217682"/>
                  </a:cubicBezTo>
                  <a:lnTo>
                    <a:pt x="1107" y="1206703"/>
                  </a:lnTo>
                  <a:lnTo>
                    <a:pt x="96158" y="1206703"/>
                  </a:lnTo>
                  <a:lnTo>
                    <a:pt x="95051" y="1217682"/>
                  </a:lnTo>
                  <a:cubicBezTo>
                    <a:pt x="95051" y="1823791"/>
                    <a:pt x="586400" y="2315139"/>
                    <a:pt x="1192508" y="2315139"/>
                  </a:cubicBezTo>
                  <a:cubicBezTo>
                    <a:pt x="1798616" y="2315139"/>
                    <a:pt x="2289965" y="1823791"/>
                    <a:pt x="2289965" y="1217682"/>
                  </a:cubicBezTo>
                  <a:lnTo>
                    <a:pt x="2289554" y="1209531"/>
                  </a:lnTo>
                  <a:lnTo>
                    <a:pt x="2290085" y="1209531"/>
                  </a:lnTo>
                  <a:lnTo>
                    <a:pt x="2295831" y="1095755"/>
                  </a:lnTo>
                  <a:cubicBezTo>
                    <a:pt x="2356899" y="494427"/>
                    <a:pt x="2864742" y="25174"/>
                    <a:pt x="3482182" y="25174"/>
                  </a:cubicBezTo>
                  <a:cubicBezTo>
                    <a:pt x="4099623" y="25174"/>
                    <a:pt x="4607465" y="494427"/>
                    <a:pt x="4668533" y="1095755"/>
                  </a:cubicBezTo>
                  <a:lnTo>
                    <a:pt x="4674278" y="1209531"/>
                  </a:lnTo>
                  <a:lnTo>
                    <a:pt x="4673516" y="1209531"/>
                  </a:lnTo>
                  <a:lnTo>
                    <a:pt x="4678322" y="1304717"/>
                  </a:lnTo>
                  <a:cubicBezTo>
                    <a:pt x="4734523" y="1858116"/>
                    <a:pt x="5201886" y="2289966"/>
                    <a:pt x="5770114" y="2289966"/>
                  </a:cubicBezTo>
                  <a:cubicBezTo>
                    <a:pt x="6338340" y="2289966"/>
                    <a:pt x="6805704" y="1858116"/>
                    <a:pt x="6861904" y="1304717"/>
                  </a:cubicBezTo>
                  <a:lnTo>
                    <a:pt x="6867159" y="1200660"/>
                  </a:lnTo>
                  <a:lnTo>
                    <a:pt x="6867690" y="1200660"/>
                  </a:lnTo>
                  <a:lnTo>
                    <a:pt x="6867279" y="1192508"/>
                  </a:lnTo>
                  <a:cubicBezTo>
                    <a:pt x="6867279" y="533905"/>
                    <a:pt x="7401183" y="0"/>
                    <a:pt x="8059787" y="0"/>
                  </a:cubicBezTo>
                  <a:cubicBezTo>
                    <a:pt x="8718390" y="0"/>
                    <a:pt x="9252295" y="533905"/>
                    <a:pt x="9252295" y="1192508"/>
                  </a:cubicBezTo>
                  <a:lnTo>
                    <a:pt x="9251964" y="1195794"/>
                  </a:lnTo>
                  <a:lnTo>
                    <a:pt x="9156913" y="1195794"/>
                  </a:lnTo>
                  <a:lnTo>
                    <a:pt x="9157244" y="1192508"/>
                  </a:lnTo>
                  <a:cubicBezTo>
                    <a:pt x="9157244" y="586400"/>
                    <a:pt x="8665895" y="95051"/>
                    <a:pt x="8059787" y="95051"/>
                  </a:cubicBezTo>
                  <a:cubicBezTo>
                    <a:pt x="7453679" y="95051"/>
                    <a:pt x="6962330" y="586400"/>
                    <a:pt x="6962330" y="1192508"/>
                  </a:cubicBezTo>
                  <a:lnTo>
                    <a:pt x="6962741" y="1200660"/>
                  </a:lnTo>
                  <a:lnTo>
                    <a:pt x="6962209" y="1200660"/>
                  </a:lnTo>
                  <a:lnTo>
                    <a:pt x="6956464" y="1314435"/>
                  </a:lnTo>
                  <a:cubicBezTo>
                    <a:pt x="6895396" y="1915764"/>
                    <a:pt x="6387554" y="2385016"/>
                    <a:pt x="5770114" y="2385016"/>
                  </a:cubicBezTo>
                  <a:cubicBezTo>
                    <a:pt x="5152672" y="2385016"/>
                    <a:pt x="4644831" y="1915764"/>
                    <a:pt x="4583763" y="1314435"/>
                  </a:cubicBezTo>
                  <a:lnTo>
                    <a:pt x="4578017" y="1200660"/>
                  </a:lnTo>
                  <a:lnTo>
                    <a:pt x="4578780" y="1200660"/>
                  </a:lnTo>
                  <a:lnTo>
                    <a:pt x="4573974" y="1105474"/>
                  </a:lnTo>
                  <a:cubicBezTo>
                    <a:pt x="4517772" y="552075"/>
                    <a:pt x="4050409" y="120225"/>
                    <a:pt x="3482182" y="120225"/>
                  </a:cubicBezTo>
                  <a:cubicBezTo>
                    <a:pt x="2913956" y="120225"/>
                    <a:pt x="2446592" y="552075"/>
                    <a:pt x="2390391" y="1105474"/>
                  </a:cubicBezTo>
                  <a:lnTo>
                    <a:pt x="2385136" y="1209531"/>
                  </a:lnTo>
                  <a:lnTo>
                    <a:pt x="2384604" y="1209531"/>
                  </a:lnTo>
                  <a:lnTo>
                    <a:pt x="2385016" y="1217682"/>
                  </a:lnTo>
                  <a:cubicBezTo>
                    <a:pt x="2385016" y="1876286"/>
                    <a:pt x="1851111" y="2410190"/>
                    <a:pt x="1192508" y="2410190"/>
                  </a:cubicBezTo>
                  <a:close/>
                </a:path>
              </a:pathLst>
            </a:custGeom>
            <a:gradFill flip="none" rotWithShape="1">
              <a:gsLst>
                <a:gs pos="61000">
                  <a:schemeClr val="accent6"/>
                </a:gs>
                <a:gs pos="39000">
                  <a:schemeClr val="accent5"/>
                </a:gs>
                <a:gs pos="18000">
                  <a:schemeClr val="accent4"/>
                </a:gs>
                <a:gs pos="92000">
                  <a:schemeClr val="accent3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Oval 8" descr="timeline endpoints">
              <a:extLst>
                <a:ext uri="{FF2B5EF4-FFF2-40B4-BE49-F238E27FC236}">
                  <a16:creationId xmlns:a16="http://schemas.microsoft.com/office/drawing/2014/main" id="{0E1343B3-0CB7-6467-9ED5-9D9A8855EF61}"/>
                </a:ext>
              </a:extLst>
            </p:cNvPr>
            <p:cNvSpPr>
              <a:spLocks/>
            </p:cNvSpPr>
            <p:nvPr/>
          </p:nvSpPr>
          <p:spPr>
            <a:xfrm>
              <a:off x="1320120" y="3149771"/>
              <a:ext cx="218092" cy="218092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 descr="timeline endpoints">
              <a:extLst>
                <a:ext uri="{FF2B5EF4-FFF2-40B4-BE49-F238E27FC236}">
                  <a16:creationId xmlns:a16="http://schemas.microsoft.com/office/drawing/2014/main" id="{E39CC63E-3B7D-D58C-E4D3-983F97FEA5CE}"/>
                </a:ext>
              </a:extLst>
            </p:cNvPr>
            <p:cNvSpPr>
              <a:spLocks/>
            </p:cNvSpPr>
            <p:nvPr/>
          </p:nvSpPr>
          <p:spPr>
            <a:xfrm>
              <a:off x="10480529" y="3149771"/>
              <a:ext cx="218092" cy="218092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0A472"/>
                </a:solidFill>
              </a:endParaRPr>
            </a:p>
          </p:txBody>
        </p:sp>
      </p:grpSp>
      <p:sp>
        <p:nvSpPr>
          <p:cNvPr id="68" name="Freeform: Shape 7" descr="timeline ">
            <a:extLst>
              <a:ext uri="{FF2B5EF4-FFF2-40B4-BE49-F238E27FC236}">
                <a16:creationId xmlns:a16="http://schemas.microsoft.com/office/drawing/2014/main" id="{572468B3-E4A3-77C9-C72B-E336F260EA6B}"/>
              </a:ext>
            </a:extLst>
          </p:cNvPr>
          <p:cNvSpPr/>
          <p:nvPr/>
        </p:nvSpPr>
        <p:spPr>
          <a:xfrm flipH="1" flipV="1">
            <a:off x="160070" y="-7833262"/>
            <a:ext cx="11903001" cy="6564922"/>
          </a:xfrm>
          <a:prstGeom prst="rect">
            <a:avLst/>
          </a:prstGeom>
          <a:noFill/>
          <a:ln w="38100">
            <a:gradFill flip="none" rotWithShape="1">
              <a:gsLst>
                <a:gs pos="0">
                  <a:schemeClr val="accent4"/>
                </a:gs>
                <a:gs pos="39000">
                  <a:schemeClr val="accent2">
                    <a:lumMod val="75000"/>
                  </a:schemeClr>
                </a:gs>
                <a:gs pos="61000">
                  <a:srgbClr val="00B0F0"/>
                </a:gs>
                <a:gs pos="92000">
                  <a:srgbClr val="1B895F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95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9391C-F810-FE63-646A-DFEB6DEB2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87E0BC-0474-2F42-68EE-132D3936D9C2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" name="Freeform: Shape 7" descr="timeline ">
            <a:extLst>
              <a:ext uri="{FF2B5EF4-FFF2-40B4-BE49-F238E27FC236}">
                <a16:creationId xmlns:a16="http://schemas.microsoft.com/office/drawing/2014/main" id="{1C7F8BB7-F707-16D4-9D8E-984EB0D6BED4}"/>
              </a:ext>
            </a:extLst>
          </p:cNvPr>
          <p:cNvSpPr/>
          <p:nvPr/>
        </p:nvSpPr>
        <p:spPr>
          <a:xfrm flipH="1" flipV="1">
            <a:off x="160070" y="245875"/>
            <a:ext cx="11903001" cy="6564922"/>
          </a:xfrm>
          <a:prstGeom prst="rect">
            <a:avLst/>
          </a:prstGeom>
          <a:noFill/>
          <a:ln w="38100">
            <a:gradFill flip="none" rotWithShape="1">
              <a:gsLst>
                <a:gs pos="0">
                  <a:schemeClr val="accent4"/>
                </a:gs>
                <a:gs pos="39000">
                  <a:schemeClr val="accent2">
                    <a:lumMod val="75000"/>
                  </a:schemeClr>
                </a:gs>
                <a:gs pos="61000">
                  <a:srgbClr val="00B0F0"/>
                </a:gs>
                <a:gs pos="92000">
                  <a:srgbClr val="1B895F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accent2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9CD37AE-08DD-79AC-5FE9-58DF87CC2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0"/>
            <a:ext cx="12192000" cy="1754862"/>
            <a:chOff x="1320120" y="2020391"/>
            <a:chExt cx="9378501" cy="2410190"/>
          </a:xfrm>
        </p:grpSpPr>
        <p:sp>
          <p:nvSpPr>
            <p:cNvPr id="8" name="Freeform: Shape 7" descr="timeline ">
              <a:extLst>
                <a:ext uri="{FF2B5EF4-FFF2-40B4-BE49-F238E27FC236}">
                  <a16:creationId xmlns:a16="http://schemas.microsoft.com/office/drawing/2014/main" id="{93A9C3CC-43DD-6C57-B10B-F560AE728250}"/>
                </a:ext>
              </a:extLst>
            </p:cNvPr>
            <p:cNvSpPr/>
            <p:nvPr/>
          </p:nvSpPr>
          <p:spPr>
            <a:xfrm flipH="1" flipV="1">
              <a:off x="1392439" y="2020391"/>
              <a:ext cx="9252295" cy="2410190"/>
            </a:xfrm>
            <a:prstGeom prst="rect">
              <a:avLst/>
            </a:prstGeom>
            <a:gradFill flip="none" rotWithShape="1">
              <a:gsLst>
                <a:gs pos="61000">
                  <a:schemeClr val="accent6"/>
                </a:gs>
                <a:gs pos="39000">
                  <a:schemeClr val="accent5"/>
                </a:gs>
                <a:gs pos="18000">
                  <a:schemeClr val="accent4"/>
                </a:gs>
                <a:gs pos="92000">
                  <a:schemeClr val="accent3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Oval 8" descr="timeline endpoints">
              <a:extLst>
                <a:ext uri="{FF2B5EF4-FFF2-40B4-BE49-F238E27FC236}">
                  <a16:creationId xmlns:a16="http://schemas.microsoft.com/office/drawing/2014/main" id="{CD0EEDCB-53B1-DB17-E896-0DD393550ABF}"/>
                </a:ext>
              </a:extLst>
            </p:cNvPr>
            <p:cNvSpPr/>
            <p:nvPr/>
          </p:nvSpPr>
          <p:spPr>
            <a:xfrm>
              <a:off x="1320120" y="3149771"/>
              <a:ext cx="218092" cy="218092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 descr="timeline endpoints">
              <a:extLst>
                <a:ext uri="{FF2B5EF4-FFF2-40B4-BE49-F238E27FC236}">
                  <a16:creationId xmlns:a16="http://schemas.microsoft.com/office/drawing/2014/main" id="{15C45F01-7E43-F75F-F347-568F2C7081F9}"/>
                </a:ext>
              </a:extLst>
            </p:cNvPr>
            <p:cNvSpPr/>
            <p:nvPr/>
          </p:nvSpPr>
          <p:spPr>
            <a:xfrm>
              <a:off x="10480529" y="3149771"/>
              <a:ext cx="218092" cy="218092"/>
            </a:xfrm>
            <a:prstGeom prst="rect">
              <a:avLst/>
            </a:prstGeom>
            <a:solidFill>
              <a:schemeClr val="accent3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0A472"/>
                </a:solidFill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4E09C58-A7B7-3E34-FF26-AD59564A07A4}"/>
              </a:ext>
            </a:extLst>
          </p:cNvPr>
          <p:cNvSpPr/>
          <p:nvPr/>
        </p:nvSpPr>
        <p:spPr>
          <a:xfrm>
            <a:off x="0" y="881576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5650B561-59C9-4A09-12F2-0609228A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574432"/>
            <a:ext cx="11731752" cy="1176055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Thank you so much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12B3122-8DB4-CF59-2D10-82D0B857270C}"/>
              </a:ext>
            </a:extLst>
          </p:cNvPr>
          <p:cNvSpPr txBox="1">
            <a:spLocks/>
          </p:cNvSpPr>
          <p:nvPr/>
        </p:nvSpPr>
        <p:spPr>
          <a:xfrm>
            <a:off x="1980355" y="7139150"/>
            <a:ext cx="1161288" cy="1161288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all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Q1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53BA5590-19D4-F61F-BF15-83EEE1EF197E}"/>
              </a:ext>
            </a:extLst>
          </p:cNvPr>
          <p:cNvSpPr txBox="1">
            <a:spLocks/>
          </p:cNvSpPr>
          <p:nvPr/>
        </p:nvSpPr>
        <p:spPr>
          <a:xfrm>
            <a:off x="4279505" y="7139150"/>
            <a:ext cx="1161288" cy="1161288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all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Q2</a:t>
            </a:r>
            <a:endParaRPr lang="en-US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D25FDCB4-B559-E483-793C-2AC852EB8D5F}"/>
              </a:ext>
            </a:extLst>
          </p:cNvPr>
          <p:cNvSpPr txBox="1">
            <a:spLocks/>
          </p:cNvSpPr>
          <p:nvPr/>
        </p:nvSpPr>
        <p:spPr>
          <a:xfrm>
            <a:off x="6578655" y="7139150"/>
            <a:ext cx="1161288" cy="116128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Q3</a:t>
            </a:r>
            <a:endParaRPr lang="en-US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ECD6C745-F61F-113E-9F34-65693AE32099}"/>
              </a:ext>
            </a:extLst>
          </p:cNvPr>
          <p:cNvSpPr txBox="1">
            <a:spLocks/>
          </p:cNvSpPr>
          <p:nvPr/>
        </p:nvSpPr>
        <p:spPr>
          <a:xfrm>
            <a:off x="8877805" y="7123049"/>
            <a:ext cx="1161288" cy="1161288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Q4</a:t>
            </a:r>
            <a:endParaRPr lang="en-US" dirty="0"/>
          </a:p>
        </p:txBody>
      </p:sp>
      <p:sp>
        <p:nvSpPr>
          <p:cNvPr id="31" name="Text Placeholder 48">
            <a:extLst>
              <a:ext uri="{FF2B5EF4-FFF2-40B4-BE49-F238E27FC236}">
                <a16:creationId xmlns:a16="http://schemas.microsoft.com/office/drawing/2014/main" id="{12F63CBA-B03F-6F65-D3CB-00C24AD1C04F}"/>
              </a:ext>
            </a:extLst>
          </p:cNvPr>
          <p:cNvSpPr txBox="1">
            <a:spLocks/>
          </p:cNvSpPr>
          <p:nvPr/>
        </p:nvSpPr>
        <p:spPr>
          <a:xfrm>
            <a:off x="1559962" y="8170992"/>
            <a:ext cx="1796396" cy="3021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Customers</a:t>
            </a:r>
          </a:p>
        </p:txBody>
      </p:sp>
      <p:sp>
        <p:nvSpPr>
          <p:cNvPr id="32" name="Text Placeholder 48">
            <a:extLst>
              <a:ext uri="{FF2B5EF4-FFF2-40B4-BE49-F238E27FC236}">
                <a16:creationId xmlns:a16="http://schemas.microsoft.com/office/drawing/2014/main" id="{5651076A-9D1A-EACD-1D28-AE7F82C84B36}"/>
              </a:ext>
            </a:extLst>
          </p:cNvPr>
          <p:cNvSpPr txBox="1">
            <a:spLocks/>
          </p:cNvSpPr>
          <p:nvPr/>
        </p:nvSpPr>
        <p:spPr>
          <a:xfrm>
            <a:off x="3870124" y="8170992"/>
            <a:ext cx="1796396" cy="3021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planning</a:t>
            </a:r>
          </a:p>
        </p:txBody>
      </p:sp>
      <p:sp>
        <p:nvSpPr>
          <p:cNvPr id="33" name="Text Placeholder 48">
            <a:extLst>
              <a:ext uri="{FF2B5EF4-FFF2-40B4-BE49-F238E27FC236}">
                <a16:creationId xmlns:a16="http://schemas.microsoft.com/office/drawing/2014/main" id="{73ECC712-3945-A72A-DE70-BF8F4DFF1EF0}"/>
              </a:ext>
            </a:extLst>
          </p:cNvPr>
          <p:cNvSpPr txBox="1">
            <a:spLocks/>
          </p:cNvSpPr>
          <p:nvPr/>
        </p:nvSpPr>
        <p:spPr>
          <a:xfrm>
            <a:off x="6180286" y="8170992"/>
            <a:ext cx="1796396" cy="3021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execution</a:t>
            </a:r>
          </a:p>
        </p:txBody>
      </p:sp>
      <p:sp>
        <p:nvSpPr>
          <p:cNvPr id="35" name="Text Placeholder 48">
            <a:extLst>
              <a:ext uri="{FF2B5EF4-FFF2-40B4-BE49-F238E27FC236}">
                <a16:creationId xmlns:a16="http://schemas.microsoft.com/office/drawing/2014/main" id="{611AE7DA-9E00-3C0E-A476-AC66420E88E0}"/>
              </a:ext>
            </a:extLst>
          </p:cNvPr>
          <p:cNvSpPr txBox="1">
            <a:spLocks/>
          </p:cNvSpPr>
          <p:nvPr/>
        </p:nvSpPr>
        <p:spPr>
          <a:xfrm>
            <a:off x="8490449" y="8170992"/>
            <a:ext cx="1796396" cy="3021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747395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DC7CC-1548-9CE4-4704-F577ECF84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07D7473-4C3E-1A33-3D41-FF581E6697FC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37E5E996-B50E-FABB-B6E7-E84CB7AFCA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125299"/>
              </p:ext>
            </p:extLst>
          </p:nvPr>
        </p:nvGraphicFramePr>
        <p:xfrm>
          <a:off x="158331" y="2526610"/>
          <a:ext cx="3034811" cy="3357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B6B95FC0-82DF-E6C2-4F6B-98A895D26C31}"/>
              </a:ext>
            </a:extLst>
          </p:cNvPr>
          <p:cNvGraphicFramePr>
            <a:graphicFrameLocks/>
          </p:cNvGraphicFramePr>
          <p:nvPr/>
        </p:nvGraphicFramePr>
        <p:xfrm>
          <a:off x="3081936" y="2526610"/>
          <a:ext cx="3034811" cy="3357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34A09519-9337-EF6E-B58D-EE01D4C344F3}"/>
              </a:ext>
            </a:extLst>
          </p:cNvPr>
          <p:cNvGraphicFramePr>
            <a:graphicFrameLocks/>
          </p:cNvGraphicFramePr>
          <p:nvPr/>
        </p:nvGraphicFramePr>
        <p:xfrm>
          <a:off x="5987544" y="2526610"/>
          <a:ext cx="3034811" cy="3357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9117277B-131D-E3CE-E651-60119D6B114E}"/>
              </a:ext>
            </a:extLst>
          </p:cNvPr>
          <p:cNvGraphicFramePr>
            <a:graphicFrameLocks/>
          </p:cNvGraphicFramePr>
          <p:nvPr/>
        </p:nvGraphicFramePr>
        <p:xfrm>
          <a:off x="8893151" y="2526610"/>
          <a:ext cx="3034811" cy="3357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4" name="Title 33">
            <a:extLst>
              <a:ext uri="{FF2B5EF4-FFF2-40B4-BE49-F238E27FC236}">
                <a16:creationId xmlns:a16="http://schemas.microsoft.com/office/drawing/2014/main" id="{6FD417CA-CD11-B31B-03A1-407848F26E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230124" y="-5538246"/>
            <a:ext cx="11731752" cy="1176055"/>
          </a:xfrm>
        </p:spPr>
        <p:txBody>
          <a:bodyPr/>
          <a:lstStyle/>
          <a:p>
            <a:r>
              <a:rPr lang="en-US" dirty="0"/>
              <a:t>Product Roadmap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D0D3FD-6CB5-B7A7-B0C3-F10BEA63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20120" y="-3975054"/>
            <a:ext cx="9378501" cy="2410190"/>
            <a:chOff x="1320120" y="2020391"/>
            <a:chExt cx="9378501" cy="2410190"/>
          </a:xfrm>
        </p:grpSpPr>
        <p:sp>
          <p:nvSpPr>
            <p:cNvPr id="8" name="Freeform: Shape 7" descr="timeline ">
              <a:extLst>
                <a:ext uri="{FF2B5EF4-FFF2-40B4-BE49-F238E27FC236}">
                  <a16:creationId xmlns:a16="http://schemas.microsoft.com/office/drawing/2014/main" id="{7375BBAB-D8C8-2727-D4FC-356AE3FD7F8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1392439" y="2020391"/>
              <a:ext cx="9252295" cy="2410190"/>
            </a:xfrm>
            <a:custGeom>
              <a:avLst/>
              <a:gdLst>
                <a:gd name="connsiteX0" fmla="*/ 1192508 w 9252295"/>
                <a:gd name="connsiteY0" fmla="*/ 2410190 h 2410190"/>
                <a:gd name="connsiteX1" fmla="*/ 0 w 9252295"/>
                <a:gd name="connsiteY1" fmla="*/ 1217682 h 2410190"/>
                <a:gd name="connsiteX2" fmla="*/ 1107 w 9252295"/>
                <a:gd name="connsiteY2" fmla="*/ 1206703 h 2410190"/>
                <a:gd name="connsiteX3" fmla="*/ 96158 w 9252295"/>
                <a:gd name="connsiteY3" fmla="*/ 1206703 h 2410190"/>
                <a:gd name="connsiteX4" fmla="*/ 95051 w 9252295"/>
                <a:gd name="connsiteY4" fmla="*/ 1217682 h 2410190"/>
                <a:gd name="connsiteX5" fmla="*/ 1192508 w 9252295"/>
                <a:gd name="connsiteY5" fmla="*/ 2315139 h 2410190"/>
                <a:gd name="connsiteX6" fmla="*/ 2289965 w 9252295"/>
                <a:gd name="connsiteY6" fmla="*/ 1217682 h 2410190"/>
                <a:gd name="connsiteX7" fmla="*/ 2289554 w 9252295"/>
                <a:gd name="connsiteY7" fmla="*/ 1209531 h 2410190"/>
                <a:gd name="connsiteX8" fmla="*/ 2290085 w 9252295"/>
                <a:gd name="connsiteY8" fmla="*/ 1209531 h 2410190"/>
                <a:gd name="connsiteX9" fmla="*/ 2295831 w 9252295"/>
                <a:gd name="connsiteY9" fmla="*/ 1095755 h 2410190"/>
                <a:gd name="connsiteX10" fmla="*/ 3482182 w 9252295"/>
                <a:gd name="connsiteY10" fmla="*/ 25174 h 2410190"/>
                <a:gd name="connsiteX11" fmla="*/ 4668533 w 9252295"/>
                <a:gd name="connsiteY11" fmla="*/ 1095755 h 2410190"/>
                <a:gd name="connsiteX12" fmla="*/ 4674278 w 9252295"/>
                <a:gd name="connsiteY12" fmla="*/ 1209531 h 2410190"/>
                <a:gd name="connsiteX13" fmla="*/ 4673516 w 9252295"/>
                <a:gd name="connsiteY13" fmla="*/ 1209531 h 2410190"/>
                <a:gd name="connsiteX14" fmla="*/ 4678322 w 9252295"/>
                <a:gd name="connsiteY14" fmla="*/ 1304717 h 2410190"/>
                <a:gd name="connsiteX15" fmla="*/ 5770114 w 9252295"/>
                <a:gd name="connsiteY15" fmla="*/ 2289966 h 2410190"/>
                <a:gd name="connsiteX16" fmla="*/ 6861904 w 9252295"/>
                <a:gd name="connsiteY16" fmla="*/ 1304717 h 2410190"/>
                <a:gd name="connsiteX17" fmla="*/ 6867159 w 9252295"/>
                <a:gd name="connsiteY17" fmla="*/ 1200660 h 2410190"/>
                <a:gd name="connsiteX18" fmla="*/ 6867690 w 9252295"/>
                <a:gd name="connsiteY18" fmla="*/ 1200660 h 2410190"/>
                <a:gd name="connsiteX19" fmla="*/ 6867279 w 9252295"/>
                <a:gd name="connsiteY19" fmla="*/ 1192508 h 2410190"/>
                <a:gd name="connsiteX20" fmla="*/ 8059787 w 9252295"/>
                <a:gd name="connsiteY20" fmla="*/ 0 h 2410190"/>
                <a:gd name="connsiteX21" fmla="*/ 9252295 w 9252295"/>
                <a:gd name="connsiteY21" fmla="*/ 1192508 h 2410190"/>
                <a:gd name="connsiteX22" fmla="*/ 9251964 w 9252295"/>
                <a:gd name="connsiteY22" fmla="*/ 1195794 h 2410190"/>
                <a:gd name="connsiteX23" fmla="*/ 9156913 w 9252295"/>
                <a:gd name="connsiteY23" fmla="*/ 1195794 h 2410190"/>
                <a:gd name="connsiteX24" fmla="*/ 9157244 w 9252295"/>
                <a:gd name="connsiteY24" fmla="*/ 1192508 h 2410190"/>
                <a:gd name="connsiteX25" fmla="*/ 8059787 w 9252295"/>
                <a:gd name="connsiteY25" fmla="*/ 95051 h 2410190"/>
                <a:gd name="connsiteX26" fmla="*/ 6962330 w 9252295"/>
                <a:gd name="connsiteY26" fmla="*/ 1192508 h 2410190"/>
                <a:gd name="connsiteX27" fmla="*/ 6962741 w 9252295"/>
                <a:gd name="connsiteY27" fmla="*/ 1200660 h 2410190"/>
                <a:gd name="connsiteX28" fmla="*/ 6962209 w 9252295"/>
                <a:gd name="connsiteY28" fmla="*/ 1200660 h 2410190"/>
                <a:gd name="connsiteX29" fmla="*/ 6956464 w 9252295"/>
                <a:gd name="connsiteY29" fmla="*/ 1314435 h 2410190"/>
                <a:gd name="connsiteX30" fmla="*/ 5770114 w 9252295"/>
                <a:gd name="connsiteY30" fmla="*/ 2385016 h 2410190"/>
                <a:gd name="connsiteX31" fmla="*/ 4583763 w 9252295"/>
                <a:gd name="connsiteY31" fmla="*/ 1314435 h 2410190"/>
                <a:gd name="connsiteX32" fmla="*/ 4578017 w 9252295"/>
                <a:gd name="connsiteY32" fmla="*/ 1200660 h 2410190"/>
                <a:gd name="connsiteX33" fmla="*/ 4578780 w 9252295"/>
                <a:gd name="connsiteY33" fmla="*/ 1200660 h 2410190"/>
                <a:gd name="connsiteX34" fmla="*/ 4573974 w 9252295"/>
                <a:gd name="connsiteY34" fmla="*/ 1105474 h 2410190"/>
                <a:gd name="connsiteX35" fmla="*/ 3482182 w 9252295"/>
                <a:gd name="connsiteY35" fmla="*/ 120225 h 2410190"/>
                <a:gd name="connsiteX36" fmla="*/ 2390391 w 9252295"/>
                <a:gd name="connsiteY36" fmla="*/ 1105474 h 2410190"/>
                <a:gd name="connsiteX37" fmla="*/ 2385136 w 9252295"/>
                <a:gd name="connsiteY37" fmla="*/ 1209531 h 2410190"/>
                <a:gd name="connsiteX38" fmla="*/ 2384604 w 9252295"/>
                <a:gd name="connsiteY38" fmla="*/ 1209531 h 2410190"/>
                <a:gd name="connsiteX39" fmla="*/ 2385016 w 9252295"/>
                <a:gd name="connsiteY39" fmla="*/ 1217682 h 2410190"/>
                <a:gd name="connsiteX40" fmla="*/ 1192508 w 9252295"/>
                <a:gd name="connsiteY40" fmla="*/ 2410190 h 24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252295" h="2410190">
                  <a:moveTo>
                    <a:pt x="1192508" y="2410190"/>
                  </a:moveTo>
                  <a:cubicBezTo>
                    <a:pt x="533904" y="2410190"/>
                    <a:pt x="0" y="1876286"/>
                    <a:pt x="0" y="1217682"/>
                  </a:cubicBezTo>
                  <a:lnTo>
                    <a:pt x="1107" y="1206703"/>
                  </a:lnTo>
                  <a:lnTo>
                    <a:pt x="96158" y="1206703"/>
                  </a:lnTo>
                  <a:lnTo>
                    <a:pt x="95051" y="1217682"/>
                  </a:lnTo>
                  <a:cubicBezTo>
                    <a:pt x="95051" y="1823791"/>
                    <a:pt x="586400" y="2315139"/>
                    <a:pt x="1192508" y="2315139"/>
                  </a:cubicBezTo>
                  <a:cubicBezTo>
                    <a:pt x="1798616" y="2315139"/>
                    <a:pt x="2289965" y="1823791"/>
                    <a:pt x="2289965" y="1217682"/>
                  </a:cubicBezTo>
                  <a:lnTo>
                    <a:pt x="2289554" y="1209531"/>
                  </a:lnTo>
                  <a:lnTo>
                    <a:pt x="2290085" y="1209531"/>
                  </a:lnTo>
                  <a:lnTo>
                    <a:pt x="2295831" y="1095755"/>
                  </a:lnTo>
                  <a:cubicBezTo>
                    <a:pt x="2356899" y="494427"/>
                    <a:pt x="2864742" y="25174"/>
                    <a:pt x="3482182" y="25174"/>
                  </a:cubicBezTo>
                  <a:cubicBezTo>
                    <a:pt x="4099623" y="25174"/>
                    <a:pt x="4607465" y="494427"/>
                    <a:pt x="4668533" y="1095755"/>
                  </a:cubicBezTo>
                  <a:lnTo>
                    <a:pt x="4674278" y="1209531"/>
                  </a:lnTo>
                  <a:lnTo>
                    <a:pt x="4673516" y="1209531"/>
                  </a:lnTo>
                  <a:lnTo>
                    <a:pt x="4678322" y="1304717"/>
                  </a:lnTo>
                  <a:cubicBezTo>
                    <a:pt x="4734523" y="1858116"/>
                    <a:pt x="5201886" y="2289966"/>
                    <a:pt x="5770114" y="2289966"/>
                  </a:cubicBezTo>
                  <a:cubicBezTo>
                    <a:pt x="6338340" y="2289966"/>
                    <a:pt x="6805704" y="1858116"/>
                    <a:pt x="6861904" y="1304717"/>
                  </a:cubicBezTo>
                  <a:lnTo>
                    <a:pt x="6867159" y="1200660"/>
                  </a:lnTo>
                  <a:lnTo>
                    <a:pt x="6867690" y="1200660"/>
                  </a:lnTo>
                  <a:lnTo>
                    <a:pt x="6867279" y="1192508"/>
                  </a:lnTo>
                  <a:cubicBezTo>
                    <a:pt x="6867279" y="533905"/>
                    <a:pt x="7401183" y="0"/>
                    <a:pt x="8059787" y="0"/>
                  </a:cubicBezTo>
                  <a:cubicBezTo>
                    <a:pt x="8718390" y="0"/>
                    <a:pt x="9252295" y="533905"/>
                    <a:pt x="9252295" y="1192508"/>
                  </a:cubicBezTo>
                  <a:lnTo>
                    <a:pt x="9251964" y="1195794"/>
                  </a:lnTo>
                  <a:lnTo>
                    <a:pt x="9156913" y="1195794"/>
                  </a:lnTo>
                  <a:lnTo>
                    <a:pt x="9157244" y="1192508"/>
                  </a:lnTo>
                  <a:cubicBezTo>
                    <a:pt x="9157244" y="586400"/>
                    <a:pt x="8665895" y="95051"/>
                    <a:pt x="8059787" y="95051"/>
                  </a:cubicBezTo>
                  <a:cubicBezTo>
                    <a:pt x="7453679" y="95051"/>
                    <a:pt x="6962330" y="586400"/>
                    <a:pt x="6962330" y="1192508"/>
                  </a:cubicBezTo>
                  <a:lnTo>
                    <a:pt x="6962741" y="1200660"/>
                  </a:lnTo>
                  <a:lnTo>
                    <a:pt x="6962209" y="1200660"/>
                  </a:lnTo>
                  <a:lnTo>
                    <a:pt x="6956464" y="1314435"/>
                  </a:lnTo>
                  <a:cubicBezTo>
                    <a:pt x="6895396" y="1915764"/>
                    <a:pt x="6387554" y="2385016"/>
                    <a:pt x="5770114" y="2385016"/>
                  </a:cubicBezTo>
                  <a:cubicBezTo>
                    <a:pt x="5152672" y="2385016"/>
                    <a:pt x="4644831" y="1915764"/>
                    <a:pt x="4583763" y="1314435"/>
                  </a:cubicBezTo>
                  <a:lnTo>
                    <a:pt x="4578017" y="1200660"/>
                  </a:lnTo>
                  <a:lnTo>
                    <a:pt x="4578780" y="1200660"/>
                  </a:lnTo>
                  <a:lnTo>
                    <a:pt x="4573974" y="1105474"/>
                  </a:lnTo>
                  <a:cubicBezTo>
                    <a:pt x="4517772" y="552075"/>
                    <a:pt x="4050409" y="120225"/>
                    <a:pt x="3482182" y="120225"/>
                  </a:cubicBezTo>
                  <a:cubicBezTo>
                    <a:pt x="2913956" y="120225"/>
                    <a:pt x="2446592" y="552075"/>
                    <a:pt x="2390391" y="1105474"/>
                  </a:cubicBezTo>
                  <a:lnTo>
                    <a:pt x="2385136" y="1209531"/>
                  </a:lnTo>
                  <a:lnTo>
                    <a:pt x="2384604" y="1209531"/>
                  </a:lnTo>
                  <a:lnTo>
                    <a:pt x="2385016" y="1217682"/>
                  </a:lnTo>
                  <a:cubicBezTo>
                    <a:pt x="2385016" y="1876286"/>
                    <a:pt x="1851111" y="2410190"/>
                    <a:pt x="1192508" y="2410190"/>
                  </a:cubicBezTo>
                  <a:close/>
                </a:path>
              </a:pathLst>
            </a:custGeom>
            <a:gradFill flip="none" rotWithShape="1">
              <a:gsLst>
                <a:gs pos="61000">
                  <a:schemeClr val="accent6"/>
                </a:gs>
                <a:gs pos="39000">
                  <a:schemeClr val="accent5"/>
                </a:gs>
                <a:gs pos="18000">
                  <a:schemeClr val="accent4"/>
                </a:gs>
                <a:gs pos="92000">
                  <a:schemeClr val="accent3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Oval 8" descr="timeline endpoints">
              <a:extLst>
                <a:ext uri="{FF2B5EF4-FFF2-40B4-BE49-F238E27FC236}">
                  <a16:creationId xmlns:a16="http://schemas.microsoft.com/office/drawing/2014/main" id="{9D577B28-1EDE-DBD4-65A1-6056FEA341B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20120" y="3149771"/>
              <a:ext cx="218092" cy="218092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 descr="timeline endpoints">
              <a:extLst>
                <a:ext uri="{FF2B5EF4-FFF2-40B4-BE49-F238E27FC236}">
                  <a16:creationId xmlns:a16="http://schemas.microsoft.com/office/drawing/2014/main" id="{0695BC44-1444-74C9-615A-931C014FF2A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480529" y="3149771"/>
              <a:ext cx="218092" cy="218092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0A472"/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19D762BF-B2DE-9937-D476-A8B3ECDDAD07}"/>
              </a:ext>
            </a:extLst>
          </p:cNvPr>
          <p:cNvSpPr/>
          <p:nvPr/>
        </p:nvSpPr>
        <p:spPr>
          <a:xfrm flipV="1">
            <a:off x="0" y="-611129"/>
            <a:ext cx="3081936" cy="2952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D80422-F10A-6CC7-1DD2-0B8C13A1D1EC}"/>
              </a:ext>
            </a:extLst>
          </p:cNvPr>
          <p:cNvSpPr/>
          <p:nvPr/>
        </p:nvSpPr>
        <p:spPr>
          <a:xfrm flipV="1">
            <a:off x="3049342" y="1189096"/>
            <a:ext cx="3081936" cy="2952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79A1764-9B37-A9A0-5E40-1A1D590A235B}"/>
              </a:ext>
            </a:extLst>
          </p:cNvPr>
          <p:cNvSpPr/>
          <p:nvPr/>
        </p:nvSpPr>
        <p:spPr>
          <a:xfrm flipV="1">
            <a:off x="6096000" y="1181099"/>
            <a:ext cx="3081936" cy="2952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77EAAF5-3675-9D01-FF08-6CD7C60AEF1B}"/>
              </a:ext>
            </a:extLst>
          </p:cNvPr>
          <p:cNvSpPr/>
          <p:nvPr/>
        </p:nvSpPr>
        <p:spPr>
          <a:xfrm flipV="1">
            <a:off x="9114547" y="1179570"/>
            <a:ext cx="3081936" cy="2952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456E7BD-1DB7-2B10-7EB5-E11504E58EB4}"/>
              </a:ext>
            </a:extLst>
          </p:cNvPr>
          <p:cNvGrpSpPr/>
          <p:nvPr/>
        </p:nvGrpSpPr>
        <p:grpSpPr>
          <a:xfrm>
            <a:off x="-3498" y="5829301"/>
            <a:ext cx="3081936" cy="3181349"/>
            <a:chOff x="0" y="3905251"/>
            <a:chExt cx="3081936" cy="318134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07383E7-BB19-E071-76CA-FE9717529FDD}"/>
                </a:ext>
              </a:extLst>
            </p:cNvPr>
            <p:cNvSpPr/>
            <p:nvPr/>
          </p:nvSpPr>
          <p:spPr>
            <a:xfrm>
              <a:off x="0" y="3905251"/>
              <a:ext cx="3081936" cy="29527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9E559B-21E0-BC2D-6508-A07EA52A1B04}"/>
                </a:ext>
              </a:extLst>
            </p:cNvPr>
            <p:cNvSpPr/>
            <p:nvPr/>
          </p:nvSpPr>
          <p:spPr>
            <a:xfrm>
              <a:off x="0" y="4133850"/>
              <a:ext cx="3081936" cy="295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AF71B5-5EB2-CF02-CF4D-FD216F7B8748}"/>
              </a:ext>
            </a:extLst>
          </p:cNvPr>
          <p:cNvGrpSpPr/>
          <p:nvPr/>
        </p:nvGrpSpPr>
        <p:grpSpPr>
          <a:xfrm>
            <a:off x="3025846" y="3676651"/>
            <a:ext cx="3081936" cy="3181349"/>
            <a:chOff x="0" y="3905251"/>
            <a:chExt cx="3081936" cy="318134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FC94B77-F7D2-343D-CDD8-FF46BC219481}"/>
                </a:ext>
              </a:extLst>
            </p:cNvPr>
            <p:cNvSpPr/>
            <p:nvPr/>
          </p:nvSpPr>
          <p:spPr>
            <a:xfrm>
              <a:off x="0" y="3905251"/>
              <a:ext cx="3081936" cy="29527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13EA864-1BA5-8BA3-09E5-32366A81B21E}"/>
                </a:ext>
              </a:extLst>
            </p:cNvPr>
            <p:cNvSpPr/>
            <p:nvPr/>
          </p:nvSpPr>
          <p:spPr>
            <a:xfrm>
              <a:off x="0" y="4133850"/>
              <a:ext cx="3081936" cy="295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8FCC57B-706A-F04C-53FC-EDDCA47C2256}"/>
              </a:ext>
            </a:extLst>
          </p:cNvPr>
          <p:cNvGrpSpPr/>
          <p:nvPr/>
        </p:nvGrpSpPr>
        <p:grpSpPr>
          <a:xfrm>
            <a:off x="6051691" y="3676651"/>
            <a:ext cx="3081936" cy="3181349"/>
            <a:chOff x="0" y="3905251"/>
            <a:chExt cx="3081936" cy="318134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711DF4-A2F0-C860-C911-EA75DEBB05A2}"/>
                </a:ext>
              </a:extLst>
            </p:cNvPr>
            <p:cNvSpPr/>
            <p:nvPr/>
          </p:nvSpPr>
          <p:spPr>
            <a:xfrm>
              <a:off x="0" y="3905251"/>
              <a:ext cx="3081936" cy="29527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094F68C-86CD-DCDE-768B-042370766293}"/>
                </a:ext>
              </a:extLst>
            </p:cNvPr>
            <p:cNvSpPr/>
            <p:nvPr/>
          </p:nvSpPr>
          <p:spPr>
            <a:xfrm>
              <a:off x="0" y="4133850"/>
              <a:ext cx="3081936" cy="295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56B838-A398-A769-55AD-F044E393A00C}"/>
              </a:ext>
            </a:extLst>
          </p:cNvPr>
          <p:cNvGrpSpPr/>
          <p:nvPr/>
        </p:nvGrpSpPr>
        <p:grpSpPr>
          <a:xfrm>
            <a:off x="9110064" y="3667686"/>
            <a:ext cx="3081936" cy="3181349"/>
            <a:chOff x="0" y="3905251"/>
            <a:chExt cx="3081936" cy="318134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EFA5322-57B0-2B44-7389-C8EADAE974AF}"/>
                </a:ext>
              </a:extLst>
            </p:cNvPr>
            <p:cNvSpPr/>
            <p:nvPr/>
          </p:nvSpPr>
          <p:spPr>
            <a:xfrm>
              <a:off x="0" y="3905251"/>
              <a:ext cx="3081936" cy="29527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24ECBA7-EB07-139B-76A2-C388CDDF0F79}"/>
                </a:ext>
              </a:extLst>
            </p:cNvPr>
            <p:cNvSpPr/>
            <p:nvPr/>
          </p:nvSpPr>
          <p:spPr>
            <a:xfrm>
              <a:off x="0" y="4133850"/>
              <a:ext cx="3081936" cy="295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845B4360-C7B2-A8C1-6785-0B3DB028755F}"/>
              </a:ext>
            </a:extLst>
          </p:cNvPr>
          <p:cNvSpPr/>
          <p:nvPr/>
        </p:nvSpPr>
        <p:spPr>
          <a:xfrm flipV="1">
            <a:off x="0" y="-839728"/>
            <a:ext cx="3081936" cy="295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7BA6897-23B0-AA70-49E1-E39F11EA5200}"/>
              </a:ext>
            </a:extLst>
          </p:cNvPr>
          <p:cNvSpPr/>
          <p:nvPr/>
        </p:nvSpPr>
        <p:spPr>
          <a:xfrm flipV="1">
            <a:off x="3049342" y="960497"/>
            <a:ext cx="3081936" cy="295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3AEDBA-AFAD-0E68-187B-D06F42CCE5D6}"/>
              </a:ext>
            </a:extLst>
          </p:cNvPr>
          <p:cNvSpPr/>
          <p:nvPr/>
        </p:nvSpPr>
        <p:spPr>
          <a:xfrm flipV="1">
            <a:off x="6096000" y="952500"/>
            <a:ext cx="3081936" cy="295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DC89702-1229-26F8-AAC6-F855229DD5FF}"/>
              </a:ext>
            </a:extLst>
          </p:cNvPr>
          <p:cNvSpPr/>
          <p:nvPr/>
        </p:nvSpPr>
        <p:spPr>
          <a:xfrm flipV="1">
            <a:off x="9105582" y="950971"/>
            <a:ext cx="3081936" cy="295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0282AD5-24B6-60C2-3A7E-F0DFB70806F7}"/>
              </a:ext>
            </a:extLst>
          </p:cNvPr>
          <p:cNvSpPr txBox="1">
            <a:spLocks/>
          </p:cNvSpPr>
          <p:nvPr/>
        </p:nvSpPr>
        <p:spPr>
          <a:xfrm>
            <a:off x="1113090" y="360803"/>
            <a:ext cx="1161288" cy="1161288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all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Q1</a:t>
            </a:r>
          </a:p>
        </p:txBody>
      </p:sp>
      <p:sp>
        <p:nvSpPr>
          <p:cNvPr id="2" name="Text Placeholder 48">
            <a:extLst>
              <a:ext uri="{FF2B5EF4-FFF2-40B4-BE49-F238E27FC236}">
                <a16:creationId xmlns:a16="http://schemas.microsoft.com/office/drawing/2014/main" id="{A0EE4015-7E05-0865-8DAE-9CBBE71CC58A}"/>
              </a:ext>
            </a:extLst>
          </p:cNvPr>
          <p:cNvSpPr txBox="1">
            <a:spLocks/>
          </p:cNvSpPr>
          <p:nvPr/>
        </p:nvSpPr>
        <p:spPr>
          <a:xfrm>
            <a:off x="777539" y="1659737"/>
            <a:ext cx="1796396" cy="3021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Customers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C0576BD9-B67C-8CFC-72E5-8ED5458E0D23}"/>
              </a:ext>
            </a:extLst>
          </p:cNvPr>
          <p:cNvSpPr txBox="1">
            <a:spLocks/>
          </p:cNvSpPr>
          <p:nvPr/>
        </p:nvSpPr>
        <p:spPr>
          <a:xfrm>
            <a:off x="4018698" y="360803"/>
            <a:ext cx="1161288" cy="1161288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all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Q2</a:t>
            </a:r>
            <a:endParaRPr lang="en-US" dirty="0"/>
          </a:p>
        </p:txBody>
      </p:sp>
      <p:sp>
        <p:nvSpPr>
          <p:cNvPr id="3" name="Text Placeholder 48">
            <a:extLst>
              <a:ext uri="{FF2B5EF4-FFF2-40B4-BE49-F238E27FC236}">
                <a16:creationId xmlns:a16="http://schemas.microsoft.com/office/drawing/2014/main" id="{7EB0A290-E71A-AC86-91E3-DACEF8894152}"/>
              </a:ext>
            </a:extLst>
          </p:cNvPr>
          <p:cNvSpPr txBox="1">
            <a:spLocks/>
          </p:cNvSpPr>
          <p:nvPr/>
        </p:nvSpPr>
        <p:spPr>
          <a:xfrm>
            <a:off x="3694159" y="1659737"/>
            <a:ext cx="1796396" cy="3021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planning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94B65E3C-CBDF-E7D6-A8E3-134414CA14E5}"/>
              </a:ext>
            </a:extLst>
          </p:cNvPr>
          <p:cNvSpPr txBox="1">
            <a:spLocks/>
          </p:cNvSpPr>
          <p:nvPr/>
        </p:nvSpPr>
        <p:spPr>
          <a:xfrm>
            <a:off x="6924306" y="360803"/>
            <a:ext cx="1161288" cy="116128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Q3</a:t>
            </a:r>
            <a:endParaRPr lang="en-US" dirty="0"/>
          </a:p>
        </p:txBody>
      </p:sp>
      <p:sp>
        <p:nvSpPr>
          <p:cNvPr id="5" name="Text Placeholder 48">
            <a:extLst>
              <a:ext uri="{FF2B5EF4-FFF2-40B4-BE49-F238E27FC236}">
                <a16:creationId xmlns:a16="http://schemas.microsoft.com/office/drawing/2014/main" id="{31F721E4-F643-D447-E0EF-7C5CB1689135}"/>
              </a:ext>
            </a:extLst>
          </p:cNvPr>
          <p:cNvSpPr txBox="1">
            <a:spLocks/>
          </p:cNvSpPr>
          <p:nvPr/>
        </p:nvSpPr>
        <p:spPr>
          <a:xfrm>
            <a:off x="6610779" y="1659737"/>
            <a:ext cx="1796396" cy="3021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execution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05D6A851-DBCD-FBE0-1BED-65DB2004D559}"/>
              </a:ext>
            </a:extLst>
          </p:cNvPr>
          <p:cNvSpPr txBox="1">
            <a:spLocks/>
          </p:cNvSpPr>
          <p:nvPr/>
        </p:nvSpPr>
        <p:spPr>
          <a:xfrm>
            <a:off x="9829913" y="344702"/>
            <a:ext cx="1161288" cy="1161288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Q4</a:t>
            </a:r>
            <a:endParaRPr lang="en-US" dirty="0"/>
          </a:p>
        </p:txBody>
      </p:sp>
      <p:sp>
        <p:nvSpPr>
          <p:cNvPr id="6" name="Text Placeholder 48">
            <a:extLst>
              <a:ext uri="{FF2B5EF4-FFF2-40B4-BE49-F238E27FC236}">
                <a16:creationId xmlns:a16="http://schemas.microsoft.com/office/drawing/2014/main" id="{1789880D-A223-0CB2-F1CC-AC917AB8AAA5}"/>
              </a:ext>
            </a:extLst>
          </p:cNvPr>
          <p:cNvSpPr txBox="1">
            <a:spLocks/>
          </p:cNvSpPr>
          <p:nvPr/>
        </p:nvSpPr>
        <p:spPr>
          <a:xfrm>
            <a:off x="9527398" y="1659737"/>
            <a:ext cx="1796396" cy="3021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Review</a:t>
            </a:r>
          </a:p>
        </p:txBody>
      </p:sp>
      <p:sp>
        <p:nvSpPr>
          <p:cNvPr id="4" name="Rectangle 3">
            <a:hlinkHover r:id="rId7" action="ppaction://hlinksldjump"/>
            <a:extLst>
              <a:ext uri="{FF2B5EF4-FFF2-40B4-BE49-F238E27FC236}">
                <a16:creationId xmlns:a16="http://schemas.microsoft.com/office/drawing/2014/main" id="{5CF6A7D8-ED3A-F1A1-200F-2EB59B158590}"/>
              </a:ext>
            </a:extLst>
          </p:cNvPr>
          <p:cNvSpPr/>
          <p:nvPr/>
        </p:nvSpPr>
        <p:spPr>
          <a:xfrm>
            <a:off x="-3498" y="0"/>
            <a:ext cx="3048357" cy="2306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Rectangle 10">
            <a:hlinkHover r:id="rId8" action="ppaction://hlinksldjump"/>
            <a:extLst>
              <a:ext uri="{FF2B5EF4-FFF2-40B4-BE49-F238E27FC236}">
                <a16:creationId xmlns:a16="http://schemas.microsoft.com/office/drawing/2014/main" id="{D51081B7-6274-70D8-B751-678F55B16480}"/>
              </a:ext>
            </a:extLst>
          </p:cNvPr>
          <p:cNvSpPr/>
          <p:nvPr/>
        </p:nvSpPr>
        <p:spPr>
          <a:xfrm>
            <a:off x="3044802" y="0"/>
            <a:ext cx="3049449" cy="2306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6" name="Rectangle 15">
            <a:hlinkHover r:id="rId9" action="ppaction://hlinksldjump"/>
            <a:extLst>
              <a:ext uri="{FF2B5EF4-FFF2-40B4-BE49-F238E27FC236}">
                <a16:creationId xmlns:a16="http://schemas.microsoft.com/office/drawing/2014/main" id="{1DFB3601-45E8-04F3-7FB8-C7B57ECD7308}"/>
              </a:ext>
            </a:extLst>
          </p:cNvPr>
          <p:cNvSpPr/>
          <p:nvPr/>
        </p:nvSpPr>
        <p:spPr>
          <a:xfrm>
            <a:off x="6058307" y="0"/>
            <a:ext cx="3075320" cy="2306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7" name="Rectangle 16">
            <a:hlinkHover r:id="rId10" action="ppaction://hlinksldjump"/>
            <a:extLst>
              <a:ext uri="{FF2B5EF4-FFF2-40B4-BE49-F238E27FC236}">
                <a16:creationId xmlns:a16="http://schemas.microsoft.com/office/drawing/2014/main" id="{E3AA80BC-8843-6385-F396-040386FBD524}"/>
              </a:ext>
            </a:extLst>
          </p:cNvPr>
          <p:cNvSpPr/>
          <p:nvPr/>
        </p:nvSpPr>
        <p:spPr>
          <a:xfrm>
            <a:off x="9103816" y="-7997"/>
            <a:ext cx="3097150" cy="2306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4B1649-DEC0-6B6C-6D1D-707BA4FA960B}"/>
              </a:ext>
            </a:extLst>
          </p:cNvPr>
          <p:cNvSpPr txBox="1"/>
          <p:nvPr/>
        </p:nvSpPr>
        <p:spPr>
          <a:xfrm>
            <a:off x="3395376" y="2250298"/>
            <a:ext cx="4445834" cy="13108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500 customers surveyed, 3 competitor analyses</a:t>
            </a:r>
            <a:endParaRPr lang="fa-IR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C75EA7-42B9-CA0E-08FD-CA8F0C5E6C89}"/>
              </a:ext>
            </a:extLst>
          </p:cNvPr>
          <p:cNvSpPr txBox="1"/>
          <p:nvPr/>
        </p:nvSpPr>
        <p:spPr>
          <a:xfrm>
            <a:off x="3395376" y="4088208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a-IR" altLang="fa-I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Light (Body)"/>
              </a:rPr>
              <a:t>Product A</a:t>
            </a:r>
            <a:r>
              <a:rPr lang="fa-IR" altLang="fa-IR" sz="2000" dirty="0">
                <a:latin typeface="Avenir Next LT Pro Light (Body)"/>
              </a:rPr>
              <a:t>:</a:t>
            </a:r>
            <a:r>
              <a:rPr lang="en-US" altLang="fa-IR" sz="2000" dirty="0">
                <a:latin typeface="Avenir Next LT Pro Light (Body)"/>
              </a:rPr>
              <a:t> 40%</a:t>
            </a:r>
            <a:endParaRPr kumimoji="0" lang="fa-IR" altLang="fa-I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Next LT Pro Light (Body)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a-IR" altLang="fa-I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Light (Body)"/>
              </a:rPr>
              <a:t>Product B:</a:t>
            </a:r>
            <a:r>
              <a:rPr kumimoji="0" lang="en-US" altLang="fa-I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Light (Body)"/>
              </a:rPr>
              <a:t> 35</a:t>
            </a:r>
            <a:r>
              <a:rPr lang="en-US" altLang="fa-IR" sz="2000" dirty="0">
                <a:latin typeface="Avenir Next LT Pro Light (Body)"/>
              </a:rPr>
              <a:t>%</a:t>
            </a:r>
            <a:endParaRPr lang="fa-IR" altLang="fa-IR" sz="2000" dirty="0">
              <a:latin typeface="Avenir Next LT Pro Light (Body)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a-IR" altLang="fa-I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Light (Body)"/>
              </a:rPr>
              <a:t>Product C</a:t>
            </a:r>
            <a:r>
              <a:rPr lang="fa-IR" altLang="fa-IR" sz="2000" dirty="0">
                <a:latin typeface="Avenir Next LT Pro Light (Body)"/>
              </a:rPr>
              <a:t>:</a:t>
            </a:r>
            <a:r>
              <a:rPr lang="en-US" altLang="fa-IR" sz="2000" dirty="0">
                <a:latin typeface="Avenir Next LT Pro Light (Body)"/>
              </a:rPr>
              <a:t> 25%</a:t>
            </a:r>
            <a:endParaRPr lang="fa-IR" altLang="fa-IR" sz="2000" dirty="0">
              <a:latin typeface="Avenir Next LT Pro Light (Body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69E313-FA8D-D022-C744-FA7230C4E0F6}"/>
                  </a:ext>
                </a:extLst>
              </p:cNvPr>
              <p:cNvSpPr txBox="1"/>
              <p:nvPr/>
            </p:nvSpPr>
            <p:spPr>
              <a:xfrm>
                <a:off x="3410055" y="5296354"/>
                <a:ext cx="6690490" cy="482953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/>
                        <m:t>Percentage</m:t>
                      </m:r>
                      <m:r>
                        <m:rPr>
                          <m:nor/>
                        </m:rPr>
                        <a:rPr lang="en-US" sz="1600"/>
                        <m:t> </m:t>
                      </m:r>
                      <m:r>
                        <m:rPr>
                          <m:nor/>
                        </m:rPr>
                        <a:rPr lang="en-US" sz="1600"/>
                        <m:t>of</m:t>
                      </m:r>
                      <m:r>
                        <m:rPr>
                          <m:nor/>
                        </m:rPr>
                        <a:rPr lang="en-US" sz="1600"/>
                        <m:t> </m:t>
                      </m:r>
                      <m:r>
                        <m:rPr>
                          <m:nor/>
                        </m:rPr>
                        <a:rPr lang="en-US" sz="1600"/>
                        <m:t>each</m:t>
                      </m:r>
                      <m:r>
                        <m:rPr>
                          <m:nor/>
                        </m:rPr>
                        <a:rPr lang="en-US" sz="1600"/>
                        <m:t> </m:t>
                      </m:r>
                      <m:r>
                        <m:rPr>
                          <m:nor/>
                        </m:rPr>
                        <a:rPr lang="en-US" sz="1600"/>
                        <m:t>product</m:t>
                      </m:r>
                      <m:r>
                        <m:rPr>
                          <m:nor/>
                        </m:rPr>
                        <a:rPr lang="en-US" sz="1600"/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/>
                            <m:t>Number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of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customers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of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that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product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/>
                            <m:t>Total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customers</m:t>
                          </m:r>
                        </m:den>
                      </m:f>
                      <m:r>
                        <m:rPr>
                          <m:nor/>
                        </m:rPr>
                        <a:rPr lang="en-US" sz="1600"/>
                        <m:t>​×</m:t>
                      </m:r>
                      <m:r>
                        <m:rPr>
                          <m:nor/>
                        </m:rPr>
                        <a:rPr lang="en-US" sz="1600"/>
                        <m:t>100</m:t>
                      </m:r>
                    </m:oMath>
                  </m:oMathPara>
                </a14:m>
                <a:endParaRPr lang="fa-IR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69E313-FA8D-D022-C744-FA7230C4E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055" y="5296354"/>
                <a:ext cx="6690490" cy="4829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458757-9B79-19ED-AF3A-281076813FCF}"/>
              </a:ext>
            </a:extLst>
          </p:cNvPr>
          <p:cNvCxnSpPr/>
          <p:nvPr/>
        </p:nvCxnSpPr>
        <p:spPr>
          <a:xfrm>
            <a:off x="3215444" y="2389245"/>
            <a:ext cx="0" cy="350673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2" name="Graphic 21" descr="Circle with left arrow outline">
            <a:hlinkHover r:id="rId12" action="ppaction://hlinksldjump"/>
            <a:extLst>
              <a:ext uri="{FF2B5EF4-FFF2-40B4-BE49-F238E27FC236}">
                <a16:creationId xmlns:a16="http://schemas.microsoft.com/office/drawing/2014/main" id="{CDFE4948-0856-3009-1673-F6382374BE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1467516" y="6153356"/>
            <a:ext cx="636833" cy="6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80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7D4AD-A97B-6854-2DBD-632B21D0F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6535FF6-3EDC-7EA5-12F2-2075BE198733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84261AE2-9D98-6819-DF0F-8A70C0BAD1F5}"/>
              </a:ext>
            </a:extLst>
          </p:cNvPr>
          <p:cNvGraphicFramePr>
            <a:graphicFrameLocks/>
          </p:cNvGraphicFramePr>
          <p:nvPr/>
        </p:nvGraphicFramePr>
        <p:xfrm>
          <a:off x="158331" y="2526610"/>
          <a:ext cx="3034811" cy="3357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FE5CFC1A-65E0-BE77-C80F-765A91543D5C}"/>
              </a:ext>
            </a:extLst>
          </p:cNvPr>
          <p:cNvGraphicFramePr>
            <a:graphicFrameLocks/>
          </p:cNvGraphicFramePr>
          <p:nvPr/>
        </p:nvGraphicFramePr>
        <p:xfrm>
          <a:off x="3081936" y="2526610"/>
          <a:ext cx="3034811" cy="3357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17C229B4-A834-46FD-25E6-8FEED4C86C18}"/>
              </a:ext>
            </a:extLst>
          </p:cNvPr>
          <p:cNvGraphicFramePr>
            <a:graphicFrameLocks/>
          </p:cNvGraphicFramePr>
          <p:nvPr/>
        </p:nvGraphicFramePr>
        <p:xfrm>
          <a:off x="5987544" y="2526610"/>
          <a:ext cx="3034811" cy="3357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10DD8801-D58E-515B-3200-CAACCEF93AFC}"/>
              </a:ext>
            </a:extLst>
          </p:cNvPr>
          <p:cNvGraphicFramePr>
            <a:graphicFrameLocks/>
          </p:cNvGraphicFramePr>
          <p:nvPr/>
        </p:nvGraphicFramePr>
        <p:xfrm>
          <a:off x="8893151" y="2526610"/>
          <a:ext cx="3034811" cy="3357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4" name="Title 33">
            <a:extLst>
              <a:ext uri="{FF2B5EF4-FFF2-40B4-BE49-F238E27FC236}">
                <a16:creationId xmlns:a16="http://schemas.microsoft.com/office/drawing/2014/main" id="{50824DE0-F42D-DCCA-CAB7-D6A3DDF111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230124" y="-5538246"/>
            <a:ext cx="11731752" cy="1176055"/>
          </a:xfrm>
        </p:spPr>
        <p:txBody>
          <a:bodyPr/>
          <a:lstStyle/>
          <a:p>
            <a:r>
              <a:rPr lang="en-US" dirty="0"/>
              <a:t>Product Roadmap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0C2A84-9F9B-F044-4C5E-F5182DC17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20120" y="-3975054"/>
            <a:ext cx="9378501" cy="2410190"/>
            <a:chOff x="1320120" y="2020391"/>
            <a:chExt cx="9378501" cy="2410190"/>
          </a:xfrm>
        </p:grpSpPr>
        <p:sp>
          <p:nvSpPr>
            <p:cNvPr id="8" name="Freeform: Shape 7" descr="timeline ">
              <a:extLst>
                <a:ext uri="{FF2B5EF4-FFF2-40B4-BE49-F238E27FC236}">
                  <a16:creationId xmlns:a16="http://schemas.microsoft.com/office/drawing/2014/main" id="{F1BEE9A5-F148-054C-808A-435B8253A00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1392439" y="2020391"/>
              <a:ext cx="9252295" cy="2410190"/>
            </a:xfrm>
            <a:custGeom>
              <a:avLst/>
              <a:gdLst>
                <a:gd name="connsiteX0" fmla="*/ 1192508 w 9252295"/>
                <a:gd name="connsiteY0" fmla="*/ 2410190 h 2410190"/>
                <a:gd name="connsiteX1" fmla="*/ 0 w 9252295"/>
                <a:gd name="connsiteY1" fmla="*/ 1217682 h 2410190"/>
                <a:gd name="connsiteX2" fmla="*/ 1107 w 9252295"/>
                <a:gd name="connsiteY2" fmla="*/ 1206703 h 2410190"/>
                <a:gd name="connsiteX3" fmla="*/ 96158 w 9252295"/>
                <a:gd name="connsiteY3" fmla="*/ 1206703 h 2410190"/>
                <a:gd name="connsiteX4" fmla="*/ 95051 w 9252295"/>
                <a:gd name="connsiteY4" fmla="*/ 1217682 h 2410190"/>
                <a:gd name="connsiteX5" fmla="*/ 1192508 w 9252295"/>
                <a:gd name="connsiteY5" fmla="*/ 2315139 h 2410190"/>
                <a:gd name="connsiteX6" fmla="*/ 2289965 w 9252295"/>
                <a:gd name="connsiteY6" fmla="*/ 1217682 h 2410190"/>
                <a:gd name="connsiteX7" fmla="*/ 2289554 w 9252295"/>
                <a:gd name="connsiteY7" fmla="*/ 1209531 h 2410190"/>
                <a:gd name="connsiteX8" fmla="*/ 2290085 w 9252295"/>
                <a:gd name="connsiteY8" fmla="*/ 1209531 h 2410190"/>
                <a:gd name="connsiteX9" fmla="*/ 2295831 w 9252295"/>
                <a:gd name="connsiteY9" fmla="*/ 1095755 h 2410190"/>
                <a:gd name="connsiteX10" fmla="*/ 3482182 w 9252295"/>
                <a:gd name="connsiteY10" fmla="*/ 25174 h 2410190"/>
                <a:gd name="connsiteX11" fmla="*/ 4668533 w 9252295"/>
                <a:gd name="connsiteY11" fmla="*/ 1095755 h 2410190"/>
                <a:gd name="connsiteX12" fmla="*/ 4674278 w 9252295"/>
                <a:gd name="connsiteY12" fmla="*/ 1209531 h 2410190"/>
                <a:gd name="connsiteX13" fmla="*/ 4673516 w 9252295"/>
                <a:gd name="connsiteY13" fmla="*/ 1209531 h 2410190"/>
                <a:gd name="connsiteX14" fmla="*/ 4678322 w 9252295"/>
                <a:gd name="connsiteY14" fmla="*/ 1304717 h 2410190"/>
                <a:gd name="connsiteX15" fmla="*/ 5770114 w 9252295"/>
                <a:gd name="connsiteY15" fmla="*/ 2289966 h 2410190"/>
                <a:gd name="connsiteX16" fmla="*/ 6861904 w 9252295"/>
                <a:gd name="connsiteY16" fmla="*/ 1304717 h 2410190"/>
                <a:gd name="connsiteX17" fmla="*/ 6867159 w 9252295"/>
                <a:gd name="connsiteY17" fmla="*/ 1200660 h 2410190"/>
                <a:gd name="connsiteX18" fmla="*/ 6867690 w 9252295"/>
                <a:gd name="connsiteY18" fmla="*/ 1200660 h 2410190"/>
                <a:gd name="connsiteX19" fmla="*/ 6867279 w 9252295"/>
                <a:gd name="connsiteY19" fmla="*/ 1192508 h 2410190"/>
                <a:gd name="connsiteX20" fmla="*/ 8059787 w 9252295"/>
                <a:gd name="connsiteY20" fmla="*/ 0 h 2410190"/>
                <a:gd name="connsiteX21" fmla="*/ 9252295 w 9252295"/>
                <a:gd name="connsiteY21" fmla="*/ 1192508 h 2410190"/>
                <a:gd name="connsiteX22" fmla="*/ 9251964 w 9252295"/>
                <a:gd name="connsiteY22" fmla="*/ 1195794 h 2410190"/>
                <a:gd name="connsiteX23" fmla="*/ 9156913 w 9252295"/>
                <a:gd name="connsiteY23" fmla="*/ 1195794 h 2410190"/>
                <a:gd name="connsiteX24" fmla="*/ 9157244 w 9252295"/>
                <a:gd name="connsiteY24" fmla="*/ 1192508 h 2410190"/>
                <a:gd name="connsiteX25" fmla="*/ 8059787 w 9252295"/>
                <a:gd name="connsiteY25" fmla="*/ 95051 h 2410190"/>
                <a:gd name="connsiteX26" fmla="*/ 6962330 w 9252295"/>
                <a:gd name="connsiteY26" fmla="*/ 1192508 h 2410190"/>
                <a:gd name="connsiteX27" fmla="*/ 6962741 w 9252295"/>
                <a:gd name="connsiteY27" fmla="*/ 1200660 h 2410190"/>
                <a:gd name="connsiteX28" fmla="*/ 6962209 w 9252295"/>
                <a:gd name="connsiteY28" fmla="*/ 1200660 h 2410190"/>
                <a:gd name="connsiteX29" fmla="*/ 6956464 w 9252295"/>
                <a:gd name="connsiteY29" fmla="*/ 1314435 h 2410190"/>
                <a:gd name="connsiteX30" fmla="*/ 5770114 w 9252295"/>
                <a:gd name="connsiteY30" fmla="*/ 2385016 h 2410190"/>
                <a:gd name="connsiteX31" fmla="*/ 4583763 w 9252295"/>
                <a:gd name="connsiteY31" fmla="*/ 1314435 h 2410190"/>
                <a:gd name="connsiteX32" fmla="*/ 4578017 w 9252295"/>
                <a:gd name="connsiteY32" fmla="*/ 1200660 h 2410190"/>
                <a:gd name="connsiteX33" fmla="*/ 4578780 w 9252295"/>
                <a:gd name="connsiteY33" fmla="*/ 1200660 h 2410190"/>
                <a:gd name="connsiteX34" fmla="*/ 4573974 w 9252295"/>
                <a:gd name="connsiteY34" fmla="*/ 1105474 h 2410190"/>
                <a:gd name="connsiteX35" fmla="*/ 3482182 w 9252295"/>
                <a:gd name="connsiteY35" fmla="*/ 120225 h 2410190"/>
                <a:gd name="connsiteX36" fmla="*/ 2390391 w 9252295"/>
                <a:gd name="connsiteY36" fmla="*/ 1105474 h 2410190"/>
                <a:gd name="connsiteX37" fmla="*/ 2385136 w 9252295"/>
                <a:gd name="connsiteY37" fmla="*/ 1209531 h 2410190"/>
                <a:gd name="connsiteX38" fmla="*/ 2384604 w 9252295"/>
                <a:gd name="connsiteY38" fmla="*/ 1209531 h 2410190"/>
                <a:gd name="connsiteX39" fmla="*/ 2385016 w 9252295"/>
                <a:gd name="connsiteY39" fmla="*/ 1217682 h 2410190"/>
                <a:gd name="connsiteX40" fmla="*/ 1192508 w 9252295"/>
                <a:gd name="connsiteY40" fmla="*/ 2410190 h 24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252295" h="2410190">
                  <a:moveTo>
                    <a:pt x="1192508" y="2410190"/>
                  </a:moveTo>
                  <a:cubicBezTo>
                    <a:pt x="533904" y="2410190"/>
                    <a:pt x="0" y="1876286"/>
                    <a:pt x="0" y="1217682"/>
                  </a:cubicBezTo>
                  <a:lnTo>
                    <a:pt x="1107" y="1206703"/>
                  </a:lnTo>
                  <a:lnTo>
                    <a:pt x="96158" y="1206703"/>
                  </a:lnTo>
                  <a:lnTo>
                    <a:pt x="95051" y="1217682"/>
                  </a:lnTo>
                  <a:cubicBezTo>
                    <a:pt x="95051" y="1823791"/>
                    <a:pt x="586400" y="2315139"/>
                    <a:pt x="1192508" y="2315139"/>
                  </a:cubicBezTo>
                  <a:cubicBezTo>
                    <a:pt x="1798616" y="2315139"/>
                    <a:pt x="2289965" y="1823791"/>
                    <a:pt x="2289965" y="1217682"/>
                  </a:cubicBezTo>
                  <a:lnTo>
                    <a:pt x="2289554" y="1209531"/>
                  </a:lnTo>
                  <a:lnTo>
                    <a:pt x="2290085" y="1209531"/>
                  </a:lnTo>
                  <a:lnTo>
                    <a:pt x="2295831" y="1095755"/>
                  </a:lnTo>
                  <a:cubicBezTo>
                    <a:pt x="2356899" y="494427"/>
                    <a:pt x="2864742" y="25174"/>
                    <a:pt x="3482182" y="25174"/>
                  </a:cubicBezTo>
                  <a:cubicBezTo>
                    <a:pt x="4099623" y="25174"/>
                    <a:pt x="4607465" y="494427"/>
                    <a:pt x="4668533" y="1095755"/>
                  </a:cubicBezTo>
                  <a:lnTo>
                    <a:pt x="4674278" y="1209531"/>
                  </a:lnTo>
                  <a:lnTo>
                    <a:pt x="4673516" y="1209531"/>
                  </a:lnTo>
                  <a:lnTo>
                    <a:pt x="4678322" y="1304717"/>
                  </a:lnTo>
                  <a:cubicBezTo>
                    <a:pt x="4734523" y="1858116"/>
                    <a:pt x="5201886" y="2289966"/>
                    <a:pt x="5770114" y="2289966"/>
                  </a:cubicBezTo>
                  <a:cubicBezTo>
                    <a:pt x="6338340" y="2289966"/>
                    <a:pt x="6805704" y="1858116"/>
                    <a:pt x="6861904" y="1304717"/>
                  </a:cubicBezTo>
                  <a:lnTo>
                    <a:pt x="6867159" y="1200660"/>
                  </a:lnTo>
                  <a:lnTo>
                    <a:pt x="6867690" y="1200660"/>
                  </a:lnTo>
                  <a:lnTo>
                    <a:pt x="6867279" y="1192508"/>
                  </a:lnTo>
                  <a:cubicBezTo>
                    <a:pt x="6867279" y="533905"/>
                    <a:pt x="7401183" y="0"/>
                    <a:pt x="8059787" y="0"/>
                  </a:cubicBezTo>
                  <a:cubicBezTo>
                    <a:pt x="8718390" y="0"/>
                    <a:pt x="9252295" y="533905"/>
                    <a:pt x="9252295" y="1192508"/>
                  </a:cubicBezTo>
                  <a:lnTo>
                    <a:pt x="9251964" y="1195794"/>
                  </a:lnTo>
                  <a:lnTo>
                    <a:pt x="9156913" y="1195794"/>
                  </a:lnTo>
                  <a:lnTo>
                    <a:pt x="9157244" y="1192508"/>
                  </a:lnTo>
                  <a:cubicBezTo>
                    <a:pt x="9157244" y="586400"/>
                    <a:pt x="8665895" y="95051"/>
                    <a:pt x="8059787" y="95051"/>
                  </a:cubicBezTo>
                  <a:cubicBezTo>
                    <a:pt x="7453679" y="95051"/>
                    <a:pt x="6962330" y="586400"/>
                    <a:pt x="6962330" y="1192508"/>
                  </a:cubicBezTo>
                  <a:lnTo>
                    <a:pt x="6962741" y="1200660"/>
                  </a:lnTo>
                  <a:lnTo>
                    <a:pt x="6962209" y="1200660"/>
                  </a:lnTo>
                  <a:lnTo>
                    <a:pt x="6956464" y="1314435"/>
                  </a:lnTo>
                  <a:cubicBezTo>
                    <a:pt x="6895396" y="1915764"/>
                    <a:pt x="6387554" y="2385016"/>
                    <a:pt x="5770114" y="2385016"/>
                  </a:cubicBezTo>
                  <a:cubicBezTo>
                    <a:pt x="5152672" y="2385016"/>
                    <a:pt x="4644831" y="1915764"/>
                    <a:pt x="4583763" y="1314435"/>
                  </a:cubicBezTo>
                  <a:lnTo>
                    <a:pt x="4578017" y="1200660"/>
                  </a:lnTo>
                  <a:lnTo>
                    <a:pt x="4578780" y="1200660"/>
                  </a:lnTo>
                  <a:lnTo>
                    <a:pt x="4573974" y="1105474"/>
                  </a:lnTo>
                  <a:cubicBezTo>
                    <a:pt x="4517772" y="552075"/>
                    <a:pt x="4050409" y="120225"/>
                    <a:pt x="3482182" y="120225"/>
                  </a:cubicBezTo>
                  <a:cubicBezTo>
                    <a:pt x="2913956" y="120225"/>
                    <a:pt x="2446592" y="552075"/>
                    <a:pt x="2390391" y="1105474"/>
                  </a:cubicBezTo>
                  <a:lnTo>
                    <a:pt x="2385136" y="1209531"/>
                  </a:lnTo>
                  <a:lnTo>
                    <a:pt x="2384604" y="1209531"/>
                  </a:lnTo>
                  <a:lnTo>
                    <a:pt x="2385016" y="1217682"/>
                  </a:lnTo>
                  <a:cubicBezTo>
                    <a:pt x="2385016" y="1876286"/>
                    <a:pt x="1851111" y="2410190"/>
                    <a:pt x="1192508" y="2410190"/>
                  </a:cubicBezTo>
                  <a:close/>
                </a:path>
              </a:pathLst>
            </a:custGeom>
            <a:gradFill flip="none" rotWithShape="1">
              <a:gsLst>
                <a:gs pos="61000">
                  <a:schemeClr val="accent6"/>
                </a:gs>
                <a:gs pos="39000">
                  <a:schemeClr val="accent5"/>
                </a:gs>
                <a:gs pos="18000">
                  <a:schemeClr val="accent4"/>
                </a:gs>
                <a:gs pos="92000">
                  <a:schemeClr val="accent3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Oval 8" descr="timeline endpoints">
              <a:extLst>
                <a:ext uri="{FF2B5EF4-FFF2-40B4-BE49-F238E27FC236}">
                  <a16:creationId xmlns:a16="http://schemas.microsoft.com/office/drawing/2014/main" id="{7BF034BE-FFBA-E6C0-DAF1-70E24218E8F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20120" y="3149771"/>
              <a:ext cx="218092" cy="218092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 descr="timeline endpoints">
              <a:extLst>
                <a:ext uri="{FF2B5EF4-FFF2-40B4-BE49-F238E27FC236}">
                  <a16:creationId xmlns:a16="http://schemas.microsoft.com/office/drawing/2014/main" id="{6715E70C-7B3A-0FFF-CB2D-888E28FBBFC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480529" y="3149771"/>
              <a:ext cx="218092" cy="218092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0A472"/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9D79246-727F-FD9E-C990-D9D1D72BC36B}"/>
              </a:ext>
            </a:extLst>
          </p:cNvPr>
          <p:cNvSpPr/>
          <p:nvPr/>
        </p:nvSpPr>
        <p:spPr>
          <a:xfrm flipV="1">
            <a:off x="0" y="1189096"/>
            <a:ext cx="3081936" cy="2952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2A78F25-1E2D-86E2-E6A2-8D2B2E10A4F4}"/>
              </a:ext>
            </a:extLst>
          </p:cNvPr>
          <p:cNvSpPr/>
          <p:nvPr/>
        </p:nvSpPr>
        <p:spPr>
          <a:xfrm flipV="1">
            <a:off x="3049342" y="-582554"/>
            <a:ext cx="3081936" cy="2952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F2E43D-E3AE-AE1F-2CB6-AECC3D6FFE7F}"/>
              </a:ext>
            </a:extLst>
          </p:cNvPr>
          <p:cNvSpPr/>
          <p:nvPr/>
        </p:nvSpPr>
        <p:spPr>
          <a:xfrm flipV="1">
            <a:off x="6096000" y="1181099"/>
            <a:ext cx="3081936" cy="2952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B70B215-6293-4ADB-35F4-0E3E0DD1A6A0}"/>
              </a:ext>
            </a:extLst>
          </p:cNvPr>
          <p:cNvSpPr/>
          <p:nvPr/>
        </p:nvSpPr>
        <p:spPr>
          <a:xfrm flipV="1">
            <a:off x="9114547" y="1179570"/>
            <a:ext cx="3081936" cy="2952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28D20BA-5C71-C437-B054-AB0665B13DF2}"/>
              </a:ext>
            </a:extLst>
          </p:cNvPr>
          <p:cNvGrpSpPr/>
          <p:nvPr/>
        </p:nvGrpSpPr>
        <p:grpSpPr>
          <a:xfrm>
            <a:off x="-3498" y="3676651"/>
            <a:ext cx="3081936" cy="3181349"/>
            <a:chOff x="0" y="3905251"/>
            <a:chExt cx="3081936" cy="318134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CD81864-C4A7-93ED-3DD6-4FDC944D293D}"/>
                </a:ext>
              </a:extLst>
            </p:cNvPr>
            <p:cNvSpPr/>
            <p:nvPr/>
          </p:nvSpPr>
          <p:spPr>
            <a:xfrm>
              <a:off x="0" y="3905251"/>
              <a:ext cx="3081936" cy="29527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E668B61-A4D5-5683-B2A5-42583F8C7486}"/>
                </a:ext>
              </a:extLst>
            </p:cNvPr>
            <p:cNvSpPr/>
            <p:nvPr/>
          </p:nvSpPr>
          <p:spPr>
            <a:xfrm>
              <a:off x="0" y="4133850"/>
              <a:ext cx="3081936" cy="295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7A257A7-AC36-8384-3CEA-73DE0FE15D5A}"/>
              </a:ext>
            </a:extLst>
          </p:cNvPr>
          <p:cNvGrpSpPr/>
          <p:nvPr/>
        </p:nvGrpSpPr>
        <p:grpSpPr>
          <a:xfrm>
            <a:off x="3025846" y="5886451"/>
            <a:ext cx="3081936" cy="3181349"/>
            <a:chOff x="0" y="3905251"/>
            <a:chExt cx="3081936" cy="318134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13F3D54-E71F-969C-4654-D63ADC29C812}"/>
                </a:ext>
              </a:extLst>
            </p:cNvPr>
            <p:cNvSpPr/>
            <p:nvPr/>
          </p:nvSpPr>
          <p:spPr>
            <a:xfrm>
              <a:off x="0" y="3905251"/>
              <a:ext cx="3081936" cy="29527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4E77896-FA3E-303F-FCF9-90294B53498F}"/>
                </a:ext>
              </a:extLst>
            </p:cNvPr>
            <p:cNvSpPr/>
            <p:nvPr/>
          </p:nvSpPr>
          <p:spPr>
            <a:xfrm>
              <a:off x="0" y="4133850"/>
              <a:ext cx="3081936" cy="295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6166E42-7AA9-AF59-3414-0A77B78BBC9A}"/>
              </a:ext>
            </a:extLst>
          </p:cNvPr>
          <p:cNvGrpSpPr/>
          <p:nvPr/>
        </p:nvGrpSpPr>
        <p:grpSpPr>
          <a:xfrm>
            <a:off x="6051691" y="3676651"/>
            <a:ext cx="3081936" cy="3181349"/>
            <a:chOff x="0" y="3905251"/>
            <a:chExt cx="3081936" cy="318134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90DD991-C759-7E05-ABDF-8B03144F5F89}"/>
                </a:ext>
              </a:extLst>
            </p:cNvPr>
            <p:cNvSpPr/>
            <p:nvPr/>
          </p:nvSpPr>
          <p:spPr>
            <a:xfrm>
              <a:off x="0" y="3905251"/>
              <a:ext cx="3081936" cy="29527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22BBA6-F4C1-768A-E6A5-4CFE9398DCFB}"/>
                </a:ext>
              </a:extLst>
            </p:cNvPr>
            <p:cNvSpPr/>
            <p:nvPr/>
          </p:nvSpPr>
          <p:spPr>
            <a:xfrm>
              <a:off x="0" y="4133850"/>
              <a:ext cx="3081936" cy="295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D90A1FE-8840-83B3-A09E-CB60F5D50A3F}"/>
              </a:ext>
            </a:extLst>
          </p:cNvPr>
          <p:cNvGrpSpPr/>
          <p:nvPr/>
        </p:nvGrpSpPr>
        <p:grpSpPr>
          <a:xfrm>
            <a:off x="9110064" y="3676651"/>
            <a:ext cx="3081936" cy="3181349"/>
            <a:chOff x="0" y="3905251"/>
            <a:chExt cx="3081936" cy="318134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BECAF1-7779-1A26-89BE-07AB4FD5B92D}"/>
                </a:ext>
              </a:extLst>
            </p:cNvPr>
            <p:cNvSpPr/>
            <p:nvPr/>
          </p:nvSpPr>
          <p:spPr>
            <a:xfrm>
              <a:off x="0" y="3905251"/>
              <a:ext cx="3081936" cy="29527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967A7FB-CD4A-63B1-4413-67FDA1A1F0C9}"/>
                </a:ext>
              </a:extLst>
            </p:cNvPr>
            <p:cNvSpPr/>
            <p:nvPr/>
          </p:nvSpPr>
          <p:spPr>
            <a:xfrm>
              <a:off x="0" y="4133850"/>
              <a:ext cx="3081936" cy="295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A4F9E1A3-F4FF-CB26-7D48-C2284FB067C8}"/>
              </a:ext>
            </a:extLst>
          </p:cNvPr>
          <p:cNvSpPr/>
          <p:nvPr/>
        </p:nvSpPr>
        <p:spPr>
          <a:xfrm flipV="1">
            <a:off x="0" y="960497"/>
            <a:ext cx="3081936" cy="295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E9D596-F40F-2FA1-347D-71B854BC15DA}"/>
              </a:ext>
            </a:extLst>
          </p:cNvPr>
          <p:cNvSpPr/>
          <p:nvPr/>
        </p:nvSpPr>
        <p:spPr>
          <a:xfrm flipV="1">
            <a:off x="3049342" y="-811153"/>
            <a:ext cx="3081936" cy="295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0BD00A6-1676-1EE9-D8B1-EDBEE4B39B0A}"/>
              </a:ext>
            </a:extLst>
          </p:cNvPr>
          <p:cNvSpPr/>
          <p:nvPr/>
        </p:nvSpPr>
        <p:spPr>
          <a:xfrm flipV="1">
            <a:off x="6096000" y="952500"/>
            <a:ext cx="3081936" cy="295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9AF159D-506A-6847-9D12-F146DF57345C}"/>
              </a:ext>
            </a:extLst>
          </p:cNvPr>
          <p:cNvSpPr/>
          <p:nvPr/>
        </p:nvSpPr>
        <p:spPr>
          <a:xfrm flipV="1">
            <a:off x="9105582" y="959936"/>
            <a:ext cx="3081936" cy="295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88D0525-FC01-CEB0-BEC8-0F477D23F9F6}"/>
              </a:ext>
            </a:extLst>
          </p:cNvPr>
          <p:cNvSpPr txBox="1">
            <a:spLocks/>
          </p:cNvSpPr>
          <p:nvPr/>
        </p:nvSpPr>
        <p:spPr>
          <a:xfrm>
            <a:off x="1113090" y="360803"/>
            <a:ext cx="1161288" cy="1161288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all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Q1</a:t>
            </a:r>
          </a:p>
        </p:txBody>
      </p:sp>
      <p:sp>
        <p:nvSpPr>
          <p:cNvPr id="2" name="Text Placeholder 48">
            <a:extLst>
              <a:ext uri="{FF2B5EF4-FFF2-40B4-BE49-F238E27FC236}">
                <a16:creationId xmlns:a16="http://schemas.microsoft.com/office/drawing/2014/main" id="{8B35D933-7C17-C3B8-8A2D-9D4946D635EC}"/>
              </a:ext>
            </a:extLst>
          </p:cNvPr>
          <p:cNvSpPr txBox="1">
            <a:spLocks/>
          </p:cNvSpPr>
          <p:nvPr/>
        </p:nvSpPr>
        <p:spPr>
          <a:xfrm>
            <a:off x="777539" y="1659737"/>
            <a:ext cx="1796396" cy="3021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Customers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836C807-07A0-3056-04BA-C49EFCD787D5}"/>
              </a:ext>
            </a:extLst>
          </p:cNvPr>
          <p:cNvSpPr txBox="1">
            <a:spLocks/>
          </p:cNvSpPr>
          <p:nvPr/>
        </p:nvSpPr>
        <p:spPr>
          <a:xfrm>
            <a:off x="4018698" y="360803"/>
            <a:ext cx="1161288" cy="1161288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all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Q2</a:t>
            </a:r>
            <a:endParaRPr lang="en-US" dirty="0"/>
          </a:p>
        </p:txBody>
      </p:sp>
      <p:sp>
        <p:nvSpPr>
          <p:cNvPr id="3" name="Text Placeholder 48">
            <a:extLst>
              <a:ext uri="{FF2B5EF4-FFF2-40B4-BE49-F238E27FC236}">
                <a16:creationId xmlns:a16="http://schemas.microsoft.com/office/drawing/2014/main" id="{6DC1C87F-081B-C54A-A129-08B23D845C4F}"/>
              </a:ext>
            </a:extLst>
          </p:cNvPr>
          <p:cNvSpPr txBox="1">
            <a:spLocks/>
          </p:cNvSpPr>
          <p:nvPr/>
        </p:nvSpPr>
        <p:spPr>
          <a:xfrm>
            <a:off x="3694159" y="1659737"/>
            <a:ext cx="1796396" cy="3021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planning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6C2BC8B-398B-3670-9C7B-FD363D7CFFDC}"/>
              </a:ext>
            </a:extLst>
          </p:cNvPr>
          <p:cNvSpPr txBox="1">
            <a:spLocks/>
          </p:cNvSpPr>
          <p:nvPr/>
        </p:nvSpPr>
        <p:spPr>
          <a:xfrm>
            <a:off x="6924306" y="360803"/>
            <a:ext cx="1161288" cy="116128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Q3</a:t>
            </a:r>
            <a:endParaRPr lang="en-US" dirty="0"/>
          </a:p>
        </p:txBody>
      </p:sp>
      <p:sp>
        <p:nvSpPr>
          <p:cNvPr id="5" name="Text Placeholder 48">
            <a:extLst>
              <a:ext uri="{FF2B5EF4-FFF2-40B4-BE49-F238E27FC236}">
                <a16:creationId xmlns:a16="http://schemas.microsoft.com/office/drawing/2014/main" id="{35326010-0780-74E7-0C7F-2CF1A4D9DAEC}"/>
              </a:ext>
            </a:extLst>
          </p:cNvPr>
          <p:cNvSpPr txBox="1">
            <a:spLocks/>
          </p:cNvSpPr>
          <p:nvPr/>
        </p:nvSpPr>
        <p:spPr>
          <a:xfrm>
            <a:off x="6610779" y="1659737"/>
            <a:ext cx="1796396" cy="3021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execution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2B5436BD-B0E5-C4D8-60D9-C76792BA3690}"/>
              </a:ext>
            </a:extLst>
          </p:cNvPr>
          <p:cNvSpPr txBox="1">
            <a:spLocks/>
          </p:cNvSpPr>
          <p:nvPr/>
        </p:nvSpPr>
        <p:spPr>
          <a:xfrm>
            <a:off x="9829913" y="344702"/>
            <a:ext cx="1161288" cy="1161288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Q4</a:t>
            </a:r>
            <a:endParaRPr lang="en-US" dirty="0"/>
          </a:p>
        </p:txBody>
      </p:sp>
      <p:sp>
        <p:nvSpPr>
          <p:cNvPr id="6" name="Text Placeholder 48">
            <a:extLst>
              <a:ext uri="{FF2B5EF4-FFF2-40B4-BE49-F238E27FC236}">
                <a16:creationId xmlns:a16="http://schemas.microsoft.com/office/drawing/2014/main" id="{4C9B5D18-ED3F-A828-325E-9EBB1CF3C3DA}"/>
              </a:ext>
            </a:extLst>
          </p:cNvPr>
          <p:cNvSpPr txBox="1">
            <a:spLocks/>
          </p:cNvSpPr>
          <p:nvPr/>
        </p:nvSpPr>
        <p:spPr>
          <a:xfrm>
            <a:off x="9527398" y="1659737"/>
            <a:ext cx="1796396" cy="3021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Review</a:t>
            </a:r>
          </a:p>
        </p:txBody>
      </p:sp>
      <p:sp>
        <p:nvSpPr>
          <p:cNvPr id="4" name="Rectangle 3">
            <a:hlinkHover r:id="rId7" action="ppaction://hlinksldjump"/>
            <a:extLst>
              <a:ext uri="{FF2B5EF4-FFF2-40B4-BE49-F238E27FC236}">
                <a16:creationId xmlns:a16="http://schemas.microsoft.com/office/drawing/2014/main" id="{C19D6A61-1D9A-3C43-0652-0DADF475D613}"/>
              </a:ext>
            </a:extLst>
          </p:cNvPr>
          <p:cNvSpPr/>
          <p:nvPr/>
        </p:nvSpPr>
        <p:spPr>
          <a:xfrm>
            <a:off x="-3498" y="0"/>
            <a:ext cx="3048357" cy="2306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Rectangle 10">
            <a:hlinkHover r:id="rId8" action="ppaction://hlinksldjump"/>
            <a:extLst>
              <a:ext uri="{FF2B5EF4-FFF2-40B4-BE49-F238E27FC236}">
                <a16:creationId xmlns:a16="http://schemas.microsoft.com/office/drawing/2014/main" id="{424C09FA-7FC2-0881-DF06-FE7DEA260309}"/>
              </a:ext>
            </a:extLst>
          </p:cNvPr>
          <p:cNvSpPr/>
          <p:nvPr/>
        </p:nvSpPr>
        <p:spPr>
          <a:xfrm>
            <a:off x="3044802" y="0"/>
            <a:ext cx="3049449" cy="2306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6" name="Rectangle 15">
            <a:hlinkHover r:id="rId9" action="ppaction://hlinksldjump"/>
            <a:extLst>
              <a:ext uri="{FF2B5EF4-FFF2-40B4-BE49-F238E27FC236}">
                <a16:creationId xmlns:a16="http://schemas.microsoft.com/office/drawing/2014/main" id="{9C0B3125-454B-3C98-1B33-DB8DAA47BFCB}"/>
              </a:ext>
            </a:extLst>
          </p:cNvPr>
          <p:cNvSpPr/>
          <p:nvPr/>
        </p:nvSpPr>
        <p:spPr>
          <a:xfrm>
            <a:off x="6058307" y="0"/>
            <a:ext cx="3075320" cy="2306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7" name="Rectangle 16">
            <a:hlinkHover r:id="rId10" action="ppaction://hlinksldjump"/>
            <a:extLst>
              <a:ext uri="{FF2B5EF4-FFF2-40B4-BE49-F238E27FC236}">
                <a16:creationId xmlns:a16="http://schemas.microsoft.com/office/drawing/2014/main" id="{F76B3CEA-9854-7116-F6EB-79941E3DD587}"/>
              </a:ext>
            </a:extLst>
          </p:cNvPr>
          <p:cNvSpPr/>
          <p:nvPr/>
        </p:nvSpPr>
        <p:spPr>
          <a:xfrm>
            <a:off x="9103816" y="-7997"/>
            <a:ext cx="3097150" cy="2306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6F048-2AC3-4327-F6B1-3CB482338DB8}"/>
              </a:ext>
            </a:extLst>
          </p:cNvPr>
          <p:cNvSpPr txBox="1"/>
          <p:nvPr/>
        </p:nvSpPr>
        <p:spPr>
          <a:xfrm>
            <a:off x="6295997" y="2276712"/>
            <a:ext cx="4114800" cy="1310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$20K budget allocated, 40% to marketing</a:t>
            </a:r>
            <a:endParaRPr lang="fa-IR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127A57-B7CD-A443-22CC-A32B86E13E9C}"/>
              </a:ext>
            </a:extLst>
          </p:cNvPr>
          <p:cNvSpPr txBox="1"/>
          <p:nvPr/>
        </p:nvSpPr>
        <p:spPr>
          <a:xfrm>
            <a:off x="6295997" y="3939865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fa-I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Light (Body)"/>
              </a:rPr>
              <a:t>Marketing</a:t>
            </a:r>
            <a:r>
              <a:rPr kumimoji="0" lang="en-US" altLang="fa-I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Light (Body)"/>
              </a:rPr>
              <a:t>:</a:t>
            </a:r>
            <a:r>
              <a:rPr kumimoji="0" lang="fa-IR" altLang="fa-I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Light (Body)"/>
              </a:rPr>
              <a:t> </a:t>
            </a:r>
            <a:r>
              <a:rPr lang="en-US" altLang="fa-IR" sz="2000" dirty="0">
                <a:latin typeface="Avenir Next LT Pro Light (Body)"/>
              </a:rPr>
              <a:t>40% → $8,000</a:t>
            </a:r>
            <a:endParaRPr kumimoji="0" lang="fa-IR" altLang="fa-I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Next LT Pro Light (Body)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a-IR" altLang="fa-I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Light (Body)"/>
              </a:rPr>
              <a:t>Operations</a:t>
            </a:r>
            <a:r>
              <a:rPr lang="en-US" altLang="fa-IR" sz="2000" dirty="0">
                <a:latin typeface="Avenir Next LT Pro Light (Body)"/>
              </a:rPr>
              <a:t>:</a:t>
            </a:r>
            <a:r>
              <a:rPr lang="fa-IR" altLang="fa-IR" sz="2000" dirty="0">
                <a:latin typeface="Avenir Next LT Pro Light (Body)"/>
              </a:rPr>
              <a:t> </a:t>
            </a:r>
            <a:r>
              <a:rPr lang="en-US" altLang="fa-IR" sz="2000" dirty="0">
                <a:latin typeface="Avenir Next LT Pro Light (Body)"/>
              </a:rPr>
              <a:t>30% → $6,000</a:t>
            </a:r>
            <a:endParaRPr lang="fa-IR" altLang="fa-IR" sz="2000" dirty="0">
              <a:latin typeface="Avenir Next LT Pro Light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fa-I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Light (Body)"/>
              </a:rPr>
              <a:t>Development</a:t>
            </a:r>
            <a:r>
              <a:rPr lang="en-US" altLang="fa-IR" sz="2000" dirty="0">
                <a:latin typeface="Avenir Next LT Pro Light (Body)"/>
              </a:rPr>
              <a:t>:</a:t>
            </a:r>
            <a:r>
              <a:rPr lang="fa-IR" altLang="fa-IR" sz="2000" dirty="0">
                <a:latin typeface="Avenir Next LT Pro Light (Body)"/>
              </a:rPr>
              <a:t> </a:t>
            </a:r>
            <a:r>
              <a:rPr lang="en-US" altLang="fa-IR" sz="2000" dirty="0">
                <a:latin typeface="Avenir Next LT Pro Light (Body)"/>
              </a:rPr>
              <a:t>20% → $4,000</a:t>
            </a:r>
            <a:endParaRPr lang="fa-IR" altLang="fa-IR" sz="2000" dirty="0">
              <a:latin typeface="Avenir Next LT Pro Light (Body)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a-IR" altLang="fa-I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Light (Body)"/>
              </a:rPr>
              <a:t>Training</a:t>
            </a:r>
            <a:r>
              <a:rPr lang="en-US" altLang="fa-IR" sz="2000" dirty="0">
                <a:latin typeface="Avenir Next LT Pro Light (Body)"/>
              </a:rPr>
              <a:t>:</a:t>
            </a:r>
            <a:r>
              <a:rPr lang="fa-IR" altLang="fa-IR" sz="2000" dirty="0">
                <a:latin typeface="Avenir Next LT Pro Light (Body)"/>
              </a:rPr>
              <a:t> </a:t>
            </a:r>
            <a:r>
              <a:rPr lang="en-US" altLang="fa-IR" sz="2000" dirty="0">
                <a:latin typeface="Avenir Next LT Pro Light (Body)"/>
              </a:rPr>
              <a:t>10% → $2,000</a:t>
            </a:r>
            <a:endParaRPr lang="fa-IR" altLang="fa-IR" sz="2000" dirty="0">
              <a:latin typeface="Avenir Next LT Pro Light (Body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C46235-4612-4EC7-7303-A42E3FB10B23}"/>
                  </a:ext>
                </a:extLst>
              </p:cNvPr>
              <p:cNvSpPr txBox="1"/>
              <p:nvPr/>
            </p:nvSpPr>
            <p:spPr>
              <a:xfrm>
                <a:off x="6295997" y="5597429"/>
                <a:ext cx="566927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/>
                        <m:t>Budget</m:t>
                      </m:r>
                      <m:r>
                        <m:rPr>
                          <m:nor/>
                        </m:rPr>
                        <a:rPr lang="en-US" sz="1600"/>
                        <m:t> </m:t>
                      </m:r>
                      <m:r>
                        <m:rPr>
                          <m:nor/>
                        </m:rPr>
                        <a:rPr lang="en-US" sz="1600"/>
                        <m:t>per</m:t>
                      </m:r>
                      <m:r>
                        <m:rPr>
                          <m:nor/>
                        </m:rPr>
                        <a:rPr lang="en-US" sz="1600"/>
                        <m:t> </m:t>
                      </m:r>
                      <m:r>
                        <m:rPr>
                          <m:nor/>
                        </m:rPr>
                        <a:rPr lang="en-US" sz="1600"/>
                        <m:t>department</m:t>
                      </m:r>
                      <m:r>
                        <m:rPr>
                          <m:nor/>
                        </m:rPr>
                        <a:rPr lang="en-US" sz="1600"/>
                        <m:t>=</m:t>
                      </m:r>
                      <m:r>
                        <m:rPr>
                          <m:nor/>
                        </m:rPr>
                        <a:rPr lang="en-US" sz="1600"/>
                        <m:t>Total</m:t>
                      </m:r>
                      <m:r>
                        <m:rPr>
                          <m:nor/>
                        </m:rPr>
                        <a:rPr lang="en-US" sz="1600"/>
                        <m:t> </m:t>
                      </m:r>
                      <m:r>
                        <m:rPr>
                          <m:nor/>
                        </m:rPr>
                        <a:rPr lang="en-US" sz="1600"/>
                        <m:t>budget</m:t>
                      </m:r>
                      <m:r>
                        <m:rPr>
                          <m:nor/>
                        </m:rPr>
                        <a:rPr lang="en-US" sz="1600"/>
                        <m:t>×</m:t>
                      </m:r>
                      <m:r>
                        <m:rPr>
                          <m:nor/>
                        </m:rPr>
                        <a:rPr lang="en-US" sz="1600"/>
                        <m:t>Percentage</m:t>
                      </m:r>
                      <m:r>
                        <m:rPr>
                          <m:nor/>
                        </m:rPr>
                        <a:rPr lang="en-US" sz="1600"/>
                        <m:t> </m:t>
                      </m:r>
                      <m:r>
                        <m:rPr>
                          <m:nor/>
                        </m:rPr>
                        <a:rPr lang="en-US" sz="1600"/>
                        <m:t>allocation</m:t>
                      </m:r>
                    </m:oMath>
                  </m:oMathPara>
                </a14:m>
                <a:endParaRPr lang="fa-IR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C46235-4612-4EC7-7303-A42E3FB10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997" y="5597429"/>
                <a:ext cx="5669277" cy="246221"/>
              </a:xfrm>
              <a:prstGeom prst="rect">
                <a:avLst/>
              </a:prstGeom>
              <a:blipFill>
                <a:blip r:embed="rId11"/>
                <a:stretch>
                  <a:fillRect l="-1183" t="-4878" r="-645" b="-3902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620436-A47D-9F80-4649-BEC8597C403A}"/>
              </a:ext>
            </a:extLst>
          </p:cNvPr>
          <p:cNvCxnSpPr/>
          <p:nvPr/>
        </p:nvCxnSpPr>
        <p:spPr>
          <a:xfrm>
            <a:off x="6128326" y="2389245"/>
            <a:ext cx="0" cy="35067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2" name="Graphic 21" descr="Circle with left arrow outline">
            <a:hlinkHover r:id="rId12" action="ppaction://hlinksldjump"/>
            <a:extLst>
              <a:ext uri="{FF2B5EF4-FFF2-40B4-BE49-F238E27FC236}">
                <a16:creationId xmlns:a16="http://schemas.microsoft.com/office/drawing/2014/main" id="{CAEC5F85-60C5-F1F6-E21E-9A4FD804A3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1467516" y="6153356"/>
            <a:ext cx="636833" cy="6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50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805BB-1D75-E6B0-07B3-94545F775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8617054-3E10-1037-89B9-F35E4395FAAF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2F6CBBEA-2958-2C45-EDE4-9DD84DC3516C}"/>
              </a:ext>
            </a:extLst>
          </p:cNvPr>
          <p:cNvGraphicFramePr>
            <a:graphicFrameLocks/>
          </p:cNvGraphicFramePr>
          <p:nvPr/>
        </p:nvGraphicFramePr>
        <p:xfrm>
          <a:off x="158331" y="2526610"/>
          <a:ext cx="3034811" cy="3357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D83F54A0-ED3E-BB17-533A-E42B44BD0DFD}"/>
              </a:ext>
            </a:extLst>
          </p:cNvPr>
          <p:cNvGraphicFramePr>
            <a:graphicFrameLocks/>
          </p:cNvGraphicFramePr>
          <p:nvPr/>
        </p:nvGraphicFramePr>
        <p:xfrm>
          <a:off x="3081936" y="2526610"/>
          <a:ext cx="3034811" cy="3357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795CF590-0F1C-A99D-67D6-53D4E5770351}"/>
              </a:ext>
            </a:extLst>
          </p:cNvPr>
          <p:cNvGraphicFramePr>
            <a:graphicFrameLocks/>
          </p:cNvGraphicFramePr>
          <p:nvPr/>
        </p:nvGraphicFramePr>
        <p:xfrm>
          <a:off x="5987544" y="2526610"/>
          <a:ext cx="3034811" cy="3357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25289AD2-BE9B-F083-0816-88737EAD1DE7}"/>
              </a:ext>
            </a:extLst>
          </p:cNvPr>
          <p:cNvGraphicFramePr>
            <a:graphicFrameLocks/>
          </p:cNvGraphicFramePr>
          <p:nvPr/>
        </p:nvGraphicFramePr>
        <p:xfrm>
          <a:off x="8893151" y="2526610"/>
          <a:ext cx="3034811" cy="3357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4" name="Title 33">
            <a:extLst>
              <a:ext uri="{FF2B5EF4-FFF2-40B4-BE49-F238E27FC236}">
                <a16:creationId xmlns:a16="http://schemas.microsoft.com/office/drawing/2014/main" id="{678BAA6E-5AA7-4C06-9352-51D7CF826D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230124" y="-5538246"/>
            <a:ext cx="11731752" cy="1176055"/>
          </a:xfrm>
        </p:spPr>
        <p:txBody>
          <a:bodyPr/>
          <a:lstStyle/>
          <a:p>
            <a:r>
              <a:rPr lang="en-US" dirty="0"/>
              <a:t>Product Roadmap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2D26D35-7793-2C68-7A6F-206A3028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20120" y="-3975054"/>
            <a:ext cx="9378501" cy="2410190"/>
            <a:chOff x="1320120" y="2020391"/>
            <a:chExt cx="9378501" cy="2410190"/>
          </a:xfrm>
        </p:grpSpPr>
        <p:sp>
          <p:nvSpPr>
            <p:cNvPr id="8" name="Freeform: Shape 7" descr="timeline ">
              <a:extLst>
                <a:ext uri="{FF2B5EF4-FFF2-40B4-BE49-F238E27FC236}">
                  <a16:creationId xmlns:a16="http://schemas.microsoft.com/office/drawing/2014/main" id="{39DD6144-A168-30CF-530F-1D4822B07D4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1392439" y="2020391"/>
              <a:ext cx="9252295" cy="2410190"/>
            </a:xfrm>
            <a:custGeom>
              <a:avLst/>
              <a:gdLst>
                <a:gd name="connsiteX0" fmla="*/ 1192508 w 9252295"/>
                <a:gd name="connsiteY0" fmla="*/ 2410190 h 2410190"/>
                <a:gd name="connsiteX1" fmla="*/ 0 w 9252295"/>
                <a:gd name="connsiteY1" fmla="*/ 1217682 h 2410190"/>
                <a:gd name="connsiteX2" fmla="*/ 1107 w 9252295"/>
                <a:gd name="connsiteY2" fmla="*/ 1206703 h 2410190"/>
                <a:gd name="connsiteX3" fmla="*/ 96158 w 9252295"/>
                <a:gd name="connsiteY3" fmla="*/ 1206703 h 2410190"/>
                <a:gd name="connsiteX4" fmla="*/ 95051 w 9252295"/>
                <a:gd name="connsiteY4" fmla="*/ 1217682 h 2410190"/>
                <a:gd name="connsiteX5" fmla="*/ 1192508 w 9252295"/>
                <a:gd name="connsiteY5" fmla="*/ 2315139 h 2410190"/>
                <a:gd name="connsiteX6" fmla="*/ 2289965 w 9252295"/>
                <a:gd name="connsiteY6" fmla="*/ 1217682 h 2410190"/>
                <a:gd name="connsiteX7" fmla="*/ 2289554 w 9252295"/>
                <a:gd name="connsiteY7" fmla="*/ 1209531 h 2410190"/>
                <a:gd name="connsiteX8" fmla="*/ 2290085 w 9252295"/>
                <a:gd name="connsiteY8" fmla="*/ 1209531 h 2410190"/>
                <a:gd name="connsiteX9" fmla="*/ 2295831 w 9252295"/>
                <a:gd name="connsiteY9" fmla="*/ 1095755 h 2410190"/>
                <a:gd name="connsiteX10" fmla="*/ 3482182 w 9252295"/>
                <a:gd name="connsiteY10" fmla="*/ 25174 h 2410190"/>
                <a:gd name="connsiteX11" fmla="*/ 4668533 w 9252295"/>
                <a:gd name="connsiteY11" fmla="*/ 1095755 h 2410190"/>
                <a:gd name="connsiteX12" fmla="*/ 4674278 w 9252295"/>
                <a:gd name="connsiteY12" fmla="*/ 1209531 h 2410190"/>
                <a:gd name="connsiteX13" fmla="*/ 4673516 w 9252295"/>
                <a:gd name="connsiteY13" fmla="*/ 1209531 h 2410190"/>
                <a:gd name="connsiteX14" fmla="*/ 4678322 w 9252295"/>
                <a:gd name="connsiteY14" fmla="*/ 1304717 h 2410190"/>
                <a:gd name="connsiteX15" fmla="*/ 5770114 w 9252295"/>
                <a:gd name="connsiteY15" fmla="*/ 2289966 h 2410190"/>
                <a:gd name="connsiteX16" fmla="*/ 6861904 w 9252295"/>
                <a:gd name="connsiteY16" fmla="*/ 1304717 h 2410190"/>
                <a:gd name="connsiteX17" fmla="*/ 6867159 w 9252295"/>
                <a:gd name="connsiteY17" fmla="*/ 1200660 h 2410190"/>
                <a:gd name="connsiteX18" fmla="*/ 6867690 w 9252295"/>
                <a:gd name="connsiteY18" fmla="*/ 1200660 h 2410190"/>
                <a:gd name="connsiteX19" fmla="*/ 6867279 w 9252295"/>
                <a:gd name="connsiteY19" fmla="*/ 1192508 h 2410190"/>
                <a:gd name="connsiteX20" fmla="*/ 8059787 w 9252295"/>
                <a:gd name="connsiteY20" fmla="*/ 0 h 2410190"/>
                <a:gd name="connsiteX21" fmla="*/ 9252295 w 9252295"/>
                <a:gd name="connsiteY21" fmla="*/ 1192508 h 2410190"/>
                <a:gd name="connsiteX22" fmla="*/ 9251964 w 9252295"/>
                <a:gd name="connsiteY22" fmla="*/ 1195794 h 2410190"/>
                <a:gd name="connsiteX23" fmla="*/ 9156913 w 9252295"/>
                <a:gd name="connsiteY23" fmla="*/ 1195794 h 2410190"/>
                <a:gd name="connsiteX24" fmla="*/ 9157244 w 9252295"/>
                <a:gd name="connsiteY24" fmla="*/ 1192508 h 2410190"/>
                <a:gd name="connsiteX25" fmla="*/ 8059787 w 9252295"/>
                <a:gd name="connsiteY25" fmla="*/ 95051 h 2410190"/>
                <a:gd name="connsiteX26" fmla="*/ 6962330 w 9252295"/>
                <a:gd name="connsiteY26" fmla="*/ 1192508 h 2410190"/>
                <a:gd name="connsiteX27" fmla="*/ 6962741 w 9252295"/>
                <a:gd name="connsiteY27" fmla="*/ 1200660 h 2410190"/>
                <a:gd name="connsiteX28" fmla="*/ 6962209 w 9252295"/>
                <a:gd name="connsiteY28" fmla="*/ 1200660 h 2410190"/>
                <a:gd name="connsiteX29" fmla="*/ 6956464 w 9252295"/>
                <a:gd name="connsiteY29" fmla="*/ 1314435 h 2410190"/>
                <a:gd name="connsiteX30" fmla="*/ 5770114 w 9252295"/>
                <a:gd name="connsiteY30" fmla="*/ 2385016 h 2410190"/>
                <a:gd name="connsiteX31" fmla="*/ 4583763 w 9252295"/>
                <a:gd name="connsiteY31" fmla="*/ 1314435 h 2410190"/>
                <a:gd name="connsiteX32" fmla="*/ 4578017 w 9252295"/>
                <a:gd name="connsiteY32" fmla="*/ 1200660 h 2410190"/>
                <a:gd name="connsiteX33" fmla="*/ 4578780 w 9252295"/>
                <a:gd name="connsiteY33" fmla="*/ 1200660 h 2410190"/>
                <a:gd name="connsiteX34" fmla="*/ 4573974 w 9252295"/>
                <a:gd name="connsiteY34" fmla="*/ 1105474 h 2410190"/>
                <a:gd name="connsiteX35" fmla="*/ 3482182 w 9252295"/>
                <a:gd name="connsiteY35" fmla="*/ 120225 h 2410190"/>
                <a:gd name="connsiteX36" fmla="*/ 2390391 w 9252295"/>
                <a:gd name="connsiteY36" fmla="*/ 1105474 h 2410190"/>
                <a:gd name="connsiteX37" fmla="*/ 2385136 w 9252295"/>
                <a:gd name="connsiteY37" fmla="*/ 1209531 h 2410190"/>
                <a:gd name="connsiteX38" fmla="*/ 2384604 w 9252295"/>
                <a:gd name="connsiteY38" fmla="*/ 1209531 h 2410190"/>
                <a:gd name="connsiteX39" fmla="*/ 2385016 w 9252295"/>
                <a:gd name="connsiteY39" fmla="*/ 1217682 h 2410190"/>
                <a:gd name="connsiteX40" fmla="*/ 1192508 w 9252295"/>
                <a:gd name="connsiteY40" fmla="*/ 2410190 h 24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252295" h="2410190">
                  <a:moveTo>
                    <a:pt x="1192508" y="2410190"/>
                  </a:moveTo>
                  <a:cubicBezTo>
                    <a:pt x="533904" y="2410190"/>
                    <a:pt x="0" y="1876286"/>
                    <a:pt x="0" y="1217682"/>
                  </a:cubicBezTo>
                  <a:lnTo>
                    <a:pt x="1107" y="1206703"/>
                  </a:lnTo>
                  <a:lnTo>
                    <a:pt x="96158" y="1206703"/>
                  </a:lnTo>
                  <a:lnTo>
                    <a:pt x="95051" y="1217682"/>
                  </a:lnTo>
                  <a:cubicBezTo>
                    <a:pt x="95051" y="1823791"/>
                    <a:pt x="586400" y="2315139"/>
                    <a:pt x="1192508" y="2315139"/>
                  </a:cubicBezTo>
                  <a:cubicBezTo>
                    <a:pt x="1798616" y="2315139"/>
                    <a:pt x="2289965" y="1823791"/>
                    <a:pt x="2289965" y="1217682"/>
                  </a:cubicBezTo>
                  <a:lnTo>
                    <a:pt x="2289554" y="1209531"/>
                  </a:lnTo>
                  <a:lnTo>
                    <a:pt x="2290085" y="1209531"/>
                  </a:lnTo>
                  <a:lnTo>
                    <a:pt x="2295831" y="1095755"/>
                  </a:lnTo>
                  <a:cubicBezTo>
                    <a:pt x="2356899" y="494427"/>
                    <a:pt x="2864742" y="25174"/>
                    <a:pt x="3482182" y="25174"/>
                  </a:cubicBezTo>
                  <a:cubicBezTo>
                    <a:pt x="4099623" y="25174"/>
                    <a:pt x="4607465" y="494427"/>
                    <a:pt x="4668533" y="1095755"/>
                  </a:cubicBezTo>
                  <a:lnTo>
                    <a:pt x="4674278" y="1209531"/>
                  </a:lnTo>
                  <a:lnTo>
                    <a:pt x="4673516" y="1209531"/>
                  </a:lnTo>
                  <a:lnTo>
                    <a:pt x="4678322" y="1304717"/>
                  </a:lnTo>
                  <a:cubicBezTo>
                    <a:pt x="4734523" y="1858116"/>
                    <a:pt x="5201886" y="2289966"/>
                    <a:pt x="5770114" y="2289966"/>
                  </a:cubicBezTo>
                  <a:cubicBezTo>
                    <a:pt x="6338340" y="2289966"/>
                    <a:pt x="6805704" y="1858116"/>
                    <a:pt x="6861904" y="1304717"/>
                  </a:cubicBezTo>
                  <a:lnTo>
                    <a:pt x="6867159" y="1200660"/>
                  </a:lnTo>
                  <a:lnTo>
                    <a:pt x="6867690" y="1200660"/>
                  </a:lnTo>
                  <a:lnTo>
                    <a:pt x="6867279" y="1192508"/>
                  </a:lnTo>
                  <a:cubicBezTo>
                    <a:pt x="6867279" y="533905"/>
                    <a:pt x="7401183" y="0"/>
                    <a:pt x="8059787" y="0"/>
                  </a:cubicBezTo>
                  <a:cubicBezTo>
                    <a:pt x="8718390" y="0"/>
                    <a:pt x="9252295" y="533905"/>
                    <a:pt x="9252295" y="1192508"/>
                  </a:cubicBezTo>
                  <a:lnTo>
                    <a:pt x="9251964" y="1195794"/>
                  </a:lnTo>
                  <a:lnTo>
                    <a:pt x="9156913" y="1195794"/>
                  </a:lnTo>
                  <a:lnTo>
                    <a:pt x="9157244" y="1192508"/>
                  </a:lnTo>
                  <a:cubicBezTo>
                    <a:pt x="9157244" y="586400"/>
                    <a:pt x="8665895" y="95051"/>
                    <a:pt x="8059787" y="95051"/>
                  </a:cubicBezTo>
                  <a:cubicBezTo>
                    <a:pt x="7453679" y="95051"/>
                    <a:pt x="6962330" y="586400"/>
                    <a:pt x="6962330" y="1192508"/>
                  </a:cubicBezTo>
                  <a:lnTo>
                    <a:pt x="6962741" y="1200660"/>
                  </a:lnTo>
                  <a:lnTo>
                    <a:pt x="6962209" y="1200660"/>
                  </a:lnTo>
                  <a:lnTo>
                    <a:pt x="6956464" y="1314435"/>
                  </a:lnTo>
                  <a:cubicBezTo>
                    <a:pt x="6895396" y="1915764"/>
                    <a:pt x="6387554" y="2385016"/>
                    <a:pt x="5770114" y="2385016"/>
                  </a:cubicBezTo>
                  <a:cubicBezTo>
                    <a:pt x="5152672" y="2385016"/>
                    <a:pt x="4644831" y="1915764"/>
                    <a:pt x="4583763" y="1314435"/>
                  </a:cubicBezTo>
                  <a:lnTo>
                    <a:pt x="4578017" y="1200660"/>
                  </a:lnTo>
                  <a:lnTo>
                    <a:pt x="4578780" y="1200660"/>
                  </a:lnTo>
                  <a:lnTo>
                    <a:pt x="4573974" y="1105474"/>
                  </a:lnTo>
                  <a:cubicBezTo>
                    <a:pt x="4517772" y="552075"/>
                    <a:pt x="4050409" y="120225"/>
                    <a:pt x="3482182" y="120225"/>
                  </a:cubicBezTo>
                  <a:cubicBezTo>
                    <a:pt x="2913956" y="120225"/>
                    <a:pt x="2446592" y="552075"/>
                    <a:pt x="2390391" y="1105474"/>
                  </a:cubicBezTo>
                  <a:lnTo>
                    <a:pt x="2385136" y="1209531"/>
                  </a:lnTo>
                  <a:lnTo>
                    <a:pt x="2384604" y="1209531"/>
                  </a:lnTo>
                  <a:lnTo>
                    <a:pt x="2385016" y="1217682"/>
                  </a:lnTo>
                  <a:cubicBezTo>
                    <a:pt x="2385016" y="1876286"/>
                    <a:pt x="1851111" y="2410190"/>
                    <a:pt x="1192508" y="2410190"/>
                  </a:cubicBezTo>
                  <a:close/>
                </a:path>
              </a:pathLst>
            </a:custGeom>
            <a:gradFill flip="none" rotWithShape="1">
              <a:gsLst>
                <a:gs pos="61000">
                  <a:schemeClr val="accent6"/>
                </a:gs>
                <a:gs pos="39000">
                  <a:schemeClr val="accent5"/>
                </a:gs>
                <a:gs pos="18000">
                  <a:schemeClr val="accent4"/>
                </a:gs>
                <a:gs pos="92000">
                  <a:schemeClr val="accent3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Oval 8" descr="timeline endpoints">
              <a:extLst>
                <a:ext uri="{FF2B5EF4-FFF2-40B4-BE49-F238E27FC236}">
                  <a16:creationId xmlns:a16="http://schemas.microsoft.com/office/drawing/2014/main" id="{12E9459A-F18A-2C4E-6A26-BDD44F75EDF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20120" y="3149771"/>
              <a:ext cx="218092" cy="218092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 descr="timeline endpoints">
              <a:extLst>
                <a:ext uri="{FF2B5EF4-FFF2-40B4-BE49-F238E27FC236}">
                  <a16:creationId xmlns:a16="http://schemas.microsoft.com/office/drawing/2014/main" id="{19077208-44EB-E8E0-5926-61E29C2FE8F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480529" y="3149771"/>
              <a:ext cx="218092" cy="218092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0A472"/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018C18B-5236-F725-C854-51DD0D570A75}"/>
              </a:ext>
            </a:extLst>
          </p:cNvPr>
          <p:cNvSpPr/>
          <p:nvPr/>
        </p:nvSpPr>
        <p:spPr>
          <a:xfrm flipV="1">
            <a:off x="0" y="1189096"/>
            <a:ext cx="3081936" cy="2952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0EB07A-4702-094C-C898-261012517567}"/>
              </a:ext>
            </a:extLst>
          </p:cNvPr>
          <p:cNvSpPr/>
          <p:nvPr/>
        </p:nvSpPr>
        <p:spPr>
          <a:xfrm flipV="1">
            <a:off x="3049342" y="1189096"/>
            <a:ext cx="3081936" cy="2952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FD82C5-6477-0EAD-32F6-62257D5B9204}"/>
              </a:ext>
            </a:extLst>
          </p:cNvPr>
          <p:cNvSpPr/>
          <p:nvPr/>
        </p:nvSpPr>
        <p:spPr>
          <a:xfrm flipV="1">
            <a:off x="6096000" y="-542926"/>
            <a:ext cx="3081936" cy="2952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3891B6-C2CA-3550-1801-798F42B617E3}"/>
              </a:ext>
            </a:extLst>
          </p:cNvPr>
          <p:cNvSpPr/>
          <p:nvPr/>
        </p:nvSpPr>
        <p:spPr>
          <a:xfrm flipV="1">
            <a:off x="9114547" y="1179570"/>
            <a:ext cx="3081936" cy="2952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24C72E4-EE0B-EBF2-43F5-8175FF05B804}"/>
              </a:ext>
            </a:extLst>
          </p:cNvPr>
          <p:cNvGrpSpPr/>
          <p:nvPr/>
        </p:nvGrpSpPr>
        <p:grpSpPr>
          <a:xfrm>
            <a:off x="-3498" y="3676651"/>
            <a:ext cx="3081936" cy="3181349"/>
            <a:chOff x="0" y="3905251"/>
            <a:chExt cx="3081936" cy="318134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9EA9A91-30E6-0EEE-D41E-BAD2BC1B0184}"/>
                </a:ext>
              </a:extLst>
            </p:cNvPr>
            <p:cNvSpPr/>
            <p:nvPr/>
          </p:nvSpPr>
          <p:spPr>
            <a:xfrm>
              <a:off x="0" y="3905251"/>
              <a:ext cx="3081936" cy="29527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B6888ED-DE03-3FDB-6FF9-11AB8CAB5923}"/>
                </a:ext>
              </a:extLst>
            </p:cNvPr>
            <p:cNvSpPr/>
            <p:nvPr/>
          </p:nvSpPr>
          <p:spPr>
            <a:xfrm>
              <a:off x="0" y="4133850"/>
              <a:ext cx="3081936" cy="295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A1622E-7E61-142B-C1BC-429F9975AD46}"/>
              </a:ext>
            </a:extLst>
          </p:cNvPr>
          <p:cNvGrpSpPr/>
          <p:nvPr/>
        </p:nvGrpSpPr>
        <p:grpSpPr>
          <a:xfrm>
            <a:off x="3025846" y="3676651"/>
            <a:ext cx="3081936" cy="3181349"/>
            <a:chOff x="0" y="3905251"/>
            <a:chExt cx="3081936" cy="318134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3ACD532-3A2F-F46F-CDA1-43CA698FD35C}"/>
                </a:ext>
              </a:extLst>
            </p:cNvPr>
            <p:cNvSpPr/>
            <p:nvPr/>
          </p:nvSpPr>
          <p:spPr>
            <a:xfrm>
              <a:off x="0" y="3905251"/>
              <a:ext cx="3081936" cy="29527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BAAB649-A649-0DCF-37D2-9B219FC5FD6A}"/>
                </a:ext>
              </a:extLst>
            </p:cNvPr>
            <p:cNvSpPr/>
            <p:nvPr/>
          </p:nvSpPr>
          <p:spPr>
            <a:xfrm>
              <a:off x="0" y="4133850"/>
              <a:ext cx="3081936" cy="295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3F541C5-3C1E-41F3-ADA1-C58B9A4323B4}"/>
              </a:ext>
            </a:extLst>
          </p:cNvPr>
          <p:cNvGrpSpPr/>
          <p:nvPr/>
        </p:nvGrpSpPr>
        <p:grpSpPr>
          <a:xfrm>
            <a:off x="6051691" y="5837291"/>
            <a:ext cx="3081936" cy="3181349"/>
            <a:chOff x="0" y="3905251"/>
            <a:chExt cx="3081936" cy="318134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7D1DFAB-D9A7-8513-D96D-9AA61323465A}"/>
                </a:ext>
              </a:extLst>
            </p:cNvPr>
            <p:cNvSpPr/>
            <p:nvPr/>
          </p:nvSpPr>
          <p:spPr>
            <a:xfrm>
              <a:off x="0" y="3905251"/>
              <a:ext cx="3081936" cy="29527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3BE19D5-9567-7370-B849-107D02FBA1B1}"/>
                </a:ext>
              </a:extLst>
            </p:cNvPr>
            <p:cNvSpPr/>
            <p:nvPr/>
          </p:nvSpPr>
          <p:spPr>
            <a:xfrm>
              <a:off x="0" y="4133850"/>
              <a:ext cx="3081936" cy="295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02FF985-0B8A-E70D-2A79-D000C7668708}"/>
              </a:ext>
            </a:extLst>
          </p:cNvPr>
          <p:cNvGrpSpPr/>
          <p:nvPr/>
        </p:nvGrpSpPr>
        <p:grpSpPr>
          <a:xfrm>
            <a:off x="9110064" y="3676651"/>
            <a:ext cx="3081936" cy="3181349"/>
            <a:chOff x="0" y="3905251"/>
            <a:chExt cx="3081936" cy="318134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ACC407B-CFDF-999E-F3CA-56644E5A5F3D}"/>
                </a:ext>
              </a:extLst>
            </p:cNvPr>
            <p:cNvSpPr/>
            <p:nvPr/>
          </p:nvSpPr>
          <p:spPr>
            <a:xfrm>
              <a:off x="0" y="3905251"/>
              <a:ext cx="3081936" cy="29527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11821F-40E4-5276-299E-55990AEDB3C6}"/>
                </a:ext>
              </a:extLst>
            </p:cNvPr>
            <p:cNvSpPr/>
            <p:nvPr/>
          </p:nvSpPr>
          <p:spPr>
            <a:xfrm>
              <a:off x="0" y="4133850"/>
              <a:ext cx="3081936" cy="295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ACF20E3C-B784-FE84-886B-A35000CF57AA}"/>
              </a:ext>
            </a:extLst>
          </p:cNvPr>
          <p:cNvSpPr/>
          <p:nvPr/>
        </p:nvSpPr>
        <p:spPr>
          <a:xfrm flipV="1">
            <a:off x="0" y="960497"/>
            <a:ext cx="3081936" cy="295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1D070F3-73B8-2C1D-53D9-C2FD0BB9F157}"/>
              </a:ext>
            </a:extLst>
          </p:cNvPr>
          <p:cNvSpPr/>
          <p:nvPr/>
        </p:nvSpPr>
        <p:spPr>
          <a:xfrm flipV="1">
            <a:off x="3049342" y="960497"/>
            <a:ext cx="3081936" cy="295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D3BAA6B-1502-F614-79B3-27B7919CFF36}"/>
              </a:ext>
            </a:extLst>
          </p:cNvPr>
          <p:cNvSpPr/>
          <p:nvPr/>
        </p:nvSpPr>
        <p:spPr>
          <a:xfrm flipV="1">
            <a:off x="6096000" y="-771525"/>
            <a:ext cx="3081936" cy="295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0525C8-21B0-2D9F-E207-CC3CBDA70B87}"/>
              </a:ext>
            </a:extLst>
          </p:cNvPr>
          <p:cNvSpPr/>
          <p:nvPr/>
        </p:nvSpPr>
        <p:spPr>
          <a:xfrm flipV="1">
            <a:off x="9105582" y="959936"/>
            <a:ext cx="3081936" cy="295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1B2708-558E-A05B-E2FD-B12CBEBACEDC}"/>
              </a:ext>
            </a:extLst>
          </p:cNvPr>
          <p:cNvSpPr txBox="1">
            <a:spLocks/>
          </p:cNvSpPr>
          <p:nvPr/>
        </p:nvSpPr>
        <p:spPr>
          <a:xfrm>
            <a:off x="1113090" y="360803"/>
            <a:ext cx="1161288" cy="1161288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all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Q1</a:t>
            </a:r>
          </a:p>
        </p:txBody>
      </p:sp>
      <p:sp>
        <p:nvSpPr>
          <p:cNvPr id="2" name="Text Placeholder 48">
            <a:extLst>
              <a:ext uri="{FF2B5EF4-FFF2-40B4-BE49-F238E27FC236}">
                <a16:creationId xmlns:a16="http://schemas.microsoft.com/office/drawing/2014/main" id="{3BEDB57C-86FF-6041-9BCB-FA9BA99AB247}"/>
              </a:ext>
            </a:extLst>
          </p:cNvPr>
          <p:cNvSpPr txBox="1">
            <a:spLocks/>
          </p:cNvSpPr>
          <p:nvPr/>
        </p:nvSpPr>
        <p:spPr>
          <a:xfrm>
            <a:off x="777539" y="1659737"/>
            <a:ext cx="1796396" cy="3021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Customers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4010851-9272-9A55-5681-337B19E3BA4A}"/>
              </a:ext>
            </a:extLst>
          </p:cNvPr>
          <p:cNvSpPr txBox="1">
            <a:spLocks/>
          </p:cNvSpPr>
          <p:nvPr/>
        </p:nvSpPr>
        <p:spPr>
          <a:xfrm>
            <a:off x="4018698" y="360803"/>
            <a:ext cx="1161288" cy="1161288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all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Q2</a:t>
            </a:r>
            <a:endParaRPr lang="en-US" dirty="0"/>
          </a:p>
        </p:txBody>
      </p:sp>
      <p:sp>
        <p:nvSpPr>
          <p:cNvPr id="3" name="Text Placeholder 48">
            <a:extLst>
              <a:ext uri="{FF2B5EF4-FFF2-40B4-BE49-F238E27FC236}">
                <a16:creationId xmlns:a16="http://schemas.microsoft.com/office/drawing/2014/main" id="{D632E096-D299-E6B7-62DE-5922E11E0D36}"/>
              </a:ext>
            </a:extLst>
          </p:cNvPr>
          <p:cNvSpPr txBox="1">
            <a:spLocks/>
          </p:cNvSpPr>
          <p:nvPr/>
        </p:nvSpPr>
        <p:spPr>
          <a:xfrm>
            <a:off x="3694159" y="1659737"/>
            <a:ext cx="1796396" cy="3021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planning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59CA6BF8-7365-CFE8-C6F6-58A0B7A3A8A0}"/>
              </a:ext>
            </a:extLst>
          </p:cNvPr>
          <p:cNvSpPr txBox="1">
            <a:spLocks/>
          </p:cNvSpPr>
          <p:nvPr/>
        </p:nvSpPr>
        <p:spPr>
          <a:xfrm>
            <a:off x="6924306" y="360803"/>
            <a:ext cx="1161288" cy="116128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Q3</a:t>
            </a:r>
            <a:endParaRPr lang="en-US" dirty="0"/>
          </a:p>
        </p:txBody>
      </p:sp>
      <p:sp>
        <p:nvSpPr>
          <p:cNvPr id="5" name="Text Placeholder 48">
            <a:extLst>
              <a:ext uri="{FF2B5EF4-FFF2-40B4-BE49-F238E27FC236}">
                <a16:creationId xmlns:a16="http://schemas.microsoft.com/office/drawing/2014/main" id="{3FB0E9DE-17D0-7B0A-5CC1-8EF64181E4B6}"/>
              </a:ext>
            </a:extLst>
          </p:cNvPr>
          <p:cNvSpPr txBox="1">
            <a:spLocks/>
          </p:cNvSpPr>
          <p:nvPr/>
        </p:nvSpPr>
        <p:spPr>
          <a:xfrm>
            <a:off x="6610779" y="1659737"/>
            <a:ext cx="1796396" cy="3021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execution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80748F7F-13B5-706E-A3DE-E4C5888B7B83}"/>
              </a:ext>
            </a:extLst>
          </p:cNvPr>
          <p:cNvSpPr txBox="1">
            <a:spLocks/>
          </p:cNvSpPr>
          <p:nvPr/>
        </p:nvSpPr>
        <p:spPr>
          <a:xfrm>
            <a:off x="9829913" y="344702"/>
            <a:ext cx="1161288" cy="1161288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Q4</a:t>
            </a:r>
            <a:endParaRPr lang="en-US" dirty="0"/>
          </a:p>
        </p:txBody>
      </p:sp>
      <p:sp>
        <p:nvSpPr>
          <p:cNvPr id="6" name="Text Placeholder 48">
            <a:extLst>
              <a:ext uri="{FF2B5EF4-FFF2-40B4-BE49-F238E27FC236}">
                <a16:creationId xmlns:a16="http://schemas.microsoft.com/office/drawing/2014/main" id="{77F70CEE-E5B4-213F-E953-9091259BF439}"/>
              </a:ext>
            </a:extLst>
          </p:cNvPr>
          <p:cNvSpPr txBox="1">
            <a:spLocks/>
          </p:cNvSpPr>
          <p:nvPr/>
        </p:nvSpPr>
        <p:spPr>
          <a:xfrm>
            <a:off x="9527398" y="1659737"/>
            <a:ext cx="1796396" cy="3021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Review</a:t>
            </a:r>
          </a:p>
        </p:txBody>
      </p:sp>
      <p:sp>
        <p:nvSpPr>
          <p:cNvPr id="4" name="Rectangle 3">
            <a:hlinkHover r:id="rId7" action="ppaction://hlinksldjump"/>
            <a:extLst>
              <a:ext uri="{FF2B5EF4-FFF2-40B4-BE49-F238E27FC236}">
                <a16:creationId xmlns:a16="http://schemas.microsoft.com/office/drawing/2014/main" id="{0A8F8211-DE45-4BE0-4DB9-21B07194ABA6}"/>
              </a:ext>
            </a:extLst>
          </p:cNvPr>
          <p:cNvSpPr/>
          <p:nvPr/>
        </p:nvSpPr>
        <p:spPr>
          <a:xfrm>
            <a:off x="-3498" y="0"/>
            <a:ext cx="3048357" cy="2306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Rectangle 10">
            <a:hlinkHover r:id="rId8" action="ppaction://hlinksldjump"/>
            <a:extLst>
              <a:ext uri="{FF2B5EF4-FFF2-40B4-BE49-F238E27FC236}">
                <a16:creationId xmlns:a16="http://schemas.microsoft.com/office/drawing/2014/main" id="{22D602E6-909D-35EF-093C-11933D23B9B6}"/>
              </a:ext>
            </a:extLst>
          </p:cNvPr>
          <p:cNvSpPr/>
          <p:nvPr/>
        </p:nvSpPr>
        <p:spPr>
          <a:xfrm>
            <a:off x="3044802" y="0"/>
            <a:ext cx="3049449" cy="2306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6" name="Rectangle 15">
            <a:hlinkHover r:id="rId9" action="ppaction://hlinksldjump"/>
            <a:extLst>
              <a:ext uri="{FF2B5EF4-FFF2-40B4-BE49-F238E27FC236}">
                <a16:creationId xmlns:a16="http://schemas.microsoft.com/office/drawing/2014/main" id="{66D7B74B-F653-C9A3-1E27-030A5C1F4C9F}"/>
              </a:ext>
            </a:extLst>
          </p:cNvPr>
          <p:cNvSpPr/>
          <p:nvPr/>
        </p:nvSpPr>
        <p:spPr>
          <a:xfrm>
            <a:off x="6058307" y="0"/>
            <a:ext cx="3075320" cy="2306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7" name="Rectangle 16">
            <a:hlinkHover r:id="rId10" action="ppaction://hlinksldjump"/>
            <a:extLst>
              <a:ext uri="{FF2B5EF4-FFF2-40B4-BE49-F238E27FC236}">
                <a16:creationId xmlns:a16="http://schemas.microsoft.com/office/drawing/2014/main" id="{18D7DDB8-B795-05F6-0B0F-798AD7FB1DB3}"/>
              </a:ext>
            </a:extLst>
          </p:cNvPr>
          <p:cNvSpPr/>
          <p:nvPr/>
        </p:nvSpPr>
        <p:spPr>
          <a:xfrm>
            <a:off x="9103816" y="-7997"/>
            <a:ext cx="3097150" cy="2306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EF8407-BF43-79CC-DD08-46A413E594D6}"/>
              </a:ext>
            </a:extLst>
          </p:cNvPr>
          <p:cNvSpPr txBox="1"/>
          <p:nvPr/>
        </p:nvSpPr>
        <p:spPr>
          <a:xfrm>
            <a:off x="1657335" y="2309563"/>
            <a:ext cx="4083177" cy="1310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800" dirty="0"/>
              <a:t>3 product launches, 85% on-time delivery</a:t>
            </a:r>
            <a:endParaRPr lang="fa-IR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933AAE-018F-E566-E7F1-DAFF44F4A559}"/>
              </a:ext>
            </a:extLst>
          </p:cNvPr>
          <p:cNvSpPr txBox="1"/>
          <p:nvPr/>
        </p:nvSpPr>
        <p:spPr>
          <a:xfrm>
            <a:off x="2301498" y="4139009"/>
            <a:ext cx="35469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a-IR" altLang="fa-I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Light" panose="020B0304020202020204" pitchFamily="34" charset="0"/>
              </a:rPr>
              <a:t>Project Alpha</a:t>
            </a:r>
            <a:r>
              <a:rPr lang="fa-IR" altLang="fa-IR" sz="2000" dirty="0">
                <a:latin typeface="Avenir Next LT Pro Light (Body)"/>
              </a:rPr>
              <a:t> :</a:t>
            </a:r>
            <a:r>
              <a:rPr lang="en-US" altLang="fa-IR" sz="2000" dirty="0">
                <a:latin typeface="Avenir Next LT Pro Light (Body)"/>
              </a:rPr>
              <a:t>40%</a:t>
            </a:r>
            <a:endParaRPr lang="fa-IR" altLang="fa-IR" sz="2000" dirty="0">
              <a:latin typeface="Avenir Next LT Pro Light (Body)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a-IR" altLang="fa-I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Light" panose="020B0304020202020204" pitchFamily="34" charset="0"/>
              </a:rPr>
              <a:t>Project Beta</a:t>
            </a:r>
            <a:r>
              <a:rPr lang="fa-IR" altLang="fa-IR" sz="2000" dirty="0">
                <a:latin typeface="Avenir Next LT Pro Light (Body)"/>
              </a:rPr>
              <a:t> :</a:t>
            </a:r>
            <a:r>
              <a:rPr lang="en-US" altLang="fa-IR" sz="2000" dirty="0">
                <a:latin typeface="Avenir Next LT Pro Light (Body)"/>
              </a:rPr>
              <a:t>35%</a:t>
            </a:r>
            <a:endParaRPr lang="fa-IR" altLang="fa-IR" sz="2000" dirty="0">
              <a:latin typeface="Avenir Next LT Pro Light (Body)"/>
            </a:endParaRP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a-IR" altLang="fa-I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Light" panose="020B0304020202020204" pitchFamily="34" charset="0"/>
              </a:rPr>
              <a:t>Project Gamma</a:t>
            </a:r>
            <a:r>
              <a:rPr lang="fa-IR" altLang="fa-IR" sz="2000" dirty="0">
                <a:latin typeface="Avenir Next LT Pro Light (Body)"/>
              </a:rPr>
              <a:t> :</a:t>
            </a:r>
            <a:r>
              <a:rPr lang="en-US" altLang="fa-IR" sz="2000" dirty="0">
                <a:latin typeface="Avenir Next LT Pro Light (Body)"/>
              </a:rPr>
              <a:t>25%</a:t>
            </a:r>
            <a:endParaRPr lang="fa-IR" altLang="fa-IR" sz="2000" dirty="0">
              <a:latin typeface="Avenir Next LT Pro Light (Body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F515C5-60D5-7B37-D4B3-977D2CB07EFA}"/>
                  </a:ext>
                </a:extLst>
              </p:cNvPr>
              <p:cNvSpPr txBox="1"/>
              <p:nvPr/>
            </p:nvSpPr>
            <p:spPr>
              <a:xfrm>
                <a:off x="-544461" y="5536864"/>
                <a:ext cx="7526892" cy="482953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/>
                        <m:t>On</m:t>
                      </m:r>
                      <m:r>
                        <m:rPr>
                          <m:nor/>
                        </m:rPr>
                        <a:rPr lang="en-US" sz="1600"/>
                        <m:t>−</m:t>
                      </m:r>
                      <m:r>
                        <m:rPr>
                          <m:nor/>
                        </m:rPr>
                        <a:rPr lang="en-US" sz="1600"/>
                        <m:t>time</m:t>
                      </m:r>
                      <m:r>
                        <m:rPr>
                          <m:nor/>
                        </m:rPr>
                        <a:rPr lang="en-US" sz="1600"/>
                        <m:t> </m:t>
                      </m:r>
                      <m:r>
                        <m:rPr>
                          <m:nor/>
                        </m:rPr>
                        <a:rPr lang="en-US" sz="1600"/>
                        <m:t>delivery</m:t>
                      </m:r>
                      <m:r>
                        <m:rPr>
                          <m:nor/>
                        </m:rPr>
                        <a:rPr lang="en-US" sz="1600"/>
                        <m:t> </m:t>
                      </m:r>
                      <m:r>
                        <m:rPr>
                          <m:nor/>
                        </m:rPr>
                        <a:rPr lang="en-US" sz="1600"/>
                        <m:t>rate</m:t>
                      </m:r>
                      <m:r>
                        <m:rPr>
                          <m:nor/>
                        </m:rPr>
                        <a:rPr lang="en-US" sz="1600"/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/>
                            <m:t>Number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of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on</m:t>
                          </m:r>
                          <m:r>
                            <m:rPr>
                              <m:nor/>
                            </m:rPr>
                            <a:rPr lang="en-US" sz="1600"/>
                            <m:t>−</m:t>
                          </m:r>
                          <m:r>
                            <m:rPr>
                              <m:nor/>
                            </m:rPr>
                            <a:rPr lang="en-US" sz="1600"/>
                            <m:t>time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tasks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/>
                            <m:t>Total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tasks</m:t>
                          </m:r>
                        </m:den>
                      </m:f>
                      <m:r>
                        <m:rPr>
                          <m:nor/>
                        </m:rPr>
                        <a:rPr lang="en-US" sz="1600"/>
                        <m:t>​×</m:t>
                      </m:r>
                      <m:r>
                        <m:rPr>
                          <m:nor/>
                        </m:rPr>
                        <a:rPr lang="en-US" sz="1600"/>
                        <m:t>100</m:t>
                      </m:r>
                    </m:oMath>
                  </m:oMathPara>
                </a14:m>
                <a:endParaRPr lang="fa-IR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F515C5-60D5-7B37-D4B3-977D2CB07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4461" y="5536864"/>
                <a:ext cx="7526892" cy="4829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FC6CCD-B8E0-29C3-69C9-319381643A86}"/>
              </a:ext>
            </a:extLst>
          </p:cNvPr>
          <p:cNvCxnSpPr/>
          <p:nvPr/>
        </p:nvCxnSpPr>
        <p:spPr>
          <a:xfrm>
            <a:off x="6109474" y="2389245"/>
            <a:ext cx="0" cy="3506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Circle with left arrow outline">
            <a:hlinkHover r:id="rId12" action="ppaction://hlinksldjump"/>
            <a:extLst>
              <a:ext uri="{FF2B5EF4-FFF2-40B4-BE49-F238E27FC236}">
                <a16:creationId xmlns:a16="http://schemas.microsoft.com/office/drawing/2014/main" id="{AA413A81-515D-7B2E-8836-8F87F5EB93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1467516" y="6153356"/>
            <a:ext cx="636833" cy="6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46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9C82D-7B76-B07B-929A-A38BB57B6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9D23C69-7E51-A4A8-C3EC-0532995A9FAE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6A0EC8A4-56A9-303E-7BB0-9297819C8344}"/>
              </a:ext>
            </a:extLst>
          </p:cNvPr>
          <p:cNvGraphicFramePr>
            <a:graphicFrameLocks/>
          </p:cNvGraphicFramePr>
          <p:nvPr/>
        </p:nvGraphicFramePr>
        <p:xfrm>
          <a:off x="158331" y="2526610"/>
          <a:ext cx="3034811" cy="3357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E1778F3F-06EB-CBC4-18AB-2D82B12AE40C}"/>
              </a:ext>
            </a:extLst>
          </p:cNvPr>
          <p:cNvGraphicFramePr>
            <a:graphicFrameLocks/>
          </p:cNvGraphicFramePr>
          <p:nvPr/>
        </p:nvGraphicFramePr>
        <p:xfrm>
          <a:off x="3081936" y="2526610"/>
          <a:ext cx="3034811" cy="3357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F6D36A40-AA75-1FA0-A57D-4DF5D2D3DDE6}"/>
              </a:ext>
            </a:extLst>
          </p:cNvPr>
          <p:cNvGraphicFramePr>
            <a:graphicFrameLocks/>
          </p:cNvGraphicFramePr>
          <p:nvPr/>
        </p:nvGraphicFramePr>
        <p:xfrm>
          <a:off x="5987544" y="2526610"/>
          <a:ext cx="3034811" cy="3357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469CB37-F5E2-F493-08BA-74C9C54B40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310358"/>
              </p:ext>
            </p:extLst>
          </p:nvPr>
        </p:nvGraphicFramePr>
        <p:xfrm>
          <a:off x="8893151" y="2526610"/>
          <a:ext cx="3034811" cy="3357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4" name="Title 33">
            <a:extLst>
              <a:ext uri="{FF2B5EF4-FFF2-40B4-BE49-F238E27FC236}">
                <a16:creationId xmlns:a16="http://schemas.microsoft.com/office/drawing/2014/main" id="{59500D7B-AEDC-9564-2567-4C93DD39A69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230124" y="-5538246"/>
            <a:ext cx="11731752" cy="1176055"/>
          </a:xfrm>
        </p:spPr>
        <p:txBody>
          <a:bodyPr/>
          <a:lstStyle/>
          <a:p>
            <a:r>
              <a:rPr lang="en-US" dirty="0"/>
              <a:t>Product Roadmap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FBF0350-1264-4312-AE2B-9E3000DA3838}"/>
              </a:ext>
            </a:extLst>
          </p:cNvPr>
          <p:cNvSpPr/>
          <p:nvPr/>
        </p:nvSpPr>
        <p:spPr>
          <a:xfrm flipV="1">
            <a:off x="9114547" y="-563505"/>
            <a:ext cx="3081936" cy="2952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FC4608-5944-7A13-D0B0-086D4F2CF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20120" y="-3975054"/>
            <a:ext cx="9378501" cy="2410190"/>
            <a:chOff x="1320120" y="2020391"/>
            <a:chExt cx="9378501" cy="2410190"/>
          </a:xfrm>
        </p:grpSpPr>
        <p:sp>
          <p:nvSpPr>
            <p:cNvPr id="8" name="Freeform: Shape 7" descr="timeline ">
              <a:extLst>
                <a:ext uri="{FF2B5EF4-FFF2-40B4-BE49-F238E27FC236}">
                  <a16:creationId xmlns:a16="http://schemas.microsoft.com/office/drawing/2014/main" id="{33DC3C8B-AA3D-60C3-AB5E-C0C8743584D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 flipV="1">
              <a:off x="1392439" y="2020391"/>
              <a:ext cx="9252295" cy="2410190"/>
            </a:xfrm>
            <a:custGeom>
              <a:avLst/>
              <a:gdLst>
                <a:gd name="connsiteX0" fmla="*/ 1192508 w 9252295"/>
                <a:gd name="connsiteY0" fmla="*/ 2410190 h 2410190"/>
                <a:gd name="connsiteX1" fmla="*/ 0 w 9252295"/>
                <a:gd name="connsiteY1" fmla="*/ 1217682 h 2410190"/>
                <a:gd name="connsiteX2" fmla="*/ 1107 w 9252295"/>
                <a:gd name="connsiteY2" fmla="*/ 1206703 h 2410190"/>
                <a:gd name="connsiteX3" fmla="*/ 96158 w 9252295"/>
                <a:gd name="connsiteY3" fmla="*/ 1206703 h 2410190"/>
                <a:gd name="connsiteX4" fmla="*/ 95051 w 9252295"/>
                <a:gd name="connsiteY4" fmla="*/ 1217682 h 2410190"/>
                <a:gd name="connsiteX5" fmla="*/ 1192508 w 9252295"/>
                <a:gd name="connsiteY5" fmla="*/ 2315139 h 2410190"/>
                <a:gd name="connsiteX6" fmla="*/ 2289965 w 9252295"/>
                <a:gd name="connsiteY6" fmla="*/ 1217682 h 2410190"/>
                <a:gd name="connsiteX7" fmla="*/ 2289554 w 9252295"/>
                <a:gd name="connsiteY7" fmla="*/ 1209531 h 2410190"/>
                <a:gd name="connsiteX8" fmla="*/ 2290085 w 9252295"/>
                <a:gd name="connsiteY8" fmla="*/ 1209531 h 2410190"/>
                <a:gd name="connsiteX9" fmla="*/ 2295831 w 9252295"/>
                <a:gd name="connsiteY9" fmla="*/ 1095755 h 2410190"/>
                <a:gd name="connsiteX10" fmla="*/ 3482182 w 9252295"/>
                <a:gd name="connsiteY10" fmla="*/ 25174 h 2410190"/>
                <a:gd name="connsiteX11" fmla="*/ 4668533 w 9252295"/>
                <a:gd name="connsiteY11" fmla="*/ 1095755 h 2410190"/>
                <a:gd name="connsiteX12" fmla="*/ 4674278 w 9252295"/>
                <a:gd name="connsiteY12" fmla="*/ 1209531 h 2410190"/>
                <a:gd name="connsiteX13" fmla="*/ 4673516 w 9252295"/>
                <a:gd name="connsiteY13" fmla="*/ 1209531 h 2410190"/>
                <a:gd name="connsiteX14" fmla="*/ 4678322 w 9252295"/>
                <a:gd name="connsiteY14" fmla="*/ 1304717 h 2410190"/>
                <a:gd name="connsiteX15" fmla="*/ 5770114 w 9252295"/>
                <a:gd name="connsiteY15" fmla="*/ 2289966 h 2410190"/>
                <a:gd name="connsiteX16" fmla="*/ 6861904 w 9252295"/>
                <a:gd name="connsiteY16" fmla="*/ 1304717 h 2410190"/>
                <a:gd name="connsiteX17" fmla="*/ 6867159 w 9252295"/>
                <a:gd name="connsiteY17" fmla="*/ 1200660 h 2410190"/>
                <a:gd name="connsiteX18" fmla="*/ 6867690 w 9252295"/>
                <a:gd name="connsiteY18" fmla="*/ 1200660 h 2410190"/>
                <a:gd name="connsiteX19" fmla="*/ 6867279 w 9252295"/>
                <a:gd name="connsiteY19" fmla="*/ 1192508 h 2410190"/>
                <a:gd name="connsiteX20" fmla="*/ 8059787 w 9252295"/>
                <a:gd name="connsiteY20" fmla="*/ 0 h 2410190"/>
                <a:gd name="connsiteX21" fmla="*/ 9252295 w 9252295"/>
                <a:gd name="connsiteY21" fmla="*/ 1192508 h 2410190"/>
                <a:gd name="connsiteX22" fmla="*/ 9251964 w 9252295"/>
                <a:gd name="connsiteY22" fmla="*/ 1195794 h 2410190"/>
                <a:gd name="connsiteX23" fmla="*/ 9156913 w 9252295"/>
                <a:gd name="connsiteY23" fmla="*/ 1195794 h 2410190"/>
                <a:gd name="connsiteX24" fmla="*/ 9157244 w 9252295"/>
                <a:gd name="connsiteY24" fmla="*/ 1192508 h 2410190"/>
                <a:gd name="connsiteX25" fmla="*/ 8059787 w 9252295"/>
                <a:gd name="connsiteY25" fmla="*/ 95051 h 2410190"/>
                <a:gd name="connsiteX26" fmla="*/ 6962330 w 9252295"/>
                <a:gd name="connsiteY26" fmla="*/ 1192508 h 2410190"/>
                <a:gd name="connsiteX27" fmla="*/ 6962741 w 9252295"/>
                <a:gd name="connsiteY27" fmla="*/ 1200660 h 2410190"/>
                <a:gd name="connsiteX28" fmla="*/ 6962209 w 9252295"/>
                <a:gd name="connsiteY28" fmla="*/ 1200660 h 2410190"/>
                <a:gd name="connsiteX29" fmla="*/ 6956464 w 9252295"/>
                <a:gd name="connsiteY29" fmla="*/ 1314435 h 2410190"/>
                <a:gd name="connsiteX30" fmla="*/ 5770114 w 9252295"/>
                <a:gd name="connsiteY30" fmla="*/ 2385016 h 2410190"/>
                <a:gd name="connsiteX31" fmla="*/ 4583763 w 9252295"/>
                <a:gd name="connsiteY31" fmla="*/ 1314435 h 2410190"/>
                <a:gd name="connsiteX32" fmla="*/ 4578017 w 9252295"/>
                <a:gd name="connsiteY32" fmla="*/ 1200660 h 2410190"/>
                <a:gd name="connsiteX33" fmla="*/ 4578780 w 9252295"/>
                <a:gd name="connsiteY33" fmla="*/ 1200660 h 2410190"/>
                <a:gd name="connsiteX34" fmla="*/ 4573974 w 9252295"/>
                <a:gd name="connsiteY34" fmla="*/ 1105474 h 2410190"/>
                <a:gd name="connsiteX35" fmla="*/ 3482182 w 9252295"/>
                <a:gd name="connsiteY35" fmla="*/ 120225 h 2410190"/>
                <a:gd name="connsiteX36" fmla="*/ 2390391 w 9252295"/>
                <a:gd name="connsiteY36" fmla="*/ 1105474 h 2410190"/>
                <a:gd name="connsiteX37" fmla="*/ 2385136 w 9252295"/>
                <a:gd name="connsiteY37" fmla="*/ 1209531 h 2410190"/>
                <a:gd name="connsiteX38" fmla="*/ 2384604 w 9252295"/>
                <a:gd name="connsiteY38" fmla="*/ 1209531 h 2410190"/>
                <a:gd name="connsiteX39" fmla="*/ 2385016 w 9252295"/>
                <a:gd name="connsiteY39" fmla="*/ 1217682 h 2410190"/>
                <a:gd name="connsiteX40" fmla="*/ 1192508 w 9252295"/>
                <a:gd name="connsiteY40" fmla="*/ 2410190 h 24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252295" h="2410190">
                  <a:moveTo>
                    <a:pt x="1192508" y="2410190"/>
                  </a:moveTo>
                  <a:cubicBezTo>
                    <a:pt x="533904" y="2410190"/>
                    <a:pt x="0" y="1876286"/>
                    <a:pt x="0" y="1217682"/>
                  </a:cubicBezTo>
                  <a:lnTo>
                    <a:pt x="1107" y="1206703"/>
                  </a:lnTo>
                  <a:lnTo>
                    <a:pt x="96158" y="1206703"/>
                  </a:lnTo>
                  <a:lnTo>
                    <a:pt x="95051" y="1217682"/>
                  </a:lnTo>
                  <a:cubicBezTo>
                    <a:pt x="95051" y="1823791"/>
                    <a:pt x="586400" y="2315139"/>
                    <a:pt x="1192508" y="2315139"/>
                  </a:cubicBezTo>
                  <a:cubicBezTo>
                    <a:pt x="1798616" y="2315139"/>
                    <a:pt x="2289965" y="1823791"/>
                    <a:pt x="2289965" y="1217682"/>
                  </a:cubicBezTo>
                  <a:lnTo>
                    <a:pt x="2289554" y="1209531"/>
                  </a:lnTo>
                  <a:lnTo>
                    <a:pt x="2290085" y="1209531"/>
                  </a:lnTo>
                  <a:lnTo>
                    <a:pt x="2295831" y="1095755"/>
                  </a:lnTo>
                  <a:cubicBezTo>
                    <a:pt x="2356899" y="494427"/>
                    <a:pt x="2864742" y="25174"/>
                    <a:pt x="3482182" y="25174"/>
                  </a:cubicBezTo>
                  <a:cubicBezTo>
                    <a:pt x="4099623" y="25174"/>
                    <a:pt x="4607465" y="494427"/>
                    <a:pt x="4668533" y="1095755"/>
                  </a:cubicBezTo>
                  <a:lnTo>
                    <a:pt x="4674278" y="1209531"/>
                  </a:lnTo>
                  <a:lnTo>
                    <a:pt x="4673516" y="1209531"/>
                  </a:lnTo>
                  <a:lnTo>
                    <a:pt x="4678322" y="1304717"/>
                  </a:lnTo>
                  <a:cubicBezTo>
                    <a:pt x="4734523" y="1858116"/>
                    <a:pt x="5201886" y="2289966"/>
                    <a:pt x="5770114" y="2289966"/>
                  </a:cubicBezTo>
                  <a:cubicBezTo>
                    <a:pt x="6338340" y="2289966"/>
                    <a:pt x="6805704" y="1858116"/>
                    <a:pt x="6861904" y="1304717"/>
                  </a:cubicBezTo>
                  <a:lnTo>
                    <a:pt x="6867159" y="1200660"/>
                  </a:lnTo>
                  <a:lnTo>
                    <a:pt x="6867690" y="1200660"/>
                  </a:lnTo>
                  <a:lnTo>
                    <a:pt x="6867279" y="1192508"/>
                  </a:lnTo>
                  <a:cubicBezTo>
                    <a:pt x="6867279" y="533905"/>
                    <a:pt x="7401183" y="0"/>
                    <a:pt x="8059787" y="0"/>
                  </a:cubicBezTo>
                  <a:cubicBezTo>
                    <a:pt x="8718390" y="0"/>
                    <a:pt x="9252295" y="533905"/>
                    <a:pt x="9252295" y="1192508"/>
                  </a:cubicBezTo>
                  <a:lnTo>
                    <a:pt x="9251964" y="1195794"/>
                  </a:lnTo>
                  <a:lnTo>
                    <a:pt x="9156913" y="1195794"/>
                  </a:lnTo>
                  <a:lnTo>
                    <a:pt x="9157244" y="1192508"/>
                  </a:lnTo>
                  <a:cubicBezTo>
                    <a:pt x="9157244" y="586400"/>
                    <a:pt x="8665895" y="95051"/>
                    <a:pt x="8059787" y="95051"/>
                  </a:cubicBezTo>
                  <a:cubicBezTo>
                    <a:pt x="7453679" y="95051"/>
                    <a:pt x="6962330" y="586400"/>
                    <a:pt x="6962330" y="1192508"/>
                  </a:cubicBezTo>
                  <a:lnTo>
                    <a:pt x="6962741" y="1200660"/>
                  </a:lnTo>
                  <a:lnTo>
                    <a:pt x="6962209" y="1200660"/>
                  </a:lnTo>
                  <a:lnTo>
                    <a:pt x="6956464" y="1314435"/>
                  </a:lnTo>
                  <a:cubicBezTo>
                    <a:pt x="6895396" y="1915764"/>
                    <a:pt x="6387554" y="2385016"/>
                    <a:pt x="5770114" y="2385016"/>
                  </a:cubicBezTo>
                  <a:cubicBezTo>
                    <a:pt x="5152672" y="2385016"/>
                    <a:pt x="4644831" y="1915764"/>
                    <a:pt x="4583763" y="1314435"/>
                  </a:cubicBezTo>
                  <a:lnTo>
                    <a:pt x="4578017" y="1200660"/>
                  </a:lnTo>
                  <a:lnTo>
                    <a:pt x="4578780" y="1200660"/>
                  </a:lnTo>
                  <a:lnTo>
                    <a:pt x="4573974" y="1105474"/>
                  </a:lnTo>
                  <a:cubicBezTo>
                    <a:pt x="4517772" y="552075"/>
                    <a:pt x="4050409" y="120225"/>
                    <a:pt x="3482182" y="120225"/>
                  </a:cubicBezTo>
                  <a:cubicBezTo>
                    <a:pt x="2913956" y="120225"/>
                    <a:pt x="2446592" y="552075"/>
                    <a:pt x="2390391" y="1105474"/>
                  </a:cubicBezTo>
                  <a:lnTo>
                    <a:pt x="2385136" y="1209531"/>
                  </a:lnTo>
                  <a:lnTo>
                    <a:pt x="2384604" y="1209531"/>
                  </a:lnTo>
                  <a:lnTo>
                    <a:pt x="2385016" y="1217682"/>
                  </a:lnTo>
                  <a:cubicBezTo>
                    <a:pt x="2385016" y="1876286"/>
                    <a:pt x="1851111" y="2410190"/>
                    <a:pt x="1192508" y="2410190"/>
                  </a:cubicBezTo>
                  <a:close/>
                </a:path>
              </a:pathLst>
            </a:custGeom>
            <a:gradFill flip="none" rotWithShape="1">
              <a:gsLst>
                <a:gs pos="61000">
                  <a:schemeClr val="accent6"/>
                </a:gs>
                <a:gs pos="39000">
                  <a:schemeClr val="accent5"/>
                </a:gs>
                <a:gs pos="18000">
                  <a:schemeClr val="accent4"/>
                </a:gs>
                <a:gs pos="92000">
                  <a:schemeClr val="accent3"/>
                </a:gs>
              </a:gsLst>
              <a:lin ang="10800000" scaled="0"/>
              <a:tileRect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solidFill>
                  <a:schemeClr val="accent2"/>
                </a:solidFill>
              </a:endParaRPr>
            </a:p>
          </p:txBody>
        </p:sp>
        <p:sp>
          <p:nvSpPr>
            <p:cNvPr id="9" name="Oval 8" descr="timeline endpoints">
              <a:extLst>
                <a:ext uri="{FF2B5EF4-FFF2-40B4-BE49-F238E27FC236}">
                  <a16:creationId xmlns:a16="http://schemas.microsoft.com/office/drawing/2014/main" id="{1B16F7D0-6AD3-38BC-3796-87C9AABF6FC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20120" y="3149771"/>
              <a:ext cx="218092" cy="218092"/>
            </a:xfrm>
            <a:prstGeom prst="ellipse">
              <a:avLst/>
            </a:prstGeom>
            <a:solidFill>
              <a:schemeClr val="accent4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 descr="timeline endpoints">
              <a:extLst>
                <a:ext uri="{FF2B5EF4-FFF2-40B4-BE49-F238E27FC236}">
                  <a16:creationId xmlns:a16="http://schemas.microsoft.com/office/drawing/2014/main" id="{D4EF8BBE-AA41-D9E9-6D89-408318A84D3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480529" y="3149771"/>
              <a:ext cx="218092" cy="218092"/>
            </a:xfrm>
            <a:prstGeom prst="ellipse">
              <a:avLst/>
            </a:prstGeom>
            <a:solidFill>
              <a:schemeClr val="accent3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0A472"/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3C1BED2D-A565-D1A6-49B7-BE32D849D82B}"/>
              </a:ext>
            </a:extLst>
          </p:cNvPr>
          <p:cNvSpPr/>
          <p:nvPr/>
        </p:nvSpPr>
        <p:spPr>
          <a:xfrm flipV="1">
            <a:off x="0" y="1189096"/>
            <a:ext cx="3081936" cy="2952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10DD050-7305-4499-C893-680B45D5391B}"/>
              </a:ext>
            </a:extLst>
          </p:cNvPr>
          <p:cNvSpPr/>
          <p:nvPr/>
        </p:nvSpPr>
        <p:spPr>
          <a:xfrm flipV="1">
            <a:off x="3049342" y="1189096"/>
            <a:ext cx="3081936" cy="2952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20B8A67-274D-81EA-17C7-3BBEDE790DC7}"/>
              </a:ext>
            </a:extLst>
          </p:cNvPr>
          <p:cNvSpPr/>
          <p:nvPr/>
        </p:nvSpPr>
        <p:spPr>
          <a:xfrm flipV="1">
            <a:off x="6096000" y="1181099"/>
            <a:ext cx="3081936" cy="29527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F3BFB3D-1783-B641-7F2C-61C73902A1D5}"/>
              </a:ext>
            </a:extLst>
          </p:cNvPr>
          <p:cNvGrpSpPr/>
          <p:nvPr/>
        </p:nvGrpSpPr>
        <p:grpSpPr>
          <a:xfrm>
            <a:off x="-3498" y="3676651"/>
            <a:ext cx="3081936" cy="3181349"/>
            <a:chOff x="0" y="3905251"/>
            <a:chExt cx="3081936" cy="318134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93BA24E-8ABC-7347-7D6D-309EEB0FDA2B}"/>
                </a:ext>
              </a:extLst>
            </p:cNvPr>
            <p:cNvSpPr/>
            <p:nvPr/>
          </p:nvSpPr>
          <p:spPr>
            <a:xfrm>
              <a:off x="0" y="3905251"/>
              <a:ext cx="3081936" cy="29527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CADB400-BB6A-6623-93FA-4C5B723BE5CB}"/>
                </a:ext>
              </a:extLst>
            </p:cNvPr>
            <p:cNvSpPr/>
            <p:nvPr/>
          </p:nvSpPr>
          <p:spPr>
            <a:xfrm>
              <a:off x="0" y="4133850"/>
              <a:ext cx="3081936" cy="295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335835B-624D-3525-53E5-CFD792A14019}"/>
              </a:ext>
            </a:extLst>
          </p:cNvPr>
          <p:cNvGrpSpPr/>
          <p:nvPr/>
        </p:nvGrpSpPr>
        <p:grpSpPr>
          <a:xfrm>
            <a:off x="3025846" y="3676651"/>
            <a:ext cx="3081936" cy="3181349"/>
            <a:chOff x="0" y="3905251"/>
            <a:chExt cx="3081936" cy="318134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5980049-0AE7-76A9-4754-518A8858A8D8}"/>
                </a:ext>
              </a:extLst>
            </p:cNvPr>
            <p:cNvSpPr/>
            <p:nvPr/>
          </p:nvSpPr>
          <p:spPr>
            <a:xfrm>
              <a:off x="0" y="3905251"/>
              <a:ext cx="3081936" cy="29527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A2FE79F-C57B-623D-2A76-575CF1189DAD}"/>
                </a:ext>
              </a:extLst>
            </p:cNvPr>
            <p:cNvSpPr/>
            <p:nvPr/>
          </p:nvSpPr>
          <p:spPr>
            <a:xfrm>
              <a:off x="0" y="4133850"/>
              <a:ext cx="3081936" cy="295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2CCC73-C82E-C80A-7C5B-CC094B8C924A}"/>
              </a:ext>
            </a:extLst>
          </p:cNvPr>
          <p:cNvGrpSpPr/>
          <p:nvPr/>
        </p:nvGrpSpPr>
        <p:grpSpPr>
          <a:xfrm>
            <a:off x="6051691" y="3676651"/>
            <a:ext cx="3081936" cy="3181349"/>
            <a:chOff x="0" y="3905251"/>
            <a:chExt cx="3081936" cy="318134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CD22D38-3490-8398-9FFC-21A62307D4B7}"/>
                </a:ext>
              </a:extLst>
            </p:cNvPr>
            <p:cNvSpPr/>
            <p:nvPr/>
          </p:nvSpPr>
          <p:spPr>
            <a:xfrm>
              <a:off x="0" y="3905251"/>
              <a:ext cx="3081936" cy="29527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24506B-037F-5FAA-0772-B2BE80705F2D}"/>
                </a:ext>
              </a:extLst>
            </p:cNvPr>
            <p:cNvSpPr/>
            <p:nvPr/>
          </p:nvSpPr>
          <p:spPr>
            <a:xfrm>
              <a:off x="0" y="4133850"/>
              <a:ext cx="3081936" cy="295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A3CCD64-7048-E75D-0AAE-C42946FE8577}"/>
              </a:ext>
            </a:extLst>
          </p:cNvPr>
          <p:cNvGrpSpPr/>
          <p:nvPr/>
        </p:nvGrpSpPr>
        <p:grpSpPr>
          <a:xfrm>
            <a:off x="9110064" y="5836984"/>
            <a:ext cx="3081936" cy="3181349"/>
            <a:chOff x="0" y="3905251"/>
            <a:chExt cx="3081936" cy="318134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21792F3-69DF-9248-79E8-1479A9078BF1}"/>
                </a:ext>
              </a:extLst>
            </p:cNvPr>
            <p:cNvSpPr/>
            <p:nvPr/>
          </p:nvSpPr>
          <p:spPr>
            <a:xfrm>
              <a:off x="0" y="3905251"/>
              <a:ext cx="3081936" cy="29527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53531A9-A29F-72C7-0189-FD6A1E9CC6D9}"/>
                </a:ext>
              </a:extLst>
            </p:cNvPr>
            <p:cNvSpPr/>
            <p:nvPr/>
          </p:nvSpPr>
          <p:spPr>
            <a:xfrm>
              <a:off x="0" y="4133850"/>
              <a:ext cx="3081936" cy="2952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F15900CD-95C0-AE16-B69F-1757E5C1D923}"/>
              </a:ext>
            </a:extLst>
          </p:cNvPr>
          <p:cNvSpPr/>
          <p:nvPr/>
        </p:nvSpPr>
        <p:spPr>
          <a:xfrm flipV="1">
            <a:off x="0" y="960497"/>
            <a:ext cx="3081936" cy="295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DD5880A-A1D6-DB84-46C9-88C78AFA497D}"/>
              </a:ext>
            </a:extLst>
          </p:cNvPr>
          <p:cNvSpPr/>
          <p:nvPr/>
        </p:nvSpPr>
        <p:spPr>
          <a:xfrm flipV="1">
            <a:off x="3049342" y="960497"/>
            <a:ext cx="3081936" cy="295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545603D-E383-8465-E61F-54C50510F85C}"/>
              </a:ext>
            </a:extLst>
          </p:cNvPr>
          <p:cNvSpPr/>
          <p:nvPr/>
        </p:nvSpPr>
        <p:spPr>
          <a:xfrm flipV="1">
            <a:off x="6096000" y="952500"/>
            <a:ext cx="3081936" cy="295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ACBC578-0391-6631-30BA-5FD0B474357A}"/>
              </a:ext>
            </a:extLst>
          </p:cNvPr>
          <p:cNvSpPr/>
          <p:nvPr/>
        </p:nvSpPr>
        <p:spPr>
          <a:xfrm flipV="1">
            <a:off x="9105582" y="-792104"/>
            <a:ext cx="3081936" cy="295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3B6F444-0A75-17C0-1B8E-5A2E3DA270C5}"/>
              </a:ext>
            </a:extLst>
          </p:cNvPr>
          <p:cNvSpPr txBox="1">
            <a:spLocks/>
          </p:cNvSpPr>
          <p:nvPr/>
        </p:nvSpPr>
        <p:spPr>
          <a:xfrm>
            <a:off x="1113090" y="360803"/>
            <a:ext cx="1161288" cy="1161288"/>
          </a:xfrm>
          <a:prstGeom prst="ellipse">
            <a:avLst/>
          </a:prstGeom>
          <a:ln w="38100">
            <a:solidFill>
              <a:schemeClr val="accent4"/>
            </a:solidFill>
          </a:ln>
        </p:spPr>
        <p:txBody>
          <a:bodyPr anchor="ctr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all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Q1</a:t>
            </a:r>
          </a:p>
        </p:txBody>
      </p:sp>
      <p:sp>
        <p:nvSpPr>
          <p:cNvPr id="2" name="Text Placeholder 48">
            <a:extLst>
              <a:ext uri="{FF2B5EF4-FFF2-40B4-BE49-F238E27FC236}">
                <a16:creationId xmlns:a16="http://schemas.microsoft.com/office/drawing/2014/main" id="{68F4DAFD-CF23-6BBA-F7D6-C83051926E09}"/>
              </a:ext>
            </a:extLst>
          </p:cNvPr>
          <p:cNvSpPr txBox="1">
            <a:spLocks/>
          </p:cNvSpPr>
          <p:nvPr/>
        </p:nvSpPr>
        <p:spPr>
          <a:xfrm>
            <a:off x="777539" y="1659737"/>
            <a:ext cx="1796396" cy="3021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Customers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B2613F64-054F-D87B-0494-8FE3CB425640}"/>
              </a:ext>
            </a:extLst>
          </p:cNvPr>
          <p:cNvSpPr txBox="1">
            <a:spLocks/>
          </p:cNvSpPr>
          <p:nvPr/>
        </p:nvSpPr>
        <p:spPr>
          <a:xfrm>
            <a:off x="4018698" y="360803"/>
            <a:ext cx="1161288" cy="1161288"/>
          </a:xfrm>
          <a:prstGeom prst="ellipse">
            <a:avLst/>
          </a:prstGeom>
          <a:ln w="38100">
            <a:solidFill>
              <a:schemeClr val="accent5"/>
            </a:solidFill>
          </a:ln>
        </p:spPr>
        <p:txBody>
          <a:bodyPr anchor="ctr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all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Q2</a:t>
            </a:r>
            <a:endParaRPr lang="en-US" dirty="0"/>
          </a:p>
        </p:txBody>
      </p:sp>
      <p:sp>
        <p:nvSpPr>
          <p:cNvPr id="3" name="Text Placeholder 48">
            <a:extLst>
              <a:ext uri="{FF2B5EF4-FFF2-40B4-BE49-F238E27FC236}">
                <a16:creationId xmlns:a16="http://schemas.microsoft.com/office/drawing/2014/main" id="{7D48C6B9-C103-DAEA-FA3F-211DEA26EEC4}"/>
              </a:ext>
            </a:extLst>
          </p:cNvPr>
          <p:cNvSpPr txBox="1">
            <a:spLocks/>
          </p:cNvSpPr>
          <p:nvPr/>
        </p:nvSpPr>
        <p:spPr>
          <a:xfrm>
            <a:off x="3694159" y="1659737"/>
            <a:ext cx="1796396" cy="3021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planning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00D2AFA9-5DE9-1FB8-681D-14A786032FFC}"/>
              </a:ext>
            </a:extLst>
          </p:cNvPr>
          <p:cNvSpPr txBox="1">
            <a:spLocks/>
          </p:cNvSpPr>
          <p:nvPr/>
        </p:nvSpPr>
        <p:spPr>
          <a:xfrm>
            <a:off x="6924306" y="360803"/>
            <a:ext cx="1161288" cy="1161288"/>
          </a:xfrm>
          <a:prstGeom prst="ellipse">
            <a:avLst/>
          </a:prstGeom>
          <a:ln w="38100">
            <a:solidFill>
              <a:schemeClr val="accent6"/>
            </a:solidFill>
          </a:ln>
        </p:spPr>
        <p:txBody>
          <a:bodyPr anchor="ctr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Q3</a:t>
            </a:r>
            <a:endParaRPr lang="en-US" dirty="0"/>
          </a:p>
        </p:txBody>
      </p:sp>
      <p:sp>
        <p:nvSpPr>
          <p:cNvPr id="5" name="Text Placeholder 48">
            <a:extLst>
              <a:ext uri="{FF2B5EF4-FFF2-40B4-BE49-F238E27FC236}">
                <a16:creationId xmlns:a16="http://schemas.microsoft.com/office/drawing/2014/main" id="{E182E863-FB4A-E2A2-A62B-5FCDABAF265B}"/>
              </a:ext>
            </a:extLst>
          </p:cNvPr>
          <p:cNvSpPr txBox="1">
            <a:spLocks/>
          </p:cNvSpPr>
          <p:nvPr/>
        </p:nvSpPr>
        <p:spPr>
          <a:xfrm>
            <a:off x="6610779" y="1659737"/>
            <a:ext cx="1796396" cy="3021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execution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70EE97B1-20DC-102C-2423-0A737D4ADEB8}"/>
              </a:ext>
            </a:extLst>
          </p:cNvPr>
          <p:cNvSpPr txBox="1">
            <a:spLocks/>
          </p:cNvSpPr>
          <p:nvPr/>
        </p:nvSpPr>
        <p:spPr>
          <a:xfrm>
            <a:off x="9829913" y="344702"/>
            <a:ext cx="1161288" cy="1161288"/>
          </a:xfrm>
          <a:prstGeom prst="ellipse">
            <a:avLst/>
          </a:prstGeom>
          <a:ln w="3810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all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Q4</a:t>
            </a:r>
            <a:endParaRPr lang="en-US" dirty="0"/>
          </a:p>
        </p:txBody>
      </p:sp>
      <p:sp>
        <p:nvSpPr>
          <p:cNvPr id="6" name="Text Placeholder 48">
            <a:extLst>
              <a:ext uri="{FF2B5EF4-FFF2-40B4-BE49-F238E27FC236}">
                <a16:creationId xmlns:a16="http://schemas.microsoft.com/office/drawing/2014/main" id="{495426B7-3C6E-A19F-6F00-13D244B7725E}"/>
              </a:ext>
            </a:extLst>
          </p:cNvPr>
          <p:cNvSpPr txBox="1">
            <a:spLocks/>
          </p:cNvSpPr>
          <p:nvPr/>
        </p:nvSpPr>
        <p:spPr>
          <a:xfrm>
            <a:off x="9527398" y="1659737"/>
            <a:ext cx="1796396" cy="3021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Review</a:t>
            </a:r>
          </a:p>
        </p:txBody>
      </p:sp>
      <p:sp>
        <p:nvSpPr>
          <p:cNvPr id="4" name="Rectangle 3">
            <a:hlinkHover r:id="rId7" action="ppaction://hlinksldjump"/>
            <a:extLst>
              <a:ext uri="{FF2B5EF4-FFF2-40B4-BE49-F238E27FC236}">
                <a16:creationId xmlns:a16="http://schemas.microsoft.com/office/drawing/2014/main" id="{3235BC1F-80E8-4E6F-B085-4D635F1ECD72}"/>
              </a:ext>
            </a:extLst>
          </p:cNvPr>
          <p:cNvSpPr/>
          <p:nvPr/>
        </p:nvSpPr>
        <p:spPr>
          <a:xfrm>
            <a:off x="-3498" y="0"/>
            <a:ext cx="3048357" cy="2306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Rectangle 10">
            <a:hlinkHover r:id="rId8" action="ppaction://hlinksldjump"/>
            <a:extLst>
              <a:ext uri="{FF2B5EF4-FFF2-40B4-BE49-F238E27FC236}">
                <a16:creationId xmlns:a16="http://schemas.microsoft.com/office/drawing/2014/main" id="{356B8B1E-EFA3-014D-407E-F5237833D8EC}"/>
              </a:ext>
            </a:extLst>
          </p:cNvPr>
          <p:cNvSpPr/>
          <p:nvPr/>
        </p:nvSpPr>
        <p:spPr>
          <a:xfrm>
            <a:off x="3044802" y="0"/>
            <a:ext cx="3049449" cy="2306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6" name="Rectangle 15">
            <a:hlinkHover r:id="rId9" action="ppaction://hlinksldjump"/>
            <a:extLst>
              <a:ext uri="{FF2B5EF4-FFF2-40B4-BE49-F238E27FC236}">
                <a16:creationId xmlns:a16="http://schemas.microsoft.com/office/drawing/2014/main" id="{21A2A81C-62D5-5A47-D05F-4D0C241B16F7}"/>
              </a:ext>
            </a:extLst>
          </p:cNvPr>
          <p:cNvSpPr/>
          <p:nvPr/>
        </p:nvSpPr>
        <p:spPr>
          <a:xfrm>
            <a:off x="6058307" y="0"/>
            <a:ext cx="3075320" cy="2306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7" name="Rectangle 16">
            <a:hlinkHover r:id="rId10" action="ppaction://hlinksldjump"/>
            <a:extLst>
              <a:ext uri="{FF2B5EF4-FFF2-40B4-BE49-F238E27FC236}">
                <a16:creationId xmlns:a16="http://schemas.microsoft.com/office/drawing/2014/main" id="{50A41002-4A81-354B-1BE4-1AAC77BD388F}"/>
              </a:ext>
            </a:extLst>
          </p:cNvPr>
          <p:cNvSpPr/>
          <p:nvPr/>
        </p:nvSpPr>
        <p:spPr>
          <a:xfrm>
            <a:off x="9094851" y="-7997"/>
            <a:ext cx="3097150" cy="2306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21FEC0-69A9-00CB-5133-BCDE0F83266A}"/>
              </a:ext>
            </a:extLst>
          </p:cNvPr>
          <p:cNvSpPr txBox="1"/>
          <p:nvPr/>
        </p:nvSpPr>
        <p:spPr>
          <a:xfrm>
            <a:off x="5853576" y="2335173"/>
            <a:ext cx="3043360" cy="1310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800" dirty="0"/>
              <a:t>Revenue +35%, 10K active users</a:t>
            </a:r>
            <a:endParaRPr lang="fa-IR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018D35-F74D-044C-AFC5-DA9AF5176347}"/>
              </a:ext>
            </a:extLst>
          </p:cNvPr>
          <p:cNvSpPr txBox="1"/>
          <p:nvPr/>
        </p:nvSpPr>
        <p:spPr>
          <a:xfrm>
            <a:off x="6115632" y="3900536"/>
            <a:ext cx="27703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a-IR" altLang="fa-I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Light" panose="020B0304020202020204" pitchFamily="34" charset="0"/>
              </a:rPr>
              <a:t>Q</a:t>
            </a:r>
            <a:r>
              <a:rPr lang="en-US" altLang="fa-IR" sz="2000" dirty="0">
                <a:latin typeface="Avenir Next LT Pro Light" panose="020B0304020202020204" pitchFamily="34" charset="0"/>
              </a:rPr>
              <a:t>1</a:t>
            </a:r>
            <a:r>
              <a:rPr lang="en-US" altLang="fa-IR" sz="2000" dirty="0">
                <a:latin typeface="Avenir Next LT Pro Light (Body)"/>
              </a:rPr>
              <a:t> → 50</a:t>
            </a:r>
            <a:endParaRPr kumimoji="0" lang="fa-IR" altLang="fa-I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Next LT Pro Light" panose="020B0304020202020204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a-IR" altLang="fa-I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Light" panose="020B0304020202020204" pitchFamily="34" charset="0"/>
              </a:rPr>
              <a:t>Q</a:t>
            </a:r>
            <a:r>
              <a:rPr lang="en-US" altLang="fa-IR" sz="2000" dirty="0">
                <a:latin typeface="Avenir Next LT Pro Light" panose="020B0304020202020204" pitchFamily="34" charset="0"/>
              </a:rPr>
              <a:t>2</a:t>
            </a:r>
            <a:r>
              <a:rPr lang="en-US" altLang="fa-IR" sz="2000" dirty="0">
                <a:latin typeface="Avenir Next LT Pro Light (Body)"/>
              </a:rPr>
              <a:t> → 60</a:t>
            </a:r>
            <a:endParaRPr kumimoji="0" lang="fa-IR" altLang="fa-I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Next LT Pro Light" panose="020B0304020202020204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a-IR" altLang="fa-I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Light" panose="020B0304020202020204" pitchFamily="34" charset="0"/>
              </a:rPr>
              <a:t>Q</a:t>
            </a:r>
            <a:r>
              <a:rPr lang="en-US" altLang="fa-IR" sz="2000" dirty="0">
                <a:latin typeface="Avenir Next LT Pro Light" panose="020B0304020202020204" pitchFamily="34" charset="0"/>
              </a:rPr>
              <a:t>3 </a:t>
            </a:r>
            <a:r>
              <a:rPr lang="en-US" altLang="fa-IR" sz="2000" dirty="0">
                <a:latin typeface="Avenir Next LT Pro Light (Body)"/>
              </a:rPr>
              <a:t>→ 70</a:t>
            </a:r>
            <a:endParaRPr kumimoji="0" lang="fa-IR" altLang="fa-I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Next LT Pro Light" panose="020B0304020202020204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a-IR" altLang="fa-I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Light" panose="020B0304020202020204" pitchFamily="34" charset="0"/>
              </a:rPr>
              <a:t>Q</a:t>
            </a:r>
            <a:r>
              <a:rPr lang="en-US" altLang="fa-IR" sz="2000" dirty="0">
                <a:latin typeface="Avenir Next LT Pro Light" panose="020B0304020202020204" pitchFamily="34" charset="0"/>
              </a:rPr>
              <a:t>4 </a:t>
            </a:r>
            <a:r>
              <a:rPr lang="en-US" altLang="fa-IR" sz="2000" dirty="0">
                <a:latin typeface="Avenir Next LT Pro Light (Body)"/>
              </a:rPr>
              <a:t>→ 90</a:t>
            </a:r>
            <a:endParaRPr kumimoji="0" lang="fa-IR" altLang="fa-I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Next LT Pro Light" panose="020B03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F7AABA-E5AC-8ECC-4435-1AF60632D21F}"/>
                  </a:ext>
                </a:extLst>
              </p:cNvPr>
              <p:cNvSpPr txBox="1"/>
              <p:nvPr/>
            </p:nvSpPr>
            <p:spPr>
              <a:xfrm>
                <a:off x="2246383" y="5534970"/>
                <a:ext cx="6522042" cy="521105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/>
                        <m:t>Growth</m:t>
                      </m:r>
                      <m:r>
                        <m:rPr>
                          <m:nor/>
                        </m:rPr>
                        <a:rPr lang="en-US" sz="1600"/>
                        <m:t> </m:t>
                      </m:r>
                      <m:r>
                        <m:rPr>
                          <m:nor/>
                        </m:rPr>
                        <a:rPr lang="en-US" sz="1600"/>
                        <m:t>rate</m:t>
                      </m:r>
                      <m:r>
                        <m:rPr>
                          <m:nor/>
                        </m:rPr>
                        <a:rPr lang="en-US" sz="1600"/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/>
                            <m:t>Current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quarter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revenue</m:t>
                          </m:r>
                          <m:r>
                            <m:rPr>
                              <m:nor/>
                            </m:rPr>
                            <a:rPr lang="en-US" sz="1600"/>
                            <m:t>−</m:t>
                          </m:r>
                          <m:r>
                            <m:rPr>
                              <m:nor/>
                            </m:rPr>
                            <a:rPr lang="en-US" sz="1600"/>
                            <m:t>Previous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quarter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revenue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/>
                            <m:t>Previous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quarter</m:t>
                          </m:r>
                          <m:r>
                            <m:rPr>
                              <m:nor/>
                            </m:rPr>
                            <a:rPr lang="en-US" sz="1600"/>
                            <m:t> </m:t>
                          </m:r>
                          <m:r>
                            <m:rPr>
                              <m:nor/>
                            </m:rPr>
                            <a:rPr lang="en-US" sz="1600"/>
                            <m:t>revenue</m:t>
                          </m:r>
                        </m:den>
                      </m:f>
                      <m:r>
                        <m:rPr>
                          <m:nor/>
                        </m:rPr>
                        <a:rPr lang="en-US" sz="1600"/>
                        <m:t>​×</m:t>
                      </m:r>
                      <m:r>
                        <m:rPr>
                          <m:nor/>
                        </m:rPr>
                        <a:rPr lang="en-US" sz="1600"/>
                        <m:t>100</m:t>
                      </m:r>
                    </m:oMath>
                  </m:oMathPara>
                </a14:m>
                <a:endParaRPr lang="fa-IR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F7AABA-E5AC-8ECC-4435-1AF60632D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383" y="5534970"/>
                <a:ext cx="6522042" cy="5211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615FB3-34BF-7273-F2FA-687F67EEC7BA}"/>
              </a:ext>
            </a:extLst>
          </p:cNvPr>
          <p:cNvCxnSpPr/>
          <p:nvPr/>
        </p:nvCxnSpPr>
        <p:spPr>
          <a:xfrm>
            <a:off x="9022355" y="2389245"/>
            <a:ext cx="0" cy="350673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9" name="Graphic 28" descr="Circle with left arrow outline">
            <a:hlinkHover r:id="rId12" action="ppaction://hlinksldjump"/>
            <a:extLst>
              <a:ext uri="{FF2B5EF4-FFF2-40B4-BE49-F238E27FC236}">
                <a16:creationId xmlns:a16="http://schemas.microsoft.com/office/drawing/2014/main" id="{006FCE93-C988-AD8B-B46F-52FCE3D23B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1530271" y="6225076"/>
            <a:ext cx="636833" cy="6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72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product roadmap timeline_Win32_SL_v3" id="{061EDF52-E0A6-4B09-AC91-99376BDEAEBE}" vid="{EB6D99AA-2953-4511-BF11-744F79C183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E813DC-D2A2-4F72-983A-E9E13A903BDC}">
  <ds:schemaRefs>
    <ds:schemaRef ds:uri="http://purl.org/dc/elements/1.1/"/>
    <ds:schemaRef ds:uri="71af3243-3dd4-4a8d-8c0d-dd76da1f02a5"/>
    <ds:schemaRef ds:uri="http://schemas.microsoft.com/sharepoint/v3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16c05727-aa75-4e4a-9b5f-8a80a1165891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31B977E-A851-42EB-9963-5633DC09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84903E-651E-4677-80F3-C08997C4F3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Colorful product roadmap timeline </Template>
  <TotalTime>1542</TotalTime>
  <Words>239</Words>
  <Application>Microsoft Office PowerPoint</Application>
  <PresentationFormat>Widescreen</PresentationFormat>
  <Paragraphs>112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Aharoni</vt:lpstr>
      <vt:lpstr>Arial</vt:lpstr>
      <vt:lpstr>Avenir Next LT Pro Light</vt:lpstr>
      <vt:lpstr>Avenir Next LT Pro Light (Body)</vt:lpstr>
      <vt:lpstr>Calibri</vt:lpstr>
      <vt:lpstr>Cambria Math</vt:lpstr>
      <vt:lpstr>Speak Pro</vt:lpstr>
      <vt:lpstr>Custom</vt:lpstr>
      <vt:lpstr>Product Roadmap</vt:lpstr>
      <vt:lpstr>Product Roadmap</vt:lpstr>
      <vt:lpstr>Thank you so much</vt:lpstr>
      <vt:lpstr>Product Roadmap</vt:lpstr>
      <vt:lpstr>Product Roadmap</vt:lpstr>
      <vt:lpstr>Product Roadmap</vt:lpstr>
      <vt:lpstr>Product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masoomeh abedi</dc:creator>
  <cp:lastModifiedBy>masoomeh abedi</cp:lastModifiedBy>
  <cp:revision>6</cp:revision>
  <dcterms:created xsi:type="dcterms:W3CDTF">2025-09-13T17:04:16Z</dcterms:created>
  <dcterms:modified xsi:type="dcterms:W3CDTF">2025-09-17T10:34:16Z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