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for Dataingeniør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 Sandra Moen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</a:t>
            </a:r>
            <a:r>
              <a:rPr lang="en-GB"/>
              <a:t> Google Analytics Ecommerce Simulator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3135"/>
            <a:ext cx="9144001" cy="409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2849"/>
            <a:ext cx="9144001" cy="1957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82"/>
            <a:ext cx="9144000" cy="503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1281"/>
            <a:ext cx="9144000" cy="407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1379525"/>
            <a:ext cx="51244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59"/>
            <a:ext cx="9144001" cy="496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375"/>
            <a:ext cx="48006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750" y="819763"/>
            <a:ext cx="48958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449" y="0"/>
            <a:ext cx="50411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Casebeskrivelse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Fiktiv møbelforhandler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Ø</a:t>
            </a:r>
            <a:r>
              <a:rPr lang="en-GB"/>
              <a:t>nsker å laste opp salgsdata fra lagerutsalget til Google Analytics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Oppgavebeskrivelse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Lag et program som sender transaksjoner til Google Analytics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Bruk datasettet fabfurniture.json som datagrunnlag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hvert element i listen, sende en transaksjon til Google Analytics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Datasettet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</a:t>
            </a:r>
            <a:r>
              <a:rPr lang="en-GB"/>
              <a:t>n liste med transaksjoner i JSON format.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Hver transaksjon har en unik id, og informasjon om produktet som ble kjøpt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Hver transaksjon inneholder kun ett produkt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450" y="2162925"/>
            <a:ext cx="3752850" cy="29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main.py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0" y="1017725"/>
            <a:ext cx="9012700" cy="40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0092"/>
            <a:ext cx="9144001" cy="448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723900"/>
            <a:ext cx="7381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633400"/>
            <a:ext cx="74961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379413"/>
            <a:ext cx="79914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