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100" d="100"/>
          <a:sy n="100" d="100"/>
        </p:scale>
        <p:origin x="8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DD9F3-58E9-485D-917F-43D69B432460}" type="datetimeFigureOut">
              <a:rPr lang="en-US" smtClean="0"/>
              <a:t>14/6/2016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03743-D3B3-40F8-B6B1-78A534F4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502136" y="1624533"/>
            <a:ext cx="14694136" cy="5725887"/>
            <a:chOff x="-1876602" y="1694705"/>
            <a:chExt cx="11020602" cy="49291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4705"/>
              <a:ext cx="9144000" cy="2341463"/>
            </a:xfrm>
            <a:prstGeom prst="rect">
              <a:avLst/>
            </a:prstGeom>
            <a:effectLst/>
          </p:spPr>
        </p:pic>
        <p:sp>
          <p:nvSpPr>
            <p:cNvPr id="7" name="Moon 6"/>
            <p:cNvSpPr/>
            <p:nvPr/>
          </p:nvSpPr>
          <p:spPr>
            <a:xfrm rot="17945249">
              <a:off x="2485973" y="9936"/>
              <a:ext cx="2251314" cy="10976464"/>
            </a:xfrm>
            <a:prstGeom prst="moon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Right Triangle 7"/>
          <p:cNvSpPr/>
          <p:nvPr/>
        </p:nvSpPr>
        <p:spPr>
          <a:xfrm rot="16200000">
            <a:off x="10709825" y="5375826"/>
            <a:ext cx="1271016" cy="1693333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69" y="1849635"/>
            <a:ext cx="2570433" cy="385565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947886" y="2769590"/>
            <a:ext cx="7634513" cy="1143000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112069" y="2735172"/>
            <a:ext cx="0" cy="11348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0600"/>
            <a:ext cx="12192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78933" y="25225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891587" y="-297955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6743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239728"/>
            <a:ext cx="10972800" cy="114300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3941971" y="-2259741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Oval 1"/>
          <p:cNvSpPr/>
          <p:nvPr/>
        </p:nvSpPr>
        <p:spPr>
          <a:xfrm>
            <a:off x="5232400" y="4733541"/>
            <a:ext cx="1727200" cy="1286933"/>
          </a:xfrm>
          <a:prstGeom prst="ellipse">
            <a:avLst/>
          </a:prstGeom>
          <a:noFill/>
          <a:ln w="2254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6562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070764" y="4200699"/>
            <a:ext cx="6276109" cy="8769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891587" y="-297955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5" name="Straight Connector 4"/>
          <p:cNvCxnSpPr/>
          <p:nvPr/>
        </p:nvCxnSpPr>
        <p:spPr>
          <a:xfrm>
            <a:off x="5070765" y="5077692"/>
            <a:ext cx="634133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986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40435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05858" y="1193664"/>
            <a:ext cx="4620381" cy="4348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891587" y="-297955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68699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0" y="1489809"/>
            <a:ext cx="7984223" cy="33274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17945249">
            <a:off x="866834" y="-254327"/>
            <a:ext cx="2251314" cy="9584267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7104" y="2582009"/>
            <a:ext cx="7433733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0" y="0"/>
            <a:ext cx="1930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7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3" y="1820091"/>
            <a:ext cx="10617200" cy="2931885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2733" y="3228868"/>
            <a:ext cx="10972800" cy="114300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3983361" y="-1757288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72" y="2314106"/>
            <a:ext cx="3810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3" y="1694706"/>
            <a:ext cx="106172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2733" y="2293936"/>
            <a:ext cx="10972800" cy="114300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4288160" y="-2860875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2" descr="C:\Users\tdqua_000\Desktop\coffe_tea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662" y="4330262"/>
            <a:ext cx="2259510" cy="241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1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065" y="145140"/>
            <a:ext cx="9502452" cy="1143000"/>
          </a:xfrm>
        </p:spPr>
        <p:txBody>
          <a:bodyPr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0"/>
            <a:ext cx="11480800" cy="4724400"/>
          </a:xfrm>
        </p:spPr>
        <p:txBody>
          <a:bodyPr>
            <a:normAutofit/>
          </a:bodyPr>
          <a:lstStyle>
            <a:lvl1pPr marL="457200" indent="-457200">
              <a:buClr>
                <a:srgbClr val="0066FF"/>
              </a:buClr>
              <a:buFont typeface="Wingdings" panose="05000000000000000000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8001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324601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4289120" y="-3665881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9" y="145139"/>
            <a:ext cx="1233767" cy="18506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1595951" y="428625"/>
            <a:ext cx="4249" cy="7506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46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684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324601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4289120" y="-3665881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457200" indent="-4572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8001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2573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573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1145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66D6CE-B56B-447A-A58B-E2D6508578E9}" type="slidenum">
              <a:rPr lang="en-US" sz="1200" smtClean="0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428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902865" y="2"/>
            <a:ext cx="14635285" cy="4777416"/>
            <a:chOff x="-1427149" y="2"/>
            <a:chExt cx="10976464" cy="477741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"/>
              <a:ext cx="9144000" cy="1371600"/>
            </a:xfrm>
            <a:prstGeom prst="rect">
              <a:avLst/>
            </a:prstGeom>
          </p:spPr>
        </p:pic>
        <p:sp>
          <p:nvSpPr>
            <p:cNvPr id="7" name="Moon 6"/>
            <p:cNvSpPr/>
            <p:nvPr/>
          </p:nvSpPr>
          <p:spPr>
            <a:xfrm rot="17945249">
              <a:off x="2935426" y="-1836471"/>
              <a:ext cx="2251314" cy="10976464"/>
            </a:xfrm>
            <a:prstGeom prst="moon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83" y="1554978"/>
            <a:ext cx="5559552" cy="6548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1" y="1547453"/>
            <a:ext cx="5693664" cy="645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41" y="77107"/>
            <a:ext cx="11684000" cy="1143000"/>
          </a:xfrm>
        </p:spPr>
        <p:txBody>
          <a:bodyPr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5975862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18372" y="1546224"/>
            <a:ext cx="5691717" cy="639762"/>
          </a:xfrm>
        </p:spPr>
        <p:txBody>
          <a:bodyPr anchor="ctr" anchorCtr="1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0949" y="1563233"/>
            <a:ext cx="5556251" cy="639762"/>
          </a:xfrm>
        </p:spPr>
        <p:txBody>
          <a:bodyPr anchor="ctr" anchorCtr="1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18372" y="2193469"/>
            <a:ext cx="5691717" cy="4340226"/>
          </a:xfrm>
          <a:ln>
            <a:solidFill>
              <a:srgbClr val="0070C0"/>
            </a:solidFill>
          </a:ln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343650" y="2207212"/>
            <a:ext cx="5556249" cy="4322763"/>
          </a:xfrm>
          <a:noFill/>
          <a:ln>
            <a:solidFill>
              <a:srgbClr val="0070C0"/>
            </a:solidFill>
          </a:ln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67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324601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4289120" y="-3665881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2" descr="E:\04_Image Collection\01_ICON\Question\Hel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5333" y="1782762"/>
            <a:ext cx="6807200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529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2285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324601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4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2"/>
            <a:ext cx="12192000" cy="2285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324601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7" r:id="rId5"/>
    <p:sldLayoutId id="2147483668" r:id="rId6"/>
    <p:sldLayoutId id="2147483663" r:id="rId7"/>
    <p:sldLayoutId id="2147483665" r:id="rId8"/>
    <p:sldLayoutId id="2147483666" r:id="rId9"/>
    <p:sldLayoutId id="2147483651" r:id="rId10"/>
    <p:sldLayoutId id="2147483661" r:id="rId11"/>
    <p:sldLayoutId id="2147483669" r:id="rId12"/>
    <p:sldLayoutId id="2147483670" r:id="rId13"/>
    <p:sldLayoutId id="2147483662" r:id="rId14"/>
    <p:sldLayoutId id="214748365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513" y="2559654"/>
            <a:ext cx="11277600" cy="1470025"/>
          </a:xfrm>
        </p:spPr>
        <p:txBody>
          <a:bodyPr>
            <a:noAutofit/>
          </a:bodyPr>
          <a:lstStyle/>
          <a:p>
            <a:r>
              <a:rPr lang="en-US"/>
              <a:t>Welcome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219" y="3069211"/>
            <a:ext cx="10972800" cy="1143000"/>
          </a:xfrm>
        </p:spPr>
        <p:txBody>
          <a:bodyPr/>
          <a:lstStyle/>
          <a:p>
            <a:r>
              <a:rPr lang="en-US" sz="8000"/>
              <a:t>A convenient way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306412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81094" y="206371"/>
            <a:ext cx="10261600" cy="1143000"/>
          </a:xfrm>
        </p:spPr>
        <p:txBody>
          <a:bodyPr/>
          <a:lstStyle/>
          <a:p>
            <a:r>
              <a:rPr lang="en-US" sz="4400"/>
              <a:t>For both novice and experienced visitors</a:t>
            </a:r>
            <a:endParaRPr lang="en-US" sz="440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64" y="1984602"/>
            <a:ext cx="5475887" cy="3646941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51170" y="2144259"/>
            <a:ext cx="49856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Gain </a:t>
            </a:r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access to all Cape Town has </a:t>
            </a:r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to offer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No </a:t>
            </a:r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need to spend hours researching attractions or planning your trip</a:t>
            </a:r>
          </a:p>
        </p:txBody>
      </p:sp>
    </p:spTree>
    <p:extLst>
      <p:ext uri="{BB962C8B-B14F-4D97-AF65-F5344CB8AC3E}">
        <p14:creationId xmlns:p14="http://schemas.microsoft.com/office/powerpoint/2010/main" val="3455322531"/>
      </p:ext>
    </p:extLst>
  </p:cSld>
  <p:clrMapOvr>
    <a:masterClrMapping/>
  </p:clrMapOvr>
</p:sld>
</file>

<file path=ppt/theme/theme1.xml><?xml version="1.0" encoding="utf-8"?>
<a:theme xmlns:a="http://schemas.openxmlformats.org/drawingml/2006/main" name="BlueTheme2015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Theme2015" id="{4529E031-53C0-481D-96A0-D9C731C48EB2}" vid="{55877FA6-4B9E-406B-8FD5-8E4700D06C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BlueTheme2015</Template>
  <TotalTime>23</TotalTime>
  <Words>31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Wingdings</vt:lpstr>
      <vt:lpstr>BlueTheme2015</vt:lpstr>
      <vt:lpstr>Welcome</vt:lpstr>
      <vt:lpstr>A convenient way</vt:lpstr>
      <vt:lpstr>For both novice and experienced visitors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Tran Duy</dc:creator>
  <cp:lastModifiedBy>Quang Tran Duy</cp:lastModifiedBy>
  <cp:revision>7</cp:revision>
  <dcterms:created xsi:type="dcterms:W3CDTF">2016-06-14T10:15:23Z</dcterms:created>
  <dcterms:modified xsi:type="dcterms:W3CDTF">2016-06-14T10:39:15Z</dcterms:modified>
</cp:coreProperties>
</file>