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D9F3-58E9-485D-917F-43D69B432460}" type="datetimeFigureOut">
              <a:rPr lang="en-US" smtClean="0"/>
              <a:t>14/6/2016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3743-D3B3-40F8-B6B1-78A534F4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692637" y="1624533"/>
            <a:ext cx="14884637" cy="6007742"/>
            <a:chOff x="-2019478" y="1694705"/>
            <a:chExt cx="11163478" cy="51717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343097" y="252570"/>
              <a:ext cx="2251314" cy="10976464"/>
            </a:xfrm>
            <a:prstGeom prst="moon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Right Triangle 7"/>
          <p:cNvSpPr/>
          <p:nvPr/>
        </p:nvSpPr>
        <p:spPr>
          <a:xfrm rot="16200000">
            <a:off x="10709825" y="5375826"/>
            <a:ext cx="1271016" cy="1693333"/>
          </a:xfrm>
          <a:prstGeom prst="rtTriangle">
            <a:avLst/>
          </a:prstGeom>
          <a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9" y="1849635"/>
            <a:ext cx="2570433" cy="38556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47886" y="2769590"/>
            <a:ext cx="7634513" cy="1143000"/>
          </a:xfrm>
        </p:spPr>
        <p:txBody>
          <a:bodyPr>
            <a:normAutofit/>
          </a:bodyPr>
          <a:lstStyle>
            <a:lvl1pPr>
              <a:defRPr sz="660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112069" y="2735172"/>
            <a:ext cx="0" cy="11348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12192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8933" y="25225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891587" y="-29795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239728"/>
            <a:ext cx="109728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3941971" y="-225974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Oval 1"/>
          <p:cNvSpPr/>
          <p:nvPr/>
        </p:nvSpPr>
        <p:spPr>
          <a:xfrm>
            <a:off x="5232400" y="4733541"/>
            <a:ext cx="17272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70764" y="4200699"/>
            <a:ext cx="6276109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891587" y="-29795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0765" y="5077692"/>
            <a:ext cx="634133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40435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05858" y="1193664"/>
            <a:ext cx="4620381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891587" y="-29795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0" y="1489809"/>
            <a:ext cx="7984223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866834" y="-254327"/>
            <a:ext cx="2251314" cy="9584267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7104" y="2582009"/>
            <a:ext cx="743373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0"/>
            <a:ext cx="193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1820091"/>
            <a:ext cx="10617200" cy="293188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733" y="3228868"/>
            <a:ext cx="109728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3607914" y="-1328663"/>
            <a:ext cx="2251314" cy="14635285"/>
          </a:xfrm>
          <a:prstGeom prst="moon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72" y="2314106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1694706"/>
            <a:ext cx="106172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733" y="2293936"/>
            <a:ext cx="109728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4288160" y="-286087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62" y="4330262"/>
            <a:ext cx="2259510" cy="24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065" y="145140"/>
            <a:ext cx="9502452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rgbClr val="FFC000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14808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 b="1">
                <a:solidFill>
                  <a:srgbClr val="FFC000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124381" y="-3256306"/>
            <a:ext cx="2251314" cy="14635285"/>
          </a:xfrm>
          <a:prstGeom prst="moon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9" y="145139"/>
            <a:ext cx="1233767" cy="18506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1595951" y="428625"/>
            <a:ext cx="4249" cy="75066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684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902865" y="2"/>
            <a:ext cx="14635285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3" y="1554978"/>
            <a:ext cx="5559552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1" y="1547453"/>
            <a:ext cx="5693664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1" y="77107"/>
            <a:ext cx="11684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5975862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18372" y="1546224"/>
            <a:ext cx="5691717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0949" y="1563233"/>
            <a:ext cx="5556251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18372" y="2193469"/>
            <a:ext cx="5691717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43650" y="2207212"/>
            <a:ext cx="5556249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5333" y="1782762"/>
            <a:ext cx="68072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12192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3" y="2559654"/>
            <a:ext cx="11277600" cy="1470025"/>
          </a:xfrm>
        </p:spPr>
        <p:txBody>
          <a:bodyPr>
            <a:noAutofit/>
          </a:bodyPr>
          <a:lstStyle/>
          <a:p>
            <a:r>
              <a:rPr lang="en-US"/>
              <a:t>Welcome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19" y="3069211"/>
            <a:ext cx="10972800" cy="1143000"/>
          </a:xfrm>
        </p:spPr>
        <p:txBody>
          <a:bodyPr/>
          <a:lstStyle/>
          <a:p>
            <a:r>
              <a:rPr lang="en-US" sz="8000"/>
              <a:t>A convenient way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0641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1094" y="206371"/>
            <a:ext cx="10261600" cy="1143000"/>
          </a:xfrm>
        </p:spPr>
        <p:txBody>
          <a:bodyPr/>
          <a:lstStyle/>
          <a:p>
            <a:r>
              <a:rPr lang="en-US" sz="4400"/>
              <a:t>For both novice and experienced visitors</a:t>
            </a:r>
            <a:endParaRPr lang="en-US" sz="440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4" y="1984602"/>
            <a:ext cx="5475887" cy="364694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1170" y="2144259"/>
            <a:ext cx="4985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Gain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access to all Cape Town has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to 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need to spend hours researching attractions or planning your trip</a:t>
            </a:r>
          </a:p>
        </p:txBody>
      </p:sp>
    </p:spTree>
    <p:extLst>
      <p:ext uri="{BB962C8B-B14F-4D97-AF65-F5344CB8AC3E}">
        <p14:creationId xmlns:p14="http://schemas.microsoft.com/office/powerpoint/2010/main" val="3455322531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34</TotalTime>
  <Words>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Wingdings</vt:lpstr>
      <vt:lpstr>BlueTheme2015</vt:lpstr>
      <vt:lpstr>Welcome</vt:lpstr>
      <vt:lpstr>A convenient way</vt:lpstr>
      <vt:lpstr>For both novice and experienced visitors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 Duy</dc:creator>
  <cp:lastModifiedBy>Quang Tran Duy</cp:lastModifiedBy>
  <cp:revision>9</cp:revision>
  <dcterms:created xsi:type="dcterms:W3CDTF">2016-06-14T10:15:23Z</dcterms:created>
  <dcterms:modified xsi:type="dcterms:W3CDTF">2016-06-14T10:49:42Z</dcterms:modified>
</cp:coreProperties>
</file>