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2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DD9F3-58E9-485D-917F-43D69B432460}" type="datetimeFigureOut">
              <a:rPr lang="en-US" smtClean="0"/>
              <a:t>15/6/2016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3743-D3B3-40F8-B6B1-78A534F4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502136" y="1624533"/>
            <a:ext cx="14694136" cy="5725887"/>
            <a:chOff x="-1876602" y="1694705"/>
            <a:chExt cx="11020602" cy="4929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effectLst/>
          </p:spPr>
        </p:pic>
        <p:sp>
          <p:nvSpPr>
            <p:cNvPr id="7" name="Moon 6"/>
            <p:cNvSpPr/>
            <p:nvPr/>
          </p:nvSpPr>
          <p:spPr>
            <a:xfrm rot="17945249">
              <a:off x="2485973" y="9936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Right Triangle 7"/>
          <p:cNvSpPr/>
          <p:nvPr/>
        </p:nvSpPr>
        <p:spPr>
          <a:xfrm rot="16200000">
            <a:off x="10709825" y="5375826"/>
            <a:ext cx="1271016" cy="1693333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9" y="1849635"/>
            <a:ext cx="2570433" cy="385565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47886" y="2769590"/>
            <a:ext cx="7634513" cy="114300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112069" y="2735172"/>
            <a:ext cx="0" cy="11348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3" y="1820091"/>
            <a:ext cx="10617200" cy="2931885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2733" y="3228868"/>
            <a:ext cx="109728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3983361" y="-1757288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72" y="2314106"/>
            <a:ext cx="3810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000" y="114301"/>
            <a:ext cx="9080939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0"/>
            <a:ext cx="114808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510351" y="310468"/>
            <a:ext cx="4249" cy="7506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54379" y="0"/>
            <a:ext cx="2481943" cy="1425039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0" y="345163"/>
            <a:ext cx="2007028" cy="65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684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z="1200" smtClean="0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428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83" y="1554978"/>
            <a:ext cx="5559552" cy="6548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1" y="1547453"/>
            <a:ext cx="5693664" cy="645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10041" y="77107"/>
            <a:ext cx="11684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7200" y="5975862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18372" y="1546224"/>
            <a:ext cx="5691717" cy="639762"/>
          </a:xfrm>
        </p:spPr>
        <p:txBody>
          <a:bodyPr anchor="ctr" anchorCtr="1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30949" y="1563233"/>
            <a:ext cx="5556251" cy="639762"/>
          </a:xfrm>
        </p:spPr>
        <p:txBody>
          <a:bodyPr anchor="ctr" anchorCtr="1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418372" y="2193469"/>
            <a:ext cx="5691717" cy="4340226"/>
          </a:xfrm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/>
          </p:nvPr>
        </p:nvSpPr>
        <p:spPr>
          <a:xfrm>
            <a:off x="6343650" y="2207212"/>
            <a:ext cx="5556249" cy="4322763"/>
          </a:xfrm>
          <a:noFill/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289120" y="-366588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E:\04_Image Collection\01_ICON\Question\Hel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4332" y="1740832"/>
            <a:ext cx="5026864" cy="45837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529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7" r:id="rId4"/>
    <p:sldLayoutId id="2147483668" r:id="rId5"/>
    <p:sldLayoutId id="2147483663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513" y="2559654"/>
            <a:ext cx="11277600" cy="1470025"/>
          </a:xfrm>
        </p:spPr>
        <p:txBody>
          <a:bodyPr>
            <a:noAutofit/>
          </a:bodyPr>
          <a:lstStyle/>
          <a:p>
            <a:r>
              <a:rPr lang="en-US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3043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19" y="3069211"/>
            <a:ext cx="10972800" cy="1143000"/>
          </a:xfrm>
        </p:spPr>
        <p:txBody>
          <a:bodyPr/>
          <a:lstStyle/>
          <a:p>
            <a:r>
              <a:rPr lang="en-US" sz="8000"/>
              <a:t>A convenient way</a:t>
            </a:r>
          </a:p>
        </p:txBody>
      </p:sp>
    </p:spTree>
    <p:extLst>
      <p:ext uri="{BB962C8B-B14F-4D97-AF65-F5344CB8AC3E}">
        <p14:creationId xmlns:p14="http://schemas.microsoft.com/office/powerpoint/2010/main" val="30641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81094" y="206371"/>
            <a:ext cx="10261600" cy="1143000"/>
          </a:xfrm>
        </p:spPr>
        <p:txBody>
          <a:bodyPr/>
          <a:lstStyle/>
          <a:p>
            <a:r>
              <a:rPr lang="en-US" sz="4400"/>
              <a:t>For both novice and experienced visitors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4" y="1984602"/>
            <a:ext cx="5475887" cy="3646941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51170" y="2144259"/>
            <a:ext cx="4985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Gain access to all Cape Town has to offer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28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No need to spend hours researching attractions or planning your trip</a:t>
            </a:r>
          </a:p>
        </p:txBody>
      </p:sp>
    </p:spTree>
    <p:extLst>
      <p:ext uri="{BB962C8B-B14F-4D97-AF65-F5344CB8AC3E}">
        <p14:creationId xmlns:p14="http://schemas.microsoft.com/office/powerpoint/2010/main" val="345532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Cape Town Pass?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All access</a:t>
            </a:r>
            <a:endParaRPr lang="en-US"/>
          </a:p>
          <a:p>
            <a:pPr lvl="1"/>
            <a:r>
              <a:rPr lang="en-US"/>
              <a:t>Entry to all of our attractions is included in your pass</a:t>
            </a:r>
          </a:p>
          <a:p>
            <a:r>
              <a:rPr lang="en-US" b="1">
                <a:solidFill>
                  <a:srgbClr val="0070C0"/>
                </a:solidFill>
              </a:rPr>
              <a:t>Great savings</a:t>
            </a:r>
          </a:p>
          <a:p>
            <a:pPr lvl="1"/>
            <a:r>
              <a:rPr lang="en-US"/>
              <a:t>Save hugely on attractions </a:t>
            </a:r>
          </a:p>
          <a:p>
            <a:pPr lvl="1"/>
            <a:r>
              <a:rPr lang="en-US"/>
              <a:t>Get great discounts at the best Restaurants</a:t>
            </a:r>
          </a:p>
          <a:p>
            <a:r>
              <a:rPr lang="en-US" b="1">
                <a:solidFill>
                  <a:srgbClr val="0070C0"/>
                </a:solidFill>
              </a:rPr>
              <a:t>Priority pass</a:t>
            </a:r>
          </a:p>
          <a:p>
            <a:pPr lvl="1"/>
            <a:r>
              <a:rPr lang="en-US"/>
              <a:t>Enjoy priority access at the most popular attractions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35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heme2015" id="{4529E031-53C0-481D-96A0-D9C731C48EB2}" vid="{55877FA6-4B9E-406B-8FD5-8E4700D06C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35</TotalTime>
  <Words>73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Wingdings</vt:lpstr>
      <vt:lpstr>BlueTheme2015</vt:lpstr>
      <vt:lpstr>Welcome</vt:lpstr>
      <vt:lpstr>A convenient way</vt:lpstr>
      <vt:lpstr>For both novice and experienced visitors</vt:lpstr>
      <vt:lpstr>Why Cape Town Pass?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Tran Duy</dc:creator>
  <cp:lastModifiedBy>Quang Tran Duy</cp:lastModifiedBy>
  <cp:revision>14</cp:revision>
  <dcterms:created xsi:type="dcterms:W3CDTF">2016-06-14T10:15:23Z</dcterms:created>
  <dcterms:modified xsi:type="dcterms:W3CDTF">2016-06-15T01:08:15Z</dcterms:modified>
</cp:coreProperties>
</file>