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75" d="100"/>
          <a:sy n="75" d="100"/>
        </p:scale>
        <p:origin x="1038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DD9F3-58E9-485D-917F-43D69B432460}" type="datetimeFigureOut">
              <a:rPr lang="en-US" smtClean="0"/>
              <a:t>14/6/2016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03743-D3B3-40F8-B6B1-78A534F4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028397" y="2345036"/>
            <a:ext cx="13220396" cy="3206575"/>
            <a:chOff x="-1028397" y="2345036"/>
            <a:chExt cx="13220396" cy="320657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2345036"/>
              <a:ext cx="12192000" cy="2719949"/>
            </a:xfrm>
            <a:prstGeom prst="rect">
              <a:avLst/>
            </a:prstGeom>
            <a:effectLst/>
          </p:spPr>
        </p:pic>
        <p:sp>
          <p:nvSpPr>
            <p:cNvPr id="3" name="Rectangle 2"/>
            <p:cNvSpPr/>
            <p:nvPr userDrawn="1"/>
          </p:nvSpPr>
          <p:spPr>
            <a:xfrm rot="18789475">
              <a:off x="-409673" y="3580143"/>
              <a:ext cx="1352744" cy="2590192"/>
            </a:xfrm>
            <a:prstGeom prst="rect">
              <a:avLst/>
            </a:pr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ight Triangle 7"/>
          <p:cNvSpPr/>
          <p:nvPr/>
        </p:nvSpPr>
        <p:spPr>
          <a:xfrm rot="16200000">
            <a:off x="10985248" y="5651247"/>
            <a:ext cx="1207008" cy="1206496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33399" y="3133510"/>
            <a:ext cx="11125199" cy="114300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8" y="731599"/>
            <a:ext cx="5715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64797" y="1820090"/>
            <a:ext cx="11662530" cy="3472943"/>
            <a:chOff x="-164797" y="1820090"/>
            <a:chExt cx="11662530" cy="34729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533" y="1820090"/>
              <a:ext cx="10617200" cy="2931885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7" name="Rectangle 6"/>
            <p:cNvSpPr/>
            <p:nvPr userDrawn="1"/>
          </p:nvSpPr>
          <p:spPr>
            <a:xfrm rot="18789475">
              <a:off x="453927" y="3321565"/>
              <a:ext cx="1352744" cy="2590192"/>
            </a:xfrm>
            <a:prstGeom prst="rect">
              <a:avLst/>
            </a:pr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2733" y="2714533"/>
            <a:ext cx="109728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3" y="494867"/>
            <a:ext cx="2853267" cy="60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014412" y="2"/>
            <a:ext cx="13206412" cy="2200762"/>
            <a:chOff x="-1014412" y="2"/>
            <a:chExt cx="13206412" cy="220076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"/>
              <a:ext cx="12192000" cy="13716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 userDrawn="1"/>
          </p:nvSpPr>
          <p:spPr>
            <a:xfrm rot="18789475">
              <a:off x="-395688" y="229296"/>
              <a:ext cx="1352744" cy="2590192"/>
            </a:xfrm>
            <a:prstGeom prst="rect">
              <a:avLst/>
            </a:pr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5140"/>
            <a:ext cx="11430000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0"/>
            <a:ext cx="114808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684000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4289120" y="-3665881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2573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573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1145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66D6CE-B56B-447A-A58B-E2D6508578E9}" type="slidenum">
              <a:rPr lang="en-US" sz="1200" smtClean="0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4286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902865" y="2"/>
            <a:ext cx="14635285" cy="4777416"/>
            <a:chOff x="-1427149" y="2"/>
            <a:chExt cx="10976464" cy="47774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"/>
              <a:ext cx="9144000" cy="1371600"/>
            </a:xfrm>
            <a:prstGeom prst="rect">
              <a:avLst/>
            </a:prstGeom>
          </p:spPr>
        </p:pic>
        <p:sp>
          <p:nvSpPr>
            <p:cNvPr id="7" name="Moon 6"/>
            <p:cNvSpPr/>
            <p:nvPr/>
          </p:nvSpPr>
          <p:spPr>
            <a:xfrm rot="17945249">
              <a:off x="2935426" y="-1836471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83" y="1554978"/>
            <a:ext cx="5559552" cy="6548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1" y="1547453"/>
            <a:ext cx="5693664" cy="645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1" y="77107"/>
            <a:ext cx="11684000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5975862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18372" y="1546224"/>
            <a:ext cx="5691717" cy="639762"/>
          </a:xfrm>
        </p:spPr>
        <p:txBody>
          <a:bodyPr anchor="ctr" anchorCtr="1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0949" y="1563233"/>
            <a:ext cx="5556251" cy="639762"/>
          </a:xfrm>
        </p:spPr>
        <p:txBody>
          <a:bodyPr anchor="ctr" anchorCtr="1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18372" y="2193469"/>
            <a:ext cx="5691717" cy="4340226"/>
          </a:xfrm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343650" y="2207212"/>
            <a:ext cx="5556249" cy="4322763"/>
          </a:xfrm>
          <a:noFill/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7" r:id="rId4"/>
    <p:sldLayoutId id="2147483668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2001" cy="18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Medical Interview Training and Preparation</a:t>
            </a:r>
          </a:p>
        </p:txBody>
      </p:sp>
    </p:spTree>
    <p:extLst>
      <p:ext uri="{BB962C8B-B14F-4D97-AF65-F5344CB8AC3E}">
        <p14:creationId xmlns:p14="http://schemas.microsoft.com/office/powerpoint/2010/main" val="400503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6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/>
              <a:t>MedAhead?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Proven methods</a:t>
            </a:r>
          </a:p>
          <a:p>
            <a:r>
              <a:rPr lang="en-US"/>
              <a:t>High yield strategies</a:t>
            </a:r>
          </a:p>
          <a:p>
            <a:r>
              <a:rPr lang="en-US"/>
              <a:t>Dedicated mentoring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23" y="3632199"/>
            <a:ext cx="3022221" cy="2019301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67" y="3632200"/>
            <a:ext cx="3007233" cy="2013772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23" y="3632199"/>
            <a:ext cx="3013947" cy="2013773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93953"/>
      </p:ext>
    </p:extLst>
  </p:cSld>
  <p:clrMapOvr>
    <a:masterClrMapping/>
  </p:clrMapOvr>
</p:sld>
</file>

<file path=ppt/theme/theme1.xml><?xml version="1.0" encoding="utf-8"?>
<a:theme xmlns:a="http://schemas.openxmlformats.org/drawingml/2006/main" name="BlueTheme2015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Theme2015" id="{4529E031-53C0-481D-96A0-D9C731C48EB2}" vid="{55877FA6-4B9E-406B-8FD5-8E4700D06C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BlueTheme2015</Template>
  <TotalTime>39</TotalTime>
  <Words>18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Wingdings</vt:lpstr>
      <vt:lpstr>BlueTheme2015</vt:lpstr>
      <vt:lpstr>Medical Interview Training and Preparation</vt:lpstr>
      <vt:lpstr>About us</vt:lpstr>
      <vt:lpstr>Why MedAhead?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Tran Duy</dc:creator>
  <cp:lastModifiedBy>Quang Tran Duy</cp:lastModifiedBy>
  <cp:revision>15</cp:revision>
  <dcterms:created xsi:type="dcterms:W3CDTF">2016-06-14T10:15:23Z</dcterms:created>
  <dcterms:modified xsi:type="dcterms:W3CDTF">2016-06-14T15:00:41Z</dcterms:modified>
</cp:coreProperties>
</file>