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>
        <p:scale>
          <a:sx n="66" d="100"/>
          <a:sy n="66" d="100"/>
        </p:scale>
        <p:origin x="81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DD9F3-58E9-485D-917F-43D69B432460}" type="datetimeFigureOut">
              <a:rPr lang="en-US" smtClean="0"/>
              <a:t>15/6/2016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03743-D3B3-40F8-B6B1-78A534F4E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8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4533"/>
            <a:ext cx="12192000" cy="2719949"/>
          </a:xfrm>
          <a:prstGeom prst="rect">
            <a:avLst/>
          </a:prstGeom>
          <a:effectLst/>
        </p:spPr>
      </p:pic>
      <p:sp>
        <p:nvSpPr>
          <p:cNvPr id="7" name="Moon 6"/>
          <p:cNvSpPr/>
          <p:nvPr/>
        </p:nvSpPr>
        <p:spPr>
          <a:xfrm rot="17945249">
            <a:off x="3367573" y="-992983"/>
            <a:ext cx="2615227" cy="14635285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ight Triangle 7"/>
          <p:cNvSpPr/>
          <p:nvPr/>
        </p:nvSpPr>
        <p:spPr>
          <a:xfrm rot="16200000">
            <a:off x="10709825" y="5375826"/>
            <a:ext cx="1271016" cy="1693333"/>
          </a:xfrm>
          <a:prstGeom prst="rtTriangle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675186" y="2423718"/>
            <a:ext cx="7634513" cy="1143000"/>
          </a:xfrm>
        </p:spPr>
        <p:txBody>
          <a:bodyPr>
            <a:norm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98" y="2684724"/>
            <a:ext cx="4167288" cy="62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568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33" y="1820091"/>
            <a:ext cx="10617200" cy="2931885"/>
          </a:xfrm>
          <a:prstGeom prst="rect">
            <a:avLst/>
          </a:prstGeom>
          <a:effectLst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02733" y="3228868"/>
            <a:ext cx="10972800" cy="1143000"/>
          </a:xfrm>
        </p:spPr>
        <p:txBody>
          <a:bodyPr>
            <a:no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Moon 4"/>
          <p:cNvSpPr/>
          <p:nvPr/>
        </p:nvSpPr>
        <p:spPr>
          <a:xfrm rot="17945249">
            <a:off x="4124380" y="-892404"/>
            <a:ext cx="2251314" cy="14635285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972" y="2314106"/>
            <a:ext cx="38100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986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2192000" cy="137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1096" y="114302"/>
            <a:ext cx="9213278" cy="1143000"/>
          </a:xfrm>
        </p:spPr>
        <p:txBody>
          <a:bodyPr>
            <a:noAutofit/>
          </a:bodyPr>
          <a:lstStyle>
            <a:lvl1pPr algn="l">
              <a:defRPr sz="5400" b="0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600200"/>
            <a:ext cx="11480800" cy="4724400"/>
          </a:xfrm>
        </p:spPr>
        <p:txBody>
          <a:bodyPr>
            <a:normAutofit/>
          </a:bodyPr>
          <a:lstStyle>
            <a:lvl1pPr marL="457200" indent="-457200">
              <a:buClr>
                <a:srgbClr val="0070C0"/>
              </a:buClr>
              <a:buFont typeface="Wingdings" panose="05000000000000000000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800100" indent="-342900">
              <a:buClr>
                <a:srgbClr val="0070C0"/>
              </a:buClr>
              <a:buFont typeface="Wingdings" panose="05000000000000000000" pitchFamily="2" charset="2"/>
              <a:buChar char="§"/>
              <a:defRPr sz="2400">
                <a:latin typeface="Segoe UI" pitchFamily="34" charset="0"/>
                <a:cs typeface="Segoe UI" pitchFamily="34" charset="0"/>
              </a:defRPr>
            </a:lvl2pPr>
            <a:lvl3pPr marL="914400" indent="0">
              <a:buNone/>
              <a:defRPr sz="2000">
                <a:latin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1800">
                <a:latin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324601"/>
            <a:ext cx="28448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Moon 6"/>
          <p:cNvSpPr/>
          <p:nvPr/>
        </p:nvSpPr>
        <p:spPr>
          <a:xfrm rot="17945249">
            <a:off x="4289120" y="-3665881"/>
            <a:ext cx="2251314" cy="14635285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2170823" y="355021"/>
            <a:ext cx="4249" cy="75066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70" y="451461"/>
            <a:ext cx="1706883" cy="55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506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27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0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Segoe UI" pitchFamily="34" charset="0"/>
          <a:ea typeface="+mj-ea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7986" y="2423718"/>
            <a:ext cx="7634513" cy="1143000"/>
          </a:xfrm>
        </p:spPr>
        <p:txBody>
          <a:bodyPr>
            <a:noAutofit/>
          </a:bodyPr>
          <a:lstStyle/>
          <a:p>
            <a:r>
              <a:rPr lang="en-US" sz="8800"/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230434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219" y="3069211"/>
            <a:ext cx="10972800" cy="1143000"/>
          </a:xfrm>
        </p:spPr>
        <p:txBody>
          <a:bodyPr/>
          <a:lstStyle/>
          <a:p>
            <a:r>
              <a:rPr lang="en-US" sz="8000"/>
              <a:t>A convenient way</a:t>
            </a:r>
          </a:p>
        </p:txBody>
      </p:sp>
    </p:spTree>
    <p:extLst>
      <p:ext uri="{BB962C8B-B14F-4D97-AF65-F5344CB8AC3E}">
        <p14:creationId xmlns:p14="http://schemas.microsoft.com/office/powerpoint/2010/main" val="3064128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61096" y="114302"/>
            <a:ext cx="9727704" cy="1143000"/>
          </a:xfrm>
        </p:spPr>
        <p:txBody>
          <a:bodyPr/>
          <a:lstStyle/>
          <a:p>
            <a:r>
              <a:rPr lang="en-US" sz="4200"/>
              <a:t>For both novice and experienced visitors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74" y="2013072"/>
            <a:ext cx="4762500" cy="3171825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651170" y="2144259"/>
            <a:ext cx="49856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800">
                <a:latin typeface="Segoe UI" panose="020B0502040204020203" pitchFamily="34" charset="0"/>
                <a:cs typeface="Segoe UI" panose="020B0502040204020203" pitchFamily="34" charset="0"/>
              </a:rPr>
              <a:t>Gain access to all Cape Town has to offer</a:t>
            </a:r>
          </a:p>
          <a:p>
            <a:pPr marL="457200" indent="-457200">
              <a:buClr>
                <a:srgbClr val="0070C0"/>
              </a:buClr>
              <a:buFont typeface="Wingdings" panose="05000000000000000000" pitchFamily="2" charset="2"/>
              <a:buChar char="q"/>
            </a:pPr>
            <a:endParaRPr lang="en-US" sz="28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800">
                <a:latin typeface="Segoe UI" panose="020B0502040204020203" pitchFamily="34" charset="0"/>
                <a:cs typeface="Segoe UI" panose="020B0502040204020203" pitchFamily="34" charset="0"/>
              </a:rPr>
              <a:t>No need to spend hours researching attractions or planning your trip</a:t>
            </a:r>
          </a:p>
        </p:txBody>
      </p:sp>
    </p:spTree>
    <p:extLst>
      <p:ext uri="{BB962C8B-B14F-4D97-AF65-F5344CB8AC3E}">
        <p14:creationId xmlns:p14="http://schemas.microsoft.com/office/powerpoint/2010/main" val="3455322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Cape Town Pass?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>
                <a:solidFill>
                  <a:srgbClr val="0070C0"/>
                </a:solidFill>
              </a:rPr>
              <a:t>All access</a:t>
            </a:r>
            <a:endParaRPr lang="en-US"/>
          </a:p>
          <a:p>
            <a:pPr lvl="1"/>
            <a:r>
              <a:rPr lang="en-US"/>
              <a:t>Entry to all of our attractions is included in your pass</a:t>
            </a:r>
          </a:p>
          <a:p>
            <a:r>
              <a:rPr lang="en-US" b="1">
                <a:solidFill>
                  <a:srgbClr val="0070C0"/>
                </a:solidFill>
              </a:rPr>
              <a:t>Great savings</a:t>
            </a:r>
          </a:p>
          <a:p>
            <a:pPr lvl="1"/>
            <a:r>
              <a:rPr lang="en-US"/>
              <a:t>Save hugely on attractions </a:t>
            </a:r>
          </a:p>
          <a:p>
            <a:pPr lvl="1"/>
            <a:r>
              <a:rPr lang="en-US"/>
              <a:t>Get great discounts at the best Restaurants</a:t>
            </a:r>
          </a:p>
          <a:p>
            <a:r>
              <a:rPr lang="en-US" b="1">
                <a:solidFill>
                  <a:srgbClr val="0070C0"/>
                </a:solidFill>
              </a:rPr>
              <a:t>Priority pass</a:t>
            </a:r>
          </a:p>
          <a:p>
            <a:pPr lvl="1"/>
            <a:r>
              <a:rPr lang="en-US"/>
              <a:t>Enjoy priority access at the most popular attractions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73508"/>
      </p:ext>
    </p:extLst>
  </p:cSld>
  <p:clrMapOvr>
    <a:masterClrMapping/>
  </p:clrMapOvr>
</p:sld>
</file>

<file path=ppt/theme/theme1.xml><?xml version="1.0" encoding="utf-8"?>
<a:theme xmlns:a="http://schemas.openxmlformats.org/drawingml/2006/main" name="BlueTheme2015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ilk Glass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Theme2015" id="{4529E031-53C0-481D-96A0-D9C731C48EB2}" vid="{55877FA6-4B9E-406B-8FD5-8E4700D06C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BlueTheme2015</Template>
  <TotalTime>60</TotalTime>
  <Words>73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Segoe UI</vt:lpstr>
      <vt:lpstr>Wingdings</vt:lpstr>
      <vt:lpstr>BlueTheme2015</vt:lpstr>
      <vt:lpstr>Welcome</vt:lpstr>
      <vt:lpstr>A convenient way</vt:lpstr>
      <vt:lpstr>For both novice and experienced visitors</vt:lpstr>
      <vt:lpstr>Why Cape Town Pass?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 Tran Duy</dc:creator>
  <cp:lastModifiedBy>Quang Tran Duy</cp:lastModifiedBy>
  <cp:revision>18</cp:revision>
  <dcterms:created xsi:type="dcterms:W3CDTF">2016-06-14T10:15:23Z</dcterms:created>
  <dcterms:modified xsi:type="dcterms:W3CDTF">2016-06-15T07:56:15Z</dcterms:modified>
</cp:coreProperties>
</file>