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6"/>
  </p:notesMasterIdLst>
  <p:handoutMasterIdLst>
    <p:handoutMasterId r:id="rId17"/>
  </p:handoutMasterIdLst>
  <p:sldIdLst>
    <p:sldId id="256" r:id="rId5"/>
    <p:sldId id="265" r:id="rId6"/>
    <p:sldId id="266" r:id="rId7"/>
    <p:sldId id="267" r:id="rId8"/>
    <p:sldId id="269" r:id="rId9"/>
    <p:sldId id="270" r:id="rId10"/>
    <p:sldId id="271" r:id="rId11"/>
    <p:sldId id="272" r:id="rId12"/>
    <p:sldId id="273" r:id="rId13"/>
    <p:sldId id="274" r:id="rId14"/>
    <p:sldId id="275" r:id="rId15"/>
  </p:sldIdLst>
  <p:sldSz cx="12192000" cy="6858000"/>
  <p:notesSz cx="6858000" cy="9144000"/>
  <p:defaultTextStyle>
    <a:defPPr rtl="0">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p:cViewPr varScale="1">
        <p:scale>
          <a:sx n="72" d="100"/>
          <a:sy n="72" d="100"/>
        </p:scale>
        <p:origin x="660" y="66"/>
      </p:cViewPr>
      <p:guideLst>
        <p:guide pos="3840"/>
        <p:guide orient="horz" pos="2160"/>
      </p:guideLst>
    </p:cSldViewPr>
  </p:slideViewPr>
  <p:notesTextViewPr>
    <p:cViewPr>
      <p:scale>
        <a:sx n="1" d="1"/>
        <a:sy n="1" d="1"/>
      </p:scale>
      <p:origin x="0" y="0"/>
    </p:cViewPr>
  </p:notesTextViewPr>
  <p:notesViewPr>
    <p:cSldViewPr showGuides="1">
      <p:cViewPr varScale="1">
        <p:scale>
          <a:sx n="100" d="100"/>
          <a:sy n="100" d="100"/>
        </p:scale>
        <p:origin x="2802"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rtl="0">
              <a:defRPr sz="1200"/>
            </a:lvl1pPr>
          </a:lstStyle>
          <a:p>
            <a:pPr rtl="0"/>
            <a:endParaRPr lang="fr-FR" dirty="0"/>
          </a:p>
        </p:txBody>
      </p:sp>
      <p:sp>
        <p:nvSpPr>
          <p:cNvPr id="3" name="Espace réservé de la date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l" rtl="0">
              <a:defRPr sz="1200"/>
            </a:lvl1pPr>
          </a:lstStyle>
          <a:p>
            <a:pPr algn="r" rtl="0"/>
            <a:fld id="{85FB9A08-40BC-47B5-8130-616BDCF09507}" type="datetime1">
              <a:rPr lang="fr-FR" smtClean="0"/>
              <a:t>25/01/2021</a:t>
            </a:fld>
            <a:endParaRPr lang="fr-FR" dirty="0"/>
          </a:p>
        </p:txBody>
      </p:sp>
      <p:sp>
        <p:nvSpPr>
          <p:cNvPr id="4" name="Espace réservé du pied de page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rtl="0">
              <a:defRPr sz="1200"/>
            </a:lvl1pPr>
          </a:lstStyle>
          <a:p>
            <a:pPr rtl="0"/>
            <a:endParaRPr lang="fr-FR" dirty="0"/>
          </a:p>
        </p:txBody>
      </p:sp>
      <p:sp>
        <p:nvSpPr>
          <p:cNvPr id="5" name="Espace réservé du numéro de diapositive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l" rtl="0">
              <a:defRPr sz="1200"/>
            </a:lvl1pPr>
          </a:lstStyle>
          <a:p>
            <a:pPr algn="r" rtl="0"/>
            <a:fld id="{45ACAF8E-318A-4EFE-8633-D9E72ABCE0ED}" type="slidenum">
              <a:rPr lang="fr-FR" smtClean="0"/>
              <a:pPr algn="r" rtl="0"/>
              <a:t>‹N°›</a:t>
            </a:fld>
            <a:endParaRPr lang="fr-FR" dirty="0"/>
          </a:p>
        </p:txBody>
      </p:sp>
    </p:spTree>
    <p:extLst>
      <p:ext uri="{BB962C8B-B14F-4D97-AF65-F5344CB8AC3E}">
        <p14:creationId xmlns:p14="http://schemas.microsoft.com/office/powerpoint/2010/main" val="24065597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rtl="0">
              <a:defRPr sz="1200"/>
            </a:lvl1pPr>
          </a:lstStyle>
          <a:p>
            <a:pPr rtl="0"/>
            <a:endParaRPr lang="fr-FR" noProof="0" dirty="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rtl="0">
              <a:defRPr sz="1200"/>
            </a:lvl1pPr>
          </a:lstStyle>
          <a:p>
            <a:fld id="{082B9BC8-1895-4EB7-B2E1-D3911C69AD0C}" type="datetime1">
              <a:rPr lang="fr-FR" smtClean="0"/>
              <a:pPr/>
              <a:t>25/01/2021</a:t>
            </a:fld>
            <a:endParaRPr lang="fr-FR" dirty="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fr-FR" noProof="0" dirty="0"/>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fr-FR" noProof="0" dirty="0"/>
              <a:t>Modifiez les styles du texte du masque</a:t>
            </a:r>
          </a:p>
          <a:p>
            <a:pPr lvl="1" rtl="0"/>
            <a:r>
              <a:rPr lang="fr-FR" noProof="0" dirty="0"/>
              <a:t>Deuxième niveau</a:t>
            </a:r>
          </a:p>
          <a:p>
            <a:pPr lvl="2" rtl="0"/>
            <a:r>
              <a:rPr lang="fr-FR" noProof="0" dirty="0"/>
              <a:t>Troisième niveau</a:t>
            </a:r>
          </a:p>
          <a:p>
            <a:pPr lvl="3" rtl="0"/>
            <a:r>
              <a:rPr lang="fr-FR" noProof="0" dirty="0"/>
              <a:t>Quatrième niveau</a:t>
            </a:r>
          </a:p>
          <a:p>
            <a:pPr lvl="4" rtl="0"/>
            <a:r>
              <a:rPr lang="fr-FR" noProof="0" dirty="0"/>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rtl="0">
              <a:defRPr sz="1200"/>
            </a:lvl1pPr>
          </a:lstStyle>
          <a:p>
            <a:pPr rtl="0"/>
            <a:endParaRPr lang="fr-FR" noProof="0" dirty="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rtl="0">
              <a:defRPr sz="1200"/>
            </a:lvl1pPr>
          </a:lstStyle>
          <a:p>
            <a:fld id="{5EE2CF44-2B13-41B4-A334-1CDF534EEBBF}" type="slidenum">
              <a:rPr lang="fr-FR" smtClean="0"/>
              <a:pPr/>
              <a:t>‹N°›</a:t>
            </a:fld>
            <a:endParaRPr lang="fr-FR" dirty="0"/>
          </a:p>
        </p:txBody>
      </p:sp>
    </p:spTree>
    <p:extLst>
      <p:ext uri="{BB962C8B-B14F-4D97-AF65-F5344CB8AC3E}">
        <p14:creationId xmlns:p14="http://schemas.microsoft.com/office/powerpoint/2010/main" val="445385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5EE2CF44-2B13-41B4-A334-1CDF534EEBBF}" type="slidenum">
              <a:rPr lang="fr-FR" smtClean="0"/>
              <a:pPr/>
              <a:t>11</a:t>
            </a:fld>
            <a:endParaRPr lang="fr-FR" dirty="0"/>
          </a:p>
        </p:txBody>
      </p:sp>
    </p:spTree>
    <p:extLst>
      <p:ext uri="{BB962C8B-B14F-4D97-AF65-F5344CB8AC3E}">
        <p14:creationId xmlns:p14="http://schemas.microsoft.com/office/powerpoint/2010/main" val="345906120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bwMode="gray">
          <a:xfrm>
            <a:off x="0" y="2825016"/>
            <a:ext cx="12188952" cy="3180930"/>
          </a:xfrm>
          <a:prstGeom prst="rect">
            <a:avLst/>
          </a:prstGeom>
          <a:solidFill>
            <a:schemeClr val="bg1">
              <a:lumMod val="85000"/>
              <a:lumOff val="1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7" name="Rectangle 6"/>
          <p:cNvSpPr/>
          <p:nvPr userDrawn="1"/>
        </p:nvSpPr>
        <p:spPr bwMode="black">
          <a:xfrm>
            <a:off x="0" y="3075709"/>
            <a:ext cx="12188952" cy="26392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2" name="Titre 1"/>
          <p:cNvSpPr>
            <a:spLocks noGrp="1"/>
          </p:cNvSpPr>
          <p:nvPr>
            <p:ph type="ctrTitle"/>
          </p:nvPr>
        </p:nvSpPr>
        <p:spPr bwMode="white">
          <a:xfrm>
            <a:off x="1066800" y="3165763"/>
            <a:ext cx="10058400" cy="1711037"/>
          </a:xfrm>
        </p:spPr>
        <p:txBody>
          <a:bodyPr rtlCol="0" anchor="b">
            <a:normAutofit/>
          </a:bodyPr>
          <a:lstStyle>
            <a:lvl1pPr algn="l" rtl="0">
              <a:lnSpc>
                <a:spcPct val="80000"/>
              </a:lnSpc>
              <a:defRPr sz="5400">
                <a:solidFill>
                  <a:schemeClr val="tx1"/>
                </a:solidFill>
              </a:defRPr>
            </a:lvl1pPr>
          </a:lstStyle>
          <a:p>
            <a:pPr rtl="0"/>
            <a:r>
              <a:rPr lang="fr-FR" noProof="0"/>
              <a:t>Modifiez le style du titre</a:t>
            </a:r>
            <a:endParaRPr lang="fr-FR" noProof="0" dirty="0"/>
          </a:p>
        </p:txBody>
      </p:sp>
      <p:sp>
        <p:nvSpPr>
          <p:cNvPr id="3" name="Sous-titre 2"/>
          <p:cNvSpPr>
            <a:spLocks noGrp="1"/>
          </p:cNvSpPr>
          <p:nvPr>
            <p:ph type="subTitle" idx="1"/>
          </p:nvPr>
        </p:nvSpPr>
        <p:spPr bwMode="white">
          <a:xfrm>
            <a:off x="1066800" y="4953000"/>
            <a:ext cx="10058400" cy="685800"/>
          </a:xfrm>
        </p:spPr>
        <p:txBody>
          <a:bodyPr rtlCol="0">
            <a:normAutofit/>
          </a:bodyPr>
          <a:lstStyle>
            <a:lvl1pPr marL="0" indent="0" algn="l" rtl="0">
              <a:spcBef>
                <a:spcPts val="0"/>
              </a:spcBef>
              <a:buNone/>
              <a:defRPr sz="2000">
                <a:solidFill>
                  <a:schemeClr val="accent1"/>
                </a:solidFill>
                <a:latin typeface="+mj-lt"/>
              </a:defRPr>
            </a:lvl1pPr>
            <a:lvl2pPr marL="457200" indent="0" algn="ctr" rtl="0">
              <a:buNone/>
              <a:defRPr sz="2000"/>
            </a:lvl2pPr>
            <a:lvl3pPr marL="914400" indent="0" algn="ctr" rtl="0">
              <a:buNone/>
              <a:defRPr sz="1800"/>
            </a:lvl3pPr>
            <a:lvl4pPr marL="1371600" indent="0" algn="ctr" rtl="0">
              <a:buNone/>
              <a:defRPr sz="1600"/>
            </a:lvl4pPr>
            <a:lvl5pPr marL="1828800" indent="0" algn="ctr" rtl="0">
              <a:buNone/>
              <a:defRPr sz="1600"/>
            </a:lvl5pPr>
            <a:lvl6pPr marL="2286000" indent="0" algn="ctr" rtl="0">
              <a:buNone/>
              <a:defRPr sz="1600"/>
            </a:lvl6pPr>
            <a:lvl7pPr marL="2743200" indent="0" algn="ctr" rtl="0">
              <a:buNone/>
              <a:defRPr sz="1600"/>
            </a:lvl7pPr>
            <a:lvl8pPr marL="3200400" indent="0" algn="ctr" rtl="0">
              <a:buNone/>
              <a:defRPr sz="1600"/>
            </a:lvl8pPr>
            <a:lvl9pPr marL="3657600" indent="0" algn="ctr" rtl="0">
              <a:buNone/>
              <a:defRPr sz="1600"/>
            </a:lvl9pPr>
          </a:lstStyle>
          <a:p>
            <a:pPr rtl="0"/>
            <a:r>
              <a:rPr lang="fr-FR" noProof="0"/>
              <a:t>Modifiez le style des sous-titres du masque</a:t>
            </a:r>
            <a:endParaRPr lang="fr-FR" noProof="0" dirty="0"/>
          </a:p>
        </p:txBody>
      </p:sp>
    </p:spTree>
    <p:extLst>
      <p:ext uri="{BB962C8B-B14F-4D97-AF65-F5344CB8AC3E}">
        <p14:creationId xmlns:p14="http://schemas.microsoft.com/office/powerpoint/2010/main" val="7988627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noProof="0"/>
              <a:t>Modifiez le style du titre</a:t>
            </a:r>
            <a:endParaRPr lang="fr-FR" noProof="0" dirty="0"/>
          </a:p>
        </p:txBody>
      </p:sp>
      <p:sp>
        <p:nvSpPr>
          <p:cNvPr id="3" name="Espace réservé du texte vertical 2"/>
          <p:cNvSpPr>
            <a:spLocks noGrp="1"/>
          </p:cNvSpPr>
          <p:nvPr>
            <p:ph type="body" orient="vert" idx="1"/>
          </p:nvPr>
        </p:nvSpPr>
        <p:spPr/>
        <p:txBody>
          <a:bodyPr vert="eaVert" rtlCol="0"/>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4" name="Espace réservé de la date 3"/>
          <p:cNvSpPr>
            <a:spLocks noGrp="1"/>
          </p:cNvSpPr>
          <p:nvPr>
            <p:ph type="dt" sz="half" idx="10"/>
          </p:nvPr>
        </p:nvSpPr>
        <p:spPr/>
        <p:txBody>
          <a:bodyPr rtlCol="0"/>
          <a:lstStyle>
            <a:lvl1pPr>
              <a:defRPr/>
            </a:lvl1pPr>
          </a:lstStyle>
          <a:p>
            <a:fld id="{B0AE1499-D871-4B5A-815F-37F8E0C46F8C}" type="datetime1">
              <a:rPr lang="fr-FR" smtClean="0"/>
              <a:pPr/>
              <a:t>25/01/2021</a:t>
            </a:fld>
            <a:endParaRPr lang="fr-FR" dirty="0"/>
          </a:p>
        </p:txBody>
      </p:sp>
      <p:sp>
        <p:nvSpPr>
          <p:cNvPr id="5" name="Espace réservé du pied de page 4"/>
          <p:cNvSpPr>
            <a:spLocks noGrp="1"/>
          </p:cNvSpPr>
          <p:nvPr>
            <p:ph type="ftr" sz="quarter" idx="11"/>
          </p:nvPr>
        </p:nvSpPr>
        <p:spPr/>
        <p:txBody>
          <a:bodyPr rtlCol="0"/>
          <a:lstStyle/>
          <a:p>
            <a:pPr rtl="0"/>
            <a:endParaRPr lang="fr-FR" noProof="0" dirty="0"/>
          </a:p>
        </p:txBody>
      </p:sp>
      <p:sp>
        <p:nvSpPr>
          <p:cNvPr id="6" name="Espace réservé du numéro de diapositive 5"/>
          <p:cNvSpPr>
            <a:spLocks noGrp="1"/>
          </p:cNvSpPr>
          <p:nvPr>
            <p:ph type="sldNum" sz="quarter" idx="12"/>
          </p:nvPr>
        </p:nvSpPr>
        <p:spPr/>
        <p:txBody>
          <a:bodyPr rtlCol="0"/>
          <a:lstStyle>
            <a:lvl1pPr algn="r">
              <a:defRPr/>
            </a:lvl1pPr>
          </a:lstStyle>
          <a:p>
            <a:fld id="{E31375A4-56A4-47D6-9801-1991572033F7}" type="slidenum">
              <a:rPr lang="fr-FR" smtClean="0"/>
              <a:pPr/>
              <a:t>‹N°›</a:t>
            </a:fld>
            <a:endParaRPr lang="fr-FR" dirty="0"/>
          </a:p>
        </p:txBody>
      </p:sp>
    </p:spTree>
    <p:extLst>
      <p:ext uri="{BB962C8B-B14F-4D97-AF65-F5344CB8AC3E}">
        <p14:creationId xmlns:p14="http://schemas.microsoft.com/office/powerpoint/2010/main" val="24771542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457199"/>
            <a:ext cx="1943100" cy="5638801"/>
          </a:xfrm>
        </p:spPr>
        <p:txBody>
          <a:bodyPr vert="eaVert" rtlCol="0"/>
          <a:lstStyle/>
          <a:p>
            <a:pPr rtl="0"/>
            <a:r>
              <a:rPr lang="fr-FR" noProof="0"/>
              <a:t>Modifiez le style du titre</a:t>
            </a:r>
            <a:endParaRPr lang="fr-FR" noProof="0" dirty="0"/>
          </a:p>
        </p:txBody>
      </p:sp>
      <p:sp>
        <p:nvSpPr>
          <p:cNvPr id="3" name="Espace réservé du texte vertical 2"/>
          <p:cNvSpPr>
            <a:spLocks noGrp="1"/>
          </p:cNvSpPr>
          <p:nvPr>
            <p:ph type="body" orient="vert" idx="1"/>
          </p:nvPr>
        </p:nvSpPr>
        <p:spPr>
          <a:xfrm>
            <a:off x="1524000" y="457199"/>
            <a:ext cx="7048500" cy="5638801"/>
          </a:xfrm>
        </p:spPr>
        <p:txBody>
          <a:bodyPr vert="eaVert" rtlCol="0"/>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4" name="Espace réservé de la date 3"/>
          <p:cNvSpPr>
            <a:spLocks noGrp="1"/>
          </p:cNvSpPr>
          <p:nvPr>
            <p:ph type="dt" sz="half" idx="10"/>
          </p:nvPr>
        </p:nvSpPr>
        <p:spPr/>
        <p:txBody>
          <a:bodyPr rtlCol="0"/>
          <a:lstStyle>
            <a:lvl1pPr>
              <a:defRPr/>
            </a:lvl1pPr>
          </a:lstStyle>
          <a:p>
            <a:fld id="{7CFD53AE-A1A9-4971-B817-D6F393C7FE35}" type="datetime1">
              <a:rPr lang="fr-FR" smtClean="0"/>
              <a:pPr/>
              <a:t>25/01/2021</a:t>
            </a:fld>
            <a:endParaRPr lang="fr-FR" dirty="0"/>
          </a:p>
        </p:txBody>
      </p:sp>
      <p:sp>
        <p:nvSpPr>
          <p:cNvPr id="5" name="Espace réservé du pied de page 4"/>
          <p:cNvSpPr>
            <a:spLocks noGrp="1"/>
          </p:cNvSpPr>
          <p:nvPr>
            <p:ph type="ftr" sz="quarter" idx="11"/>
          </p:nvPr>
        </p:nvSpPr>
        <p:spPr/>
        <p:txBody>
          <a:bodyPr rtlCol="0"/>
          <a:lstStyle/>
          <a:p>
            <a:pPr rtl="0"/>
            <a:endParaRPr lang="fr-FR" noProof="0" dirty="0"/>
          </a:p>
        </p:txBody>
      </p:sp>
      <p:sp>
        <p:nvSpPr>
          <p:cNvPr id="6" name="Espace réservé du numéro de diapositive 5"/>
          <p:cNvSpPr>
            <a:spLocks noGrp="1"/>
          </p:cNvSpPr>
          <p:nvPr>
            <p:ph type="sldNum" sz="quarter" idx="12"/>
          </p:nvPr>
        </p:nvSpPr>
        <p:spPr/>
        <p:txBody>
          <a:bodyPr rtlCol="0"/>
          <a:lstStyle>
            <a:lvl1pPr algn="r">
              <a:defRPr/>
            </a:lvl1pPr>
          </a:lstStyle>
          <a:p>
            <a:fld id="{E31375A4-56A4-47D6-9801-1991572033F7}" type="slidenum">
              <a:rPr lang="fr-FR" smtClean="0"/>
              <a:pPr/>
              <a:t>‹N°›</a:t>
            </a:fld>
            <a:endParaRPr lang="fr-FR" dirty="0"/>
          </a:p>
        </p:txBody>
      </p:sp>
    </p:spTree>
    <p:extLst>
      <p:ext uri="{BB962C8B-B14F-4D97-AF65-F5344CB8AC3E}">
        <p14:creationId xmlns:p14="http://schemas.microsoft.com/office/powerpoint/2010/main" val="2524635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noProof="0"/>
              <a:t>Modifiez le style du titre</a:t>
            </a:r>
            <a:endParaRPr lang="fr-FR" noProof="0" dirty="0"/>
          </a:p>
        </p:txBody>
      </p:sp>
      <p:sp>
        <p:nvSpPr>
          <p:cNvPr id="3" name="Espace réservé du contenu 2"/>
          <p:cNvSpPr>
            <a:spLocks noGrp="1"/>
          </p:cNvSpPr>
          <p:nvPr>
            <p:ph idx="1"/>
          </p:nvPr>
        </p:nvSpPr>
        <p:spPr/>
        <p:txBody>
          <a:bodyPr rtlCol="0"/>
          <a:lstStyle>
            <a:lvl5pPr algn="l" rtl="0">
              <a:defRPr/>
            </a:lvl5pPr>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4" name="Espace réservé de la date 3"/>
          <p:cNvSpPr>
            <a:spLocks noGrp="1"/>
          </p:cNvSpPr>
          <p:nvPr>
            <p:ph type="dt" sz="half" idx="10"/>
          </p:nvPr>
        </p:nvSpPr>
        <p:spPr/>
        <p:txBody>
          <a:bodyPr rtlCol="0"/>
          <a:lstStyle>
            <a:lvl1pPr>
              <a:defRPr/>
            </a:lvl1pPr>
          </a:lstStyle>
          <a:p>
            <a:fld id="{B4EA85BC-BD2B-458E-8340-8D31B4F152AE}" type="datetime1">
              <a:rPr lang="fr-FR" smtClean="0"/>
              <a:pPr/>
              <a:t>25/01/2021</a:t>
            </a:fld>
            <a:endParaRPr lang="fr-FR" dirty="0"/>
          </a:p>
        </p:txBody>
      </p:sp>
      <p:sp>
        <p:nvSpPr>
          <p:cNvPr id="5" name="Espace réservé du pied de page 4"/>
          <p:cNvSpPr>
            <a:spLocks noGrp="1"/>
          </p:cNvSpPr>
          <p:nvPr>
            <p:ph type="ftr" sz="quarter" idx="11"/>
          </p:nvPr>
        </p:nvSpPr>
        <p:spPr/>
        <p:txBody>
          <a:bodyPr rtlCol="0"/>
          <a:lstStyle/>
          <a:p>
            <a:pPr rtl="0"/>
            <a:endParaRPr lang="fr-FR" noProof="0" dirty="0"/>
          </a:p>
        </p:txBody>
      </p:sp>
      <p:sp>
        <p:nvSpPr>
          <p:cNvPr id="6" name="Espace réservé du numéro de diapositive 5"/>
          <p:cNvSpPr>
            <a:spLocks noGrp="1"/>
          </p:cNvSpPr>
          <p:nvPr>
            <p:ph type="sldNum" sz="quarter" idx="12"/>
          </p:nvPr>
        </p:nvSpPr>
        <p:spPr/>
        <p:txBody>
          <a:bodyPr rtlCol="0"/>
          <a:lstStyle>
            <a:lvl1pPr algn="r">
              <a:defRPr/>
            </a:lvl1pPr>
          </a:lstStyle>
          <a:p>
            <a:fld id="{E31375A4-56A4-47D6-9801-1991572033F7}" type="slidenum">
              <a:rPr lang="fr-FR" smtClean="0"/>
              <a:pPr/>
              <a:t>‹N°›</a:t>
            </a:fld>
            <a:endParaRPr lang="fr-FR" dirty="0"/>
          </a:p>
        </p:txBody>
      </p:sp>
    </p:spTree>
    <p:extLst>
      <p:ext uri="{BB962C8B-B14F-4D97-AF65-F5344CB8AC3E}">
        <p14:creationId xmlns:p14="http://schemas.microsoft.com/office/powerpoint/2010/main" val="31124441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têt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1524000" y="1828800"/>
            <a:ext cx="9144000" cy="2743200"/>
          </a:xfrm>
        </p:spPr>
        <p:txBody>
          <a:bodyPr rtlCol="0" anchor="b">
            <a:normAutofit/>
          </a:bodyPr>
          <a:lstStyle>
            <a:lvl1pPr algn="l" rtl="0">
              <a:defRPr sz="5400">
                <a:solidFill>
                  <a:schemeClr val="tx1"/>
                </a:solidFill>
              </a:defRPr>
            </a:lvl1pPr>
          </a:lstStyle>
          <a:p>
            <a:pPr rtl="0"/>
            <a:r>
              <a:rPr lang="fr-FR" noProof="0"/>
              <a:t>Modifiez le style du titre</a:t>
            </a:r>
            <a:endParaRPr lang="fr-FR" noProof="0" dirty="0"/>
          </a:p>
        </p:txBody>
      </p:sp>
      <p:sp>
        <p:nvSpPr>
          <p:cNvPr id="3" name="Espace réservé du texte 2"/>
          <p:cNvSpPr>
            <a:spLocks noGrp="1"/>
          </p:cNvSpPr>
          <p:nvPr>
            <p:ph type="body" idx="1"/>
          </p:nvPr>
        </p:nvSpPr>
        <p:spPr>
          <a:xfrm>
            <a:off x="1524000" y="4589463"/>
            <a:ext cx="9144000" cy="1506537"/>
          </a:xfrm>
        </p:spPr>
        <p:txBody>
          <a:bodyPr rtlCol="0">
            <a:normAutofit/>
          </a:bodyPr>
          <a:lstStyle>
            <a:lvl1pPr marL="0" indent="0" algn="l" rtl="0">
              <a:spcBef>
                <a:spcPts val="0"/>
              </a:spcBef>
              <a:buNone/>
              <a:defRPr sz="2000">
                <a:solidFill>
                  <a:schemeClr val="accent1"/>
                </a:solidFill>
                <a:latin typeface="+mj-lt"/>
              </a:defRPr>
            </a:lvl1pPr>
            <a:lvl2pPr marL="457200" indent="0" algn="l" rtl="0">
              <a:buNone/>
              <a:defRPr sz="2000"/>
            </a:lvl2pPr>
            <a:lvl3pPr marL="914400" indent="0" algn="l" rtl="0">
              <a:buNone/>
              <a:defRPr sz="1800"/>
            </a:lvl3pPr>
            <a:lvl4pPr marL="1371600" indent="0" algn="l" rtl="0">
              <a:buNone/>
              <a:defRPr sz="1600"/>
            </a:lvl4pPr>
            <a:lvl5pPr marL="1828800" indent="0" algn="l" rtl="0">
              <a:buNone/>
              <a:defRPr sz="1600"/>
            </a:lvl5pPr>
            <a:lvl6pPr marL="2286000" indent="0" algn="l" rtl="0">
              <a:buNone/>
              <a:defRPr sz="1600"/>
            </a:lvl6pPr>
            <a:lvl7pPr marL="2743200" indent="0" algn="l" rtl="0">
              <a:buNone/>
              <a:defRPr sz="1600"/>
            </a:lvl7pPr>
            <a:lvl8pPr marL="3200400" indent="0" algn="l" rtl="0">
              <a:buNone/>
              <a:defRPr sz="1600"/>
            </a:lvl8pPr>
            <a:lvl9pPr marL="3657600" indent="0" algn="l" rtl="0">
              <a:buNone/>
              <a:defRPr sz="1600"/>
            </a:lvl9pPr>
          </a:lstStyle>
          <a:p>
            <a:pPr lvl="0" rtl="0"/>
            <a:r>
              <a:rPr lang="fr-FR" noProof="0"/>
              <a:t>Cliquez pour modifier les styles du texte du masque</a:t>
            </a:r>
          </a:p>
        </p:txBody>
      </p:sp>
    </p:spTree>
    <p:extLst>
      <p:ext uri="{BB962C8B-B14F-4D97-AF65-F5344CB8AC3E}">
        <p14:creationId xmlns:p14="http://schemas.microsoft.com/office/powerpoint/2010/main" val="35067780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noProof="0"/>
              <a:t>Modifiez le style du titre</a:t>
            </a:r>
            <a:endParaRPr lang="fr-FR" noProof="0" dirty="0"/>
          </a:p>
        </p:txBody>
      </p:sp>
      <p:sp>
        <p:nvSpPr>
          <p:cNvPr id="3" name="Espace réservé du contenu 2"/>
          <p:cNvSpPr>
            <a:spLocks noGrp="1"/>
          </p:cNvSpPr>
          <p:nvPr>
            <p:ph sz="half" idx="1"/>
          </p:nvPr>
        </p:nvSpPr>
        <p:spPr>
          <a:xfrm>
            <a:off x="1524000" y="1825625"/>
            <a:ext cx="4343400" cy="4270375"/>
          </a:xfrm>
        </p:spPr>
        <p:txBody>
          <a:bodyPr rtlCol="0">
            <a:normAutofit/>
          </a:bodyPr>
          <a:lstStyle>
            <a:lvl1pPr algn="l" rtl="0">
              <a:defRPr sz="2000"/>
            </a:lvl1pPr>
            <a:lvl2pPr algn="l" rtl="0">
              <a:defRPr sz="1800"/>
            </a:lvl2pPr>
            <a:lvl3pPr algn="l" rtl="0">
              <a:defRPr sz="1600"/>
            </a:lvl3pPr>
            <a:lvl4pPr algn="l" rtl="0">
              <a:defRPr sz="1400"/>
            </a:lvl4pPr>
            <a:lvl5pPr algn="l" rtl="0">
              <a:defRPr sz="1400"/>
            </a:lvl5pPr>
            <a:lvl6pPr algn="l" rtl="0">
              <a:defRPr sz="1400"/>
            </a:lvl6pPr>
            <a:lvl7pPr algn="l" rtl="0">
              <a:defRPr sz="1400"/>
            </a:lvl7pPr>
            <a:lvl8pPr algn="l" rtl="0">
              <a:defRPr sz="1400"/>
            </a:lvl8pPr>
            <a:lvl9pPr algn="l" rtl="0">
              <a:defRPr sz="1400"/>
            </a:lvl9pPr>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4" name="Espace réservé du contenu 3"/>
          <p:cNvSpPr>
            <a:spLocks noGrp="1"/>
          </p:cNvSpPr>
          <p:nvPr>
            <p:ph sz="half" idx="2"/>
          </p:nvPr>
        </p:nvSpPr>
        <p:spPr>
          <a:xfrm>
            <a:off x="6324600" y="1825625"/>
            <a:ext cx="4343400" cy="4270375"/>
          </a:xfrm>
        </p:spPr>
        <p:txBody>
          <a:bodyPr rtlCol="0">
            <a:normAutofit/>
          </a:bodyPr>
          <a:lstStyle>
            <a:lvl1pPr algn="l" rtl="0">
              <a:defRPr sz="2000"/>
            </a:lvl1pPr>
            <a:lvl2pPr algn="l" rtl="0">
              <a:defRPr sz="1800"/>
            </a:lvl2pPr>
            <a:lvl3pPr algn="l" rtl="0">
              <a:defRPr sz="1600"/>
            </a:lvl3pPr>
            <a:lvl4pPr algn="l" rtl="0">
              <a:defRPr sz="1400"/>
            </a:lvl4pPr>
            <a:lvl5pPr algn="l" rtl="0">
              <a:defRPr sz="1400"/>
            </a:lvl5pPr>
            <a:lvl6pPr algn="l" rtl="0">
              <a:defRPr sz="1400"/>
            </a:lvl6pPr>
            <a:lvl7pPr algn="l" rtl="0">
              <a:defRPr sz="1400"/>
            </a:lvl7pPr>
            <a:lvl8pPr algn="l" rtl="0">
              <a:defRPr sz="1400"/>
            </a:lvl8pPr>
            <a:lvl9pPr algn="l" rtl="0">
              <a:defRPr sz="1400"/>
            </a:lvl9pPr>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5" name="Espace réservé de la date 4"/>
          <p:cNvSpPr>
            <a:spLocks noGrp="1"/>
          </p:cNvSpPr>
          <p:nvPr>
            <p:ph type="dt" sz="half" idx="10"/>
          </p:nvPr>
        </p:nvSpPr>
        <p:spPr/>
        <p:txBody>
          <a:bodyPr rtlCol="0"/>
          <a:lstStyle>
            <a:lvl1pPr>
              <a:defRPr/>
            </a:lvl1pPr>
          </a:lstStyle>
          <a:p>
            <a:fld id="{2C9DB741-A3C2-4C75-A4D1-97F129BE9491}" type="datetime1">
              <a:rPr lang="fr-FR" smtClean="0"/>
              <a:pPr/>
              <a:t>25/01/2021</a:t>
            </a:fld>
            <a:endParaRPr lang="fr-FR" dirty="0"/>
          </a:p>
        </p:txBody>
      </p:sp>
      <p:sp>
        <p:nvSpPr>
          <p:cNvPr id="6" name="Espace réservé du pied de page 5"/>
          <p:cNvSpPr>
            <a:spLocks noGrp="1"/>
          </p:cNvSpPr>
          <p:nvPr>
            <p:ph type="ftr" sz="quarter" idx="11"/>
          </p:nvPr>
        </p:nvSpPr>
        <p:spPr/>
        <p:txBody>
          <a:bodyPr rtlCol="0"/>
          <a:lstStyle/>
          <a:p>
            <a:pPr rtl="0"/>
            <a:endParaRPr lang="fr-FR" noProof="0" dirty="0"/>
          </a:p>
        </p:txBody>
      </p:sp>
      <p:sp>
        <p:nvSpPr>
          <p:cNvPr id="7" name="Espace réservé du numéro de diapositive 6"/>
          <p:cNvSpPr>
            <a:spLocks noGrp="1"/>
          </p:cNvSpPr>
          <p:nvPr>
            <p:ph type="sldNum" sz="quarter" idx="12"/>
          </p:nvPr>
        </p:nvSpPr>
        <p:spPr/>
        <p:txBody>
          <a:bodyPr rtlCol="0"/>
          <a:lstStyle>
            <a:lvl1pPr algn="r">
              <a:defRPr/>
            </a:lvl1pPr>
          </a:lstStyle>
          <a:p>
            <a:fld id="{E31375A4-56A4-47D6-9801-1991572033F7}" type="slidenum">
              <a:rPr lang="fr-FR" smtClean="0"/>
              <a:pPr/>
              <a:t>‹N°›</a:t>
            </a:fld>
            <a:endParaRPr lang="fr-FR" dirty="0"/>
          </a:p>
        </p:txBody>
      </p:sp>
    </p:spTree>
    <p:extLst>
      <p:ext uri="{BB962C8B-B14F-4D97-AF65-F5344CB8AC3E}">
        <p14:creationId xmlns:p14="http://schemas.microsoft.com/office/powerpoint/2010/main" val="4044567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noProof="0"/>
              <a:t>Modifiez le style du titre</a:t>
            </a:r>
            <a:endParaRPr lang="fr-FR" noProof="0" dirty="0"/>
          </a:p>
        </p:txBody>
      </p:sp>
      <p:sp>
        <p:nvSpPr>
          <p:cNvPr id="3" name="Espace réservé du texte 2"/>
          <p:cNvSpPr>
            <a:spLocks noGrp="1"/>
          </p:cNvSpPr>
          <p:nvPr>
            <p:ph type="body" idx="1"/>
          </p:nvPr>
        </p:nvSpPr>
        <p:spPr>
          <a:xfrm>
            <a:off x="1527048" y="1828800"/>
            <a:ext cx="4343400" cy="685800"/>
          </a:xfrm>
        </p:spPr>
        <p:txBody>
          <a:bodyPr rtlCol="0" anchor="ctr">
            <a:normAutofit/>
          </a:bodyPr>
          <a:lstStyle>
            <a:lvl1pPr marL="0" indent="0" algn="l" rtl="0">
              <a:spcBef>
                <a:spcPts val="0"/>
              </a:spcBef>
              <a:buNone/>
              <a:defRPr sz="2200" b="0">
                <a:solidFill>
                  <a:schemeClr val="tx1"/>
                </a:solidFill>
              </a:defRPr>
            </a:lvl1pPr>
            <a:lvl2pPr marL="457200" indent="0" algn="l" rtl="0">
              <a:buNone/>
              <a:defRPr sz="2000" b="1"/>
            </a:lvl2pPr>
            <a:lvl3pPr marL="914400" indent="0" algn="l" rtl="0">
              <a:buNone/>
              <a:defRPr sz="1800" b="1"/>
            </a:lvl3pPr>
            <a:lvl4pPr marL="1371600" indent="0" algn="l" rtl="0">
              <a:buNone/>
              <a:defRPr sz="1600" b="1"/>
            </a:lvl4pPr>
            <a:lvl5pPr marL="1828800" indent="0" algn="l" rtl="0">
              <a:buNone/>
              <a:defRPr sz="1600" b="1"/>
            </a:lvl5pPr>
            <a:lvl6pPr marL="2286000" indent="0" algn="l" rtl="0">
              <a:buNone/>
              <a:defRPr sz="1600" b="1"/>
            </a:lvl6pPr>
            <a:lvl7pPr marL="2743200" indent="0" algn="l" rtl="0">
              <a:buNone/>
              <a:defRPr sz="1600" b="1"/>
            </a:lvl7pPr>
            <a:lvl8pPr marL="3200400" indent="0" algn="l" rtl="0">
              <a:buNone/>
              <a:defRPr sz="1600" b="1"/>
            </a:lvl8pPr>
            <a:lvl9pPr marL="3657600" indent="0" algn="l" rtl="0">
              <a:buNone/>
              <a:defRPr sz="1600" b="1"/>
            </a:lvl9pPr>
          </a:lstStyle>
          <a:p>
            <a:pPr lvl="0" rtl="0"/>
            <a:r>
              <a:rPr lang="fr-FR" noProof="0"/>
              <a:t>Cliquez pour modifier les styles du texte du masque</a:t>
            </a:r>
          </a:p>
        </p:txBody>
      </p:sp>
      <p:sp>
        <p:nvSpPr>
          <p:cNvPr id="4" name="Espace réservé du contenu 3"/>
          <p:cNvSpPr>
            <a:spLocks noGrp="1"/>
          </p:cNvSpPr>
          <p:nvPr>
            <p:ph sz="half" idx="2"/>
          </p:nvPr>
        </p:nvSpPr>
        <p:spPr>
          <a:xfrm>
            <a:off x="1527048" y="2514600"/>
            <a:ext cx="4343400" cy="3581401"/>
          </a:xfrm>
        </p:spPr>
        <p:txBody>
          <a:bodyPr rtlCol="0">
            <a:normAutofit/>
          </a:bodyPr>
          <a:lstStyle>
            <a:lvl1pPr algn="l" rtl="0">
              <a:defRPr sz="2000"/>
            </a:lvl1pPr>
            <a:lvl2pPr algn="l" rtl="0">
              <a:defRPr sz="1800"/>
            </a:lvl2pPr>
            <a:lvl3pPr algn="l" rtl="0">
              <a:defRPr sz="1600"/>
            </a:lvl3pPr>
            <a:lvl4pPr algn="l" rtl="0">
              <a:defRPr sz="1400"/>
            </a:lvl4pPr>
            <a:lvl5pPr algn="l" rtl="0">
              <a:defRPr sz="1400"/>
            </a:lvl5pPr>
            <a:lvl6pPr algn="l" rtl="0">
              <a:defRPr sz="1400"/>
            </a:lvl6pPr>
            <a:lvl7pPr algn="l" rtl="0">
              <a:defRPr sz="1400"/>
            </a:lvl7pPr>
            <a:lvl8pPr algn="l" rtl="0">
              <a:defRPr sz="1400"/>
            </a:lvl8pPr>
            <a:lvl9pPr algn="l" rtl="0">
              <a:defRPr sz="1400"/>
            </a:lvl9pPr>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5" name="Espace réservé du texte 4"/>
          <p:cNvSpPr>
            <a:spLocks noGrp="1"/>
          </p:cNvSpPr>
          <p:nvPr>
            <p:ph type="body" sz="quarter" idx="3"/>
          </p:nvPr>
        </p:nvSpPr>
        <p:spPr>
          <a:xfrm>
            <a:off x="6327648" y="1828800"/>
            <a:ext cx="4343400" cy="685800"/>
          </a:xfrm>
        </p:spPr>
        <p:txBody>
          <a:bodyPr rtlCol="0" anchor="ctr">
            <a:normAutofit/>
          </a:bodyPr>
          <a:lstStyle>
            <a:lvl1pPr marL="0" indent="0" algn="l" rtl="0">
              <a:spcBef>
                <a:spcPts val="0"/>
              </a:spcBef>
              <a:buNone/>
              <a:defRPr sz="2200" b="0">
                <a:solidFill>
                  <a:schemeClr val="tx1"/>
                </a:solidFill>
              </a:defRPr>
            </a:lvl1pPr>
            <a:lvl2pPr marL="457200" indent="0" algn="l" rtl="0">
              <a:buNone/>
              <a:defRPr sz="2000" b="1"/>
            </a:lvl2pPr>
            <a:lvl3pPr marL="914400" indent="0" algn="l" rtl="0">
              <a:buNone/>
              <a:defRPr sz="1800" b="1"/>
            </a:lvl3pPr>
            <a:lvl4pPr marL="1371600" indent="0" algn="l" rtl="0">
              <a:buNone/>
              <a:defRPr sz="1600" b="1"/>
            </a:lvl4pPr>
            <a:lvl5pPr marL="1828800" indent="0" algn="l" rtl="0">
              <a:buNone/>
              <a:defRPr sz="1600" b="1"/>
            </a:lvl5pPr>
            <a:lvl6pPr marL="2286000" indent="0" algn="l" rtl="0">
              <a:buNone/>
              <a:defRPr sz="1600" b="1"/>
            </a:lvl6pPr>
            <a:lvl7pPr marL="2743200" indent="0" algn="l" rtl="0">
              <a:buNone/>
              <a:defRPr sz="1600" b="1"/>
            </a:lvl7pPr>
            <a:lvl8pPr marL="3200400" indent="0" algn="l" rtl="0">
              <a:buNone/>
              <a:defRPr sz="1600" b="1"/>
            </a:lvl8pPr>
            <a:lvl9pPr marL="3657600" indent="0" algn="l" rtl="0">
              <a:buNone/>
              <a:defRPr sz="1600" b="1"/>
            </a:lvl9pPr>
          </a:lstStyle>
          <a:p>
            <a:pPr lvl="0" rtl="0"/>
            <a:r>
              <a:rPr lang="fr-FR" noProof="0"/>
              <a:t>Cliquez pour modifier les styles du texte du masque</a:t>
            </a:r>
          </a:p>
        </p:txBody>
      </p:sp>
      <p:sp>
        <p:nvSpPr>
          <p:cNvPr id="6" name="Espace réservé du contenu 5"/>
          <p:cNvSpPr>
            <a:spLocks noGrp="1"/>
          </p:cNvSpPr>
          <p:nvPr>
            <p:ph sz="quarter" idx="4"/>
          </p:nvPr>
        </p:nvSpPr>
        <p:spPr>
          <a:xfrm>
            <a:off x="6327648" y="2514600"/>
            <a:ext cx="4343400" cy="3581401"/>
          </a:xfrm>
        </p:spPr>
        <p:txBody>
          <a:bodyPr rtlCol="0">
            <a:normAutofit/>
          </a:bodyPr>
          <a:lstStyle>
            <a:lvl1pPr algn="l" rtl="0">
              <a:defRPr sz="2000"/>
            </a:lvl1pPr>
            <a:lvl2pPr algn="l" rtl="0">
              <a:defRPr sz="1800"/>
            </a:lvl2pPr>
            <a:lvl3pPr algn="l" rtl="0">
              <a:defRPr sz="1600"/>
            </a:lvl3pPr>
            <a:lvl4pPr algn="l" rtl="0">
              <a:defRPr sz="1400"/>
            </a:lvl4pPr>
            <a:lvl5pPr algn="l" rtl="0">
              <a:defRPr sz="1400"/>
            </a:lvl5pPr>
            <a:lvl6pPr algn="l" rtl="0">
              <a:defRPr sz="1400"/>
            </a:lvl6pPr>
            <a:lvl7pPr algn="l" rtl="0">
              <a:defRPr sz="1400"/>
            </a:lvl7pPr>
            <a:lvl8pPr algn="l" rtl="0">
              <a:defRPr sz="1400"/>
            </a:lvl8pPr>
            <a:lvl9pPr algn="l" rtl="0">
              <a:defRPr sz="1400"/>
            </a:lvl9pPr>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7" name="Espace réservé de la date 6"/>
          <p:cNvSpPr>
            <a:spLocks noGrp="1"/>
          </p:cNvSpPr>
          <p:nvPr>
            <p:ph type="dt" sz="half" idx="10"/>
          </p:nvPr>
        </p:nvSpPr>
        <p:spPr/>
        <p:txBody>
          <a:bodyPr rtlCol="0"/>
          <a:lstStyle>
            <a:lvl1pPr>
              <a:defRPr/>
            </a:lvl1pPr>
          </a:lstStyle>
          <a:p>
            <a:fld id="{11B59C61-65A8-4FB6-8060-9ACE25B631CB}" type="datetime1">
              <a:rPr lang="fr-FR" noProof="0" smtClean="0"/>
              <a:pPr/>
              <a:t>25/01/2021</a:t>
            </a:fld>
            <a:endParaRPr lang="fr-FR" noProof="0" dirty="0"/>
          </a:p>
        </p:txBody>
      </p:sp>
      <p:sp>
        <p:nvSpPr>
          <p:cNvPr id="8" name="Espace réservé du pied de page 7"/>
          <p:cNvSpPr>
            <a:spLocks noGrp="1"/>
          </p:cNvSpPr>
          <p:nvPr>
            <p:ph type="ftr" sz="quarter" idx="11"/>
          </p:nvPr>
        </p:nvSpPr>
        <p:spPr/>
        <p:txBody>
          <a:bodyPr rtlCol="0"/>
          <a:lstStyle/>
          <a:p>
            <a:pPr rtl="0"/>
            <a:endParaRPr lang="fr-FR" noProof="0" dirty="0"/>
          </a:p>
        </p:txBody>
      </p:sp>
      <p:sp>
        <p:nvSpPr>
          <p:cNvPr id="9" name="Espace réservé du numéro de diapositive 8"/>
          <p:cNvSpPr>
            <a:spLocks noGrp="1"/>
          </p:cNvSpPr>
          <p:nvPr>
            <p:ph type="sldNum" sz="quarter" idx="12"/>
          </p:nvPr>
        </p:nvSpPr>
        <p:spPr/>
        <p:txBody>
          <a:bodyPr rtlCol="0"/>
          <a:lstStyle>
            <a:lvl1pPr algn="r">
              <a:defRPr/>
            </a:lvl1pPr>
          </a:lstStyle>
          <a:p>
            <a:fld id="{E31375A4-56A4-47D6-9801-1991572033F7}" type="slidenum">
              <a:rPr lang="fr-FR" noProof="0" smtClean="0"/>
              <a:pPr/>
              <a:t>‹N°›</a:t>
            </a:fld>
            <a:endParaRPr lang="fr-FR" noProof="0" dirty="0"/>
          </a:p>
        </p:txBody>
      </p:sp>
    </p:spTree>
    <p:extLst>
      <p:ext uri="{BB962C8B-B14F-4D97-AF65-F5344CB8AC3E}">
        <p14:creationId xmlns:p14="http://schemas.microsoft.com/office/powerpoint/2010/main" val="3397906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uniquement">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noProof="0"/>
              <a:t>Modifiez le style du titre</a:t>
            </a:r>
            <a:endParaRPr lang="fr-FR" noProof="0" dirty="0"/>
          </a:p>
        </p:txBody>
      </p:sp>
      <p:sp>
        <p:nvSpPr>
          <p:cNvPr id="3" name="Espace réservé de la date 2"/>
          <p:cNvSpPr>
            <a:spLocks noGrp="1"/>
          </p:cNvSpPr>
          <p:nvPr>
            <p:ph type="dt" sz="half" idx="10"/>
          </p:nvPr>
        </p:nvSpPr>
        <p:spPr/>
        <p:txBody>
          <a:bodyPr rtlCol="0"/>
          <a:lstStyle>
            <a:lvl1pPr>
              <a:defRPr/>
            </a:lvl1pPr>
          </a:lstStyle>
          <a:p>
            <a:fld id="{B19C7B91-9FE1-44A2-8FAA-E998ADCC26EE}" type="datetime1">
              <a:rPr lang="fr-FR" smtClean="0"/>
              <a:pPr/>
              <a:t>25/01/2021</a:t>
            </a:fld>
            <a:endParaRPr lang="fr-FR" dirty="0"/>
          </a:p>
        </p:txBody>
      </p:sp>
      <p:sp>
        <p:nvSpPr>
          <p:cNvPr id="4" name="Espace réservé du pied de page 3"/>
          <p:cNvSpPr>
            <a:spLocks noGrp="1"/>
          </p:cNvSpPr>
          <p:nvPr>
            <p:ph type="ftr" sz="quarter" idx="11"/>
          </p:nvPr>
        </p:nvSpPr>
        <p:spPr/>
        <p:txBody>
          <a:bodyPr rtlCol="0"/>
          <a:lstStyle/>
          <a:p>
            <a:pPr rtl="0"/>
            <a:endParaRPr lang="fr-FR" noProof="0" dirty="0"/>
          </a:p>
        </p:txBody>
      </p:sp>
      <p:sp>
        <p:nvSpPr>
          <p:cNvPr id="5" name="Espace réservé du numéro de diapositive 4"/>
          <p:cNvSpPr>
            <a:spLocks noGrp="1"/>
          </p:cNvSpPr>
          <p:nvPr>
            <p:ph type="sldNum" sz="quarter" idx="12"/>
          </p:nvPr>
        </p:nvSpPr>
        <p:spPr/>
        <p:txBody>
          <a:bodyPr rtlCol="0"/>
          <a:lstStyle>
            <a:lvl1pPr algn="r">
              <a:defRPr/>
            </a:lvl1pPr>
          </a:lstStyle>
          <a:p>
            <a:fld id="{E31375A4-56A4-47D6-9801-1991572033F7}" type="slidenum">
              <a:rPr lang="fr-FR" smtClean="0"/>
              <a:pPr/>
              <a:t>‹N°›</a:t>
            </a:fld>
            <a:endParaRPr lang="fr-FR" dirty="0"/>
          </a:p>
        </p:txBody>
      </p:sp>
    </p:spTree>
    <p:extLst>
      <p:ext uri="{BB962C8B-B14F-4D97-AF65-F5344CB8AC3E}">
        <p14:creationId xmlns:p14="http://schemas.microsoft.com/office/powerpoint/2010/main" val="32389767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rtlCol="0"/>
          <a:lstStyle>
            <a:lvl1pPr>
              <a:defRPr/>
            </a:lvl1pPr>
          </a:lstStyle>
          <a:p>
            <a:fld id="{24294901-3B67-4101-8D94-E7F6C7A7004D}" type="datetime1">
              <a:rPr lang="fr-FR" smtClean="0"/>
              <a:pPr/>
              <a:t>25/01/2021</a:t>
            </a:fld>
            <a:endParaRPr lang="fr-FR" dirty="0"/>
          </a:p>
        </p:txBody>
      </p:sp>
      <p:sp>
        <p:nvSpPr>
          <p:cNvPr id="3" name="Espace réservé du pied de page 2"/>
          <p:cNvSpPr>
            <a:spLocks noGrp="1"/>
          </p:cNvSpPr>
          <p:nvPr>
            <p:ph type="ftr" sz="quarter" idx="11"/>
          </p:nvPr>
        </p:nvSpPr>
        <p:spPr/>
        <p:txBody>
          <a:bodyPr rtlCol="0"/>
          <a:lstStyle/>
          <a:p>
            <a:pPr rtl="0"/>
            <a:endParaRPr lang="fr-FR" noProof="0" dirty="0"/>
          </a:p>
        </p:txBody>
      </p:sp>
      <p:sp>
        <p:nvSpPr>
          <p:cNvPr id="4" name="Espace réservé du numéro de diapositive 3"/>
          <p:cNvSpPr>
            <a:spLocks noGrp="1"/>
          </p:cNvSpPr>
          <p:nvPr>
            <p:ph type="sldNum" sz="quarter" idx="12"/>
          </p:nvPr>
        </p:nvSpPr>
        <p:spPr/>
        <p:txBody>
          <a:bodyPr rtlCol="0"/>
          <a:lstStyle>
            <a:lvl1pPr algn="r">
              <a:defRPr/>
            </a:lvl1pPr>
          </a:lstStyle>
          <a:p>
            <a:fld id="{E31375A4-56A4-47D6-9801-1991572033F7}" type="slidenum">
              <a:rPr lang="fr-FR" smtClean="0"/>
              <a:pPr/>
              <a:t>‹N°›</a:t>
            </a:fld>
            <a:endParaRPr lang="fr-FR" dirty="0"/>
          </a:p>
        </p:txBody>
      </p:sp>
    </p:spTree>
    <p:extLst>
      <p:ext uri="{BB962C8B-B14F-4D97-AF65-F5344CB8AC3E}">
        <p14:creationId xmlns:p14="http://schemas.microsoft.com/office/powerpoint/2010/main" val="21468172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002587" y="1600200"/>
            <a:ext cx="3122613" cy="1828800"/>
          </a:xfrm>
        </p:spPr>
        <p:txBody>
          <a:bodyPr rtlCol="0" anchor="b">
            <a:normAutofit/>
          </a:bodyPr>
          <a:lstStyle>
            <a:lvl1pPr algn="l" rtl="0">
              <a:defRPr sz="3400"/>
            </a:lvl1pPr>
          </a:lstStyle>
          <a:p>
            <a:pPr rtl="0"/>
            <a:r>
              <a:rPr lang="fr-FR" noProof="0"/>
              <a:t>Modifiez le style du titre</a:t>
            </a:r>
            <a:endParaRPr lang="fr-FR" noProof="0" dirty="0"/>
          </a:p>
        </p:txBody>
      </p:sp>
      <p:sp>
        <p:nvSpPr>
          <p:cNvPr id="3" name="Espace réservé du contenu 2"/>
          <p:cNvSpPr>
            <a:spLocks noGrp="1"/>
          </p:cNvSpPr>
          <p:nvPr>
            <p:ph idx="1"/>
          </p:nvPr>
        </p:nvSpPr>
        <p:spPr>
          <a:xfrm>
            <a:off x="760412" y="762000"/>
            <a:ext cx="6400800" cy="5334000"/>
          </a:xfrm>
        </p:spPr>
        <p:txBody>
          <a:bodyPr rtlCol="0">
            <a:normAutofit/>
          </a:bodyPr>
          <a:lstStyle>
            <a:lvl1pPr algn="l" rtl="0">
              <a:defRPr sz="2000"/>
            </a:lvl1pPr>
            <a:lvl2pPr algn="l" rtl="0">
              <a:defRPr sz="1800"/>
            </a:lvl2pPr>
            <a:lvl3pPr algn="l" rtl="0">
              <a:defRPr sz="1600"/>
            </a:lvl3pPr>
            <a:lvl4pPr algn="l" rtl="0">
              <a:defRPr sz="1400"/>
            </a:lvl4pPr>
            <a:lvl5pPr algn="l" rtl="0">
              <a:defRPr sz="1400"/>
            </a:lvl5pPr>
            <a:lvl6pPr algn="l" rtl="0">
              <a:defRPr sz="1400"/>
            </a:lvl6pPr>
            <a:lvl7pPr algn="l" rtl="0">
              <a:defRPr sz="1400"/>
            </a:lvl7pPr>
            <a:lvl8pPr algn="l" rtl="0">
              <a:defRPr sz="1400"/>
            </a:lvl8pPr>
            <a:lvl9pPr algn="l" rtl="0">
              <a:defRPr sz="1400"/>
            </a:lvl9pPr>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4" name="Espace réservé du texte 3"/>
          <p:cNvSpPr>
            <a:spLocks noGrp="1"/>
          </p:cNvSpPr>
          <p:nvPr>
            <p:ph type="body" sz="half" idx="2"/>
          </p:nvPr>
        </p:nvSpPr>
        <p:spPr>
          <a:xfrm>
            <a:off x="8001039" y="3429000"/>
            <a:ext cx="3124161" cy="1828800"/>
          </a:xfrm>
        </p:spPr>
        <p:txBody>
          <a:bodyPr rtlCol="0"/>
          <a:lstStyle>
            <a:lvl1pPr marL="0" indent="0" algn="l" rtl="0">
              <a:spcBef>
                <a:spcPts val="0"/>
              </a:spcBef>
              <a:buNone/>
              <a:defRPr sz="1600"/>
            </a:lvl1pPr>
            <a:lvl2pPr marL="457200" indent="0" algn="l" rtl="0">
              <a:buNone/>
              <a:defRPr sz="1400"/>
            </a:lvl2pPr>
            <a:lvl3pPr marL="914400" indent="0" algn="l" rtl="0">
              <a:buNone/>
              <a:defRPr sz="1200"/>
            </a:lvl3pPr>
            <a:lvl4pPr marL="1371600" indent="0" algn="l" rtl="0">
              <a:buNone/>
              <a:defRPr sz="1000"/>
            </a:lvl4pPr>
            <a:lvl5pPr marL="1828800" indent="0" algn="l" rtl="0">
              <a:buNone/>
              <a:defRPr sz="1000"/>
            </a:lvl5pPr>
            <a:lvl6pPr marL="2286000" indent="0" algn="l" rtl="0">
              <a:buNone/>
              <a:defRPr sz="1000"/>
            </a:lvl6pPr>
            <a:lvl7pPr marL="2743200" indent="0" algn="l" rtl="0">
              <a:buNone/>
              <a:defRPr sz="1000"/>
            </a:lvl7pPr>
            <a:lvl8pPr marL="3200400" indent="0" algn="l" rtl="0">
              <a:buNone/>
              <a:defRPr sz="1000"/>
            </a:lvl8pPr>
            <a:lvl9pPr marL="3657600" indent="0" algn="l" rtl="0">
              <a:buNone/>
              <a:defRPr sz="1000"/>
            </a:lvl9pPr>
          </a:lstStyle>
          <a:p>
            <a:pPr lvl="0" rtl="0"/>
            <a:r>
              <a:rPr lang="fr-FR" noProof="0"/>
              <a:t>Cliquez pour modifier les styles du texte du masque</a:t>
            </a:r>
          </a:p>
        </p:txBody>
      </p:sp>
      <p:sp>
        <p:nvSpPr>
          <p:cNvPr id="5" name="Espace réservé de la date 4"/>
          <p:cNvSpPr>
            <a:spLocks noGrp="1"/>
          </p:cNvSpPr>
          <p:nvPr>
            <p:ph type="dt" sz="half" idx="10"/>
          </p:nvPr>
        </p:nvSpPr>
        <p:spPr/>
        <p:txBody>
          <a:bodyPr rtlCol="0"/>
          <a:lstStyle>
            <a:lvl1pPr>
              <a:defRPr/>
            </a:lvl1pPr>
          </a:lstStyle>
          <a:p>
            <a:fld id="{36311718-BEC8-4DB8-9B0A-52986EABC5C9}" type="datetime1">
              <a:rPr lang="fr-FR" smtClean="0"/>
              <a:pPr/>
              <a:t>25/01/2021</a:t>
            </a:fld>
            <a:endParaRPr lang="fr-FR" dirty="0"/>
          </a:p>
        </p:txBody>
      </p:sp>
      <p:sp>
        <p:nvSpPr>
          <p:cNvPr id="6" name="Espace réservé du pied de page 5"/>
          <p:cNvSpPr>
            <a:spLocks noGrp="1"/>
          </p:cNvSpPr>
          <p:nvPr>
            <p:ph type="ftr" sz="quarter" idx="11"/>
          </p:nvPr>
        </p:nvSpPr>
        <p:spPr/>
        <p:txBody>
          <a:bodyPr rtlCol="0"/>
          <a:lstStyle/>
          <a:p>
            <a:pPr rtl="0"/>
            <a:endParaRPr lang="fr-FR" noProof="0" dirty="0"/>
          </a:p>
        </p:txBody>
      </p:sp>
      <p:sp>
        <p:nvSpPr>
          <p:cNvPr id="7" name="Espace réservé du numéro de diapositive 6"/>
          <p:cNvSpPr>
            <a:spLocks noGrp="1"/>
          </p:cNvSpPr>
          <p:nvPr>
            <p:ph type="sldNum" sz="quarter" idx="12"/>
          </p:nvPr>
        </p:nvSpPr>
        <p:spPr/>
        <p:txBody>
          <a:bodyPr rtlCol="0"/>
          <a:lstStyle>
            <a:lvl1pPr algn="r">
              <a:defRPr/>
            </a:lvl1pPr>
          </a:lstStyle>
          <a:p>
            <a:fld id="{E31375A4-56A4-47D6-9801-1991572033F7}" type="slidenum">
              <a:rPr lang="fr-FR" smtClean="0"/>
              <a:pPr/>
              <a:t>‹N°›</a:t>
            </a:fld>
            <a:endParaRPr lang="fr-FR" dirty="0"/>
          </a:p>
        </p:txBody>
      </p:sp>
    </p:spTree>
    <p:extLst>
      <p:ext uri="{BB962C8B-B14F-4D97-AF65-F5344CB8AC3E}">
        <p14:creationId xmlns:p14="http://schemas.microsoft.com/office/powerpoint/2010/main" val="1667374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8" name="Rectangle 7"/>
          <p:cNvSpPr/>
          <p:nvPr userDrawn="1"/>
        </p:nvSpPr>
        <p:spPr bwMode="blackWhite">
          <a:xfrm>
            <a:off x="644091" y="640080"/>
            <a:ext cx="6675120" cy="5577840"/>
          </a:xfrm>
          <a:prstGeom prst="rect">
            <a:avLst/>
          </a:prstGeom>
          <a:solidFill>
            <a:srgbClr val="000000"/>
          </a:solidFill>
          <a:ln w="10160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sz="1600" noProof="0" dirty="0"/>
          </a:p>
        </p:txBody>
      </p:sp>
      <p:sp>
        <p:nvSpPr>
          <p:cNvPr id="2" name="Titre 1"/>
          <p:cNvSpPr>
            <a:spLocks noGrp="1"/>
          </p:cNvSpPr>
          <p:nvPr>
            <p:ph type="title"/>
          </p:nvPr>
        </p:nvSpPr>
        <p:spPr>
          <a:xfrm>
            <a:off x="7997952" y="1600200"/>
            <a:ext cx="3127248" cy="1828800"/>
          </a:xfrm>
        </p:spPr>
        <p:txBody>
          <a:bodyPr rtlCol="0" anchor="b">
            <a:normAutofit/>
          </a:bodyPr>
          <a:lstStyle>
            <a:lvl1pPr algn="l" rtl="0">
              <a:defRPr sz="3400"/>
            </a:lvl1pPr>
          </a:lstStyle>
          <a:p>
            <a:pPr rtl="0"/>
            <a:r>
              <a:rPr lang="fr-FR" noProof="0"/>
              <a:t>Modifiez le style du titre</a:t>
            </a:r>
            <a:endParaRPr lang="fr-FR" noProof="0" dirty="0"/>
          </a:p>
        </p:txBody>
      </p:sp>
      <p:sp>
        <p:nvSpPr>
          <p:cNvPr id="3" name="Espace réservé pour l’image 2"/>
          <p:cNvSpPr>
            <a:spLocks noGrp="1"/>
          </p:cNvSpPr>
          <p:nvPr>
            <p:ph type="pic" idx="1"/>
          </p:nvPr>
        </p:nvSpPr>
        <p:spPr>
          <a:xfrm>
            <a:off x="781251" y="777240"/>
            <a:ext cx="6400800" cy="5303520"/>
          </a:xfrm>
        </p:spPr>
        <p:txBody>
          <a:bodyPr tIns="457200" rtlCol="0">
            <a:normAutofit/>
          </a:bodyPr>
          <a:lstStyle>
            <a:lvl1pPr marL="0" indent="0" algn="ctr" rtl="0">
              <a:buNone/>
              <a:defRPr sz="2000"/>
            </a:lvl1pPr>
            <a:lvl2pPr marL="457200" indent="0" algn="l" rtl="0">
              <a:buNone/>
              <a:defRPr sz="2800"/>
            </a:lvl2pPr>
            <a:lvl3pPr marL="914400" indent="0" algn="l" rtl="0">
              <a:buNone/>
              <a:defRPr sz="2400"/>
            </a:lvl3pPr>
            <a:lvl4pPr marL="1371600" indent="0" algn="l" rtl="0">
              <a:buNone/>
              <a:defRPr sz="2000"/>
            </a:lvl4pPr>
            <a:lvl5pPr marL="1828800" indent="0" algn="l" rtl="0">
              <a:buNone/>
              <a:defRPr sz="2000"/>
            </a:lvl5pPr>
            <a:lvl6pPr marL="2286000" indent="0" algn="l" rtl="0">
              <a:buNone/>
              <a:defRPr sz="2000"/>
            </a:lvl6pPr>
            <a:lvl7pPr marL="2743200" indent="0" algn="l" rtl="0">
              <a:buNone/>
              <a:defRPr sz="2000"/>
            </a:lvl7pPr>
            <a:lvl8pPr marL="3200400" indent="0" algn="l" rtl="0">
              <a:buNone/>
              <a:defRPr sz="2000"/>
            </a:lvl8pPr>
            <a:lvl9pPr marL="3657600" indent="0" algn="l" rtl="0">
              <a:buNone/>
              <a:defRPr sz="2000"/>
            </a:lvl9pPr>
          </a:lstStyle>
          <a:p>
            <a:pPr rtl="0"/>
            <a:r>
              <a:rPr lang="fr-FR" noProof="0"/>
              <a:t>Cliquez sur l'icône pour ajouter une image</a:t>
            </a:r>
            <a:endParaRPr lang="fr-FR" noProof="0" dirty="0"/>
          </a:p>
        </p:txBody>
      </p:sp>
      <p:sp>
        <p:nvSpPr>
          <p:cNvPr id="4" name="Espace réservé du texte 3"/>
          <p:cNvSpPr>
            <a:spLocks noGrp="1"/>
          </p:cNvSpPr>
          <p:nvPr>
            <p:ph type="body" sz="half" idx="2"/>
          </p:nvPr>
        </p:nvSpPr>
        <p:spPr>
          <a:xfrm>
            <a:off x="7997952" y="3429000"/>
            <a:ext cx="3127248" cy="1828800"/>
          </a:xfrm>
        </p:spPr>
        <p:txBody>
          <a:bodyPr rtlCol="0"/>
          <a:lstStyle>
            <a:lvl1pPr marL="0" indent="0" algn="l" rtl="0">
              <a:spcBef>
                <a:spcPts val="0"/>
              </a:spcBef>
              <a:buNone/>
              <a:defRPr sz="1600"/>
            </a:lvl1pPr>
            <a:lvl2pPr marL="457200" indent="0" algn="l" rtl="0">
              <a:buNone/>
              <a:defRPr sz="1400"/>
            </a:lvl2pPr>
            <a:lvl3pPr marL="914400" indent="0" algn="l" rtl="0">
              <a:buNone/>
              <a:defRPr sz="1200"/>
            </a:lvl3pPr>
            <a:lvl4pPr marL="1371600" indent="0" algn="l" rtl="0">
              <a:buNone/>
              <a:defRPr sz="1000"/>
            </a:lvl4pPr>
            <a:lvl5pPr marL="1828800" indent="0" algn="l" rtl="0">
              <a:buNone/>
              <a:defRPr sz="1000"/>
            </a:lvl5pPr>
            <a:lvl6pPr marL="2286000" indent="0" algn="l" rtl="0">
              <a:buNone/>
              <a:defRPr sz="1000"/>
            </a:lvl6pPr>
            <a:lvl7pPr marL="2743200" indent="0" algn="l" rtl="0">
              <a:buNone/>
              <a:defRPr sz="1000"/>
            </a:lvl7pPr>
            <a:lvl8pPr marL="3200400" indent="0" algn="l" rtl="0">
              <a:buNone/>
              <a:defRPr sz="1000"/>
            </a:lvl8pPr>
            <a:lvl9pPr marL="3657600" indent="0" algn="l" rtl="0">
              <a:buNone/>
              <a:defRPr sz="1000"/>
            </a:lvl9pPr>
          </a:lstStyle>
          <a:p>
            <a:pPr lvl="0" rtl="0"/>
            <a:r>
              <a:rPr lang="fr-FR" noProof="0"/>
              <a:t>Cliquez pour modifier les styles du texte du masque</a:t>
            </a:r>
          </a:p>
        </p:txBody>
      </p:sp>
      <p:sp>
        <p:nvSpPr>
          <p:cNvPr id="5" name="Espace réservé de la date 4"/>
          <p:cNvSpPr>
            <a:spLocks noGrp="1"/>
          </p:cNvSpPr>
          <p:nvPr>
            <p:ph type="dt" sz="half" idx="10"/>
          </p:nvPr>
        </p:nvSpPr>
        <p:spPr/>
        <p:txBody>
          <a:bodyPr rtlCol="0"/>
          <a:lstStyle>
            <a:lvl1pPr>
              <a:defRPr/>
            </a:lvl1pPr>
          </a:lstStyle>
          <a:p>
            <a:fld id="{E883871E-5D80-4EDF-9E01-94E184402302}" type="datetime1">
              <a:rPr lang="fr-FR" smtClean="0"/>
              <a:pPr/>
              <a:t>25/01/2021</a:t>
            </a:fld>
            <a:endParaRPr lang="fr-FR" dirty="0"/>
          </a:p>
        </p:txBody>
      </p:sp>
      <p:sp>
        <p:nvSpPr>
          <p:cNvPr id="6" name="Espace réservé du pied de page 5"/>
          <p:cNvSpPr>
            <a:spLocks noGrp="1"/>
          </p:cNvSpPr>
          <p:nvPr>
            <p:ph type="ftr" sz="quarter" idx="11"/>
          </p:nvPr>
        </p:nvSpPr>
        <p:spPr/>
        <p:txBody>
          <a:bodyPr rtlCol="0"/>
          <a:lstStyle/>
          <a:p>
            <a:pPr rtl="0"/>
            <a:endParaRPr lang="fr-FR" noProof="0" dirty="0"/>
          </a:p>
        </p:txBody>
      </p:sp>
      <p:sp>
        <p:nvSpPr>
          <p:cNvPr id="7" name="Espace réservé du numéro de diapositive 6"/>
          <p:cNvSpPr>
            <a:spLocks noGrp="1"/>
          </p:cNvSpPr>
          <p:nvPr>
            <p:ph type="sldNum" sz="quarter" idx="12"/>
          </p:nvPr>
        </p:nvSpPr>
        <p:spPr/>
        <p:txBody>
          <a:bodyPr rtlCol="0"/>
          <a:lstStyle>
            <a:lvl1pPr algn="r">
              <a:defRPr/>
            </a:lvl1pPr>
          </a:lstStyle>
          <a:p>
            <a:fld id="{E31375A4-56A4-47D6-9801-1991572033F7}" type="slidenum">
              <a:rPr lang="fr-FR" smtClean="0"/>
              <a:pPr/>
              <a:t>‹N°›</a:t>
            </a:fld>
            <a:endParaRPr lang="fr-FR" dirty="0"/>
          </a:p>
        </p:txBody>
      </p:sp>
    </p:spTree>
    <p:extLst>
      <p:ext uri="{BB962C8B-B14F-4D97-AF65-F5344CB8AC3E}">
        <p14:creationId xmlns:p14="http://schemas.microsoft.com/office/powerpoint/2010/main" val="29772497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1524000" y="457200"/>
            <a:ext cx="9144000" cy="1143000"/>
          </a:xfrm>
          <a:prstGeom prst="rect">
            <a:avLst/>
          </a:prstGeom>
        </p:spPr>
        <p:txBody>
          <a:bodyPr vert="horz" lIns="91440" tIns="45720" rIns="91440" bIns="45720" rtlCol="0" anchor="b">
            <a:normAutofit/>
          </a:bodyPr>
          <a:lstStyle/>
          <a:p>
            <a:pPr rtl="0"/>
            <a:r>
              <a:rPr lang="fr-FR" noProof="0" dirty="0"/>
              <a:t>Modifiez le style du titre</a:t>
            </a:r>
          </a:p>
        </p:txBody>
      </p:sp>
      <p:sp>
        <p:nvSpPr>
          <p:cNvPr id="3" name="Espace réservé du texte 2"/>
          <p:cNvSpPr>
            <a:spLocks noGrp="1"/>
          </p:cNvSpPr>
          <p:nvPr>
            <p:ph type="body" idx="1"/>
          </p:nvPr>
        </p:nvSpPr>
        <p:spPr>
          <a:xfrm>
            <a:off x="1524000" y="1828800"/>
            <a:ext cx="9144000" cy="4267200"/>
          </a:xfrm>
          <a:prstGeom prst="rect">
            <a:avLst/>
          </a:prstGeom>
        </p:spPr>
        <p:txBody>
          <a:bodyPr vert="horz" lIns="91440" tIns="45720" rIns="91440" bIns="45720" rtlCol="0">
            <a:normAutofit/>
          </a:bodyPr>
          <a:lstStyle/>
          <a:p>
            <a:pPr lvl="0" rtl="0"/>
            <a:r>
              <a:rPr lang="fr-FR" noProof="0" dirty="0"/>
              <a:t>Modifiez les styles du texte du masque</a:t>
            </a:r>
          </a:p>
          <a:p>
            <a:pPr lvl="1" rtl="0"/>
            <a:r>
              <a:rPr lang="fr-FR" noProof="0" dirty="0"/>
              <a:t>Deuxième niveau</a:t>
            </a:r>
          </a:p>
          <a:p>
            <a:pPr lvl="2" rtl="0"/>
            <a:r>
              <a:rPr lang="fr-FR" noProof="0" dirty="0"/>
              <a:t>Troisième niveau</a:t>
            </a:r>
          </a:p>
          <a:p>
            <a:pPr lvl="3" rtl="0"/>
            <a:r>
              <a:rPr lang="fr-FR" noProof="0" dirty="0"/>
              <a:t>Quatrième niveau</a:t>
            </a:r>
          </a:p>
          <a:p>
            <a:pPr lvl="4" rtl="0"/>
            <a:r>
              <a:rPr lang="fr-FR" noProof="0" dirty="0"/>
              <a:t>Cinquième niveau</a:t>
            </a:r>
          </a:p>
        </p:txBody>
      </p:sp>
      <p:sp>
        <p:nvSpPr>
          <p:cNvPr id="4" name="Espace réservé de la date 3"/>
          <p:cNvSpPr>
            <a:spLocks noGrp="1"/>
          </p:cNvSpPr>
          <p:nvPr>
            <p:ph type="dt" sz="half" idx="2"/>
          </p:nvPr>
        </p:nvSpPr>
        <p:spPr>
          <a:xfrm>
            <a:off x="8610600" y="6362700"/>
            <a:ext cx="990600" cy="257176"/>
          </a:xfrm>
          <a:prstGeom prst="rect">
            <a:avLst/>
          </a:prstGeom>
        </p:spPr>
        <p:txBody>
          <a:bodyPr vert="horz" lIns="91440" tIns="45720" rIns="91440" bIns="45720" rtlCol="0" anchor="ctr"/>
          <a:lstStyle>
            <a:lvl1pPr algn="r" rtl="0">
              <a:defRPr sz="800">
                <a:solidFill>
                  <a:schemeClr val="tx1">
                    <a:lumMod val="85000"/>
                  </a:schemeClr>
                </a:solidFill>
              </a:defRPr>
            </a:lvl1pPr>
          </a:lstStyle>
          <a:p>
            <a:fld id="{A9F01D7A-F2CA-4D89-BC48-D8C829AA64E1}" type="datetime1">
              <a:rPr lang="fr-FR" smtClean="0"/>
              <a:pPr/>
              <a:t>25/01/2021</a:t>
            </a:fld>
            <a:endParaRPr lang="fr-FR" dirty="0"/>
          </a:p>
        </p:txBody>
      </p:sp>
      <p:sp>
        <p:nvSpPr>
          <p:cNvPr id="5" name="Espace réservé du pied de page 4"/>
          <p:cNvSpPr>
            <a:spLocks noGrp="1"/>
          </p:cNvSpPr>
          <p:nvPr>
            <p:ph type="ftr" sz="quarter" idx="3"/>
          </p:nvPr>
        </p:nvSpPr>
        <p:spPr>
          <a:xfrm>
            <a:off x="1524000" y="6362700"/>
            <a:ext cx="6881553" cy="257176"/>
          </a:xfrm>
          <a:prstGeom prst="rect">
            <a:avLst/>
          </a:prstGeom>
        </p:spPr>
        <p:txBody>
          <a:bodyPr vert="horz" lIns="91440" tIns="45720" rIns="91440" bIns="45720" rtlCol="0" anchor="ctr"/>
          <a:lstStyle>
            <a:lvl1pPr algn="l" rtl="0">
              <a:defRPr sz="800">
                <a:solidFill>
                  <a:schemeClr val="tx1">
                    <a:lumMod val="85000"/>
                  </a:schemeClr>
                </a:solidFill>
              </a:defRPr>
            </a:lvl1pPr>
          </a:lstStyle>
          <a:p>
            <a:pPr rtl="0"/>
            <a:endParaRPr lang="fr-FR" noProof="0" dirty="0"/>
          </a:p>
        </p:txBody>
      </p:sp>
      <p:sp>
        <p:nvSpPr>
          <p:cNvPr id="6" name="Espace réservé du numéro de diapositive 5"/>
          <p:cNvSpPr>
            <a:spLocks noGrp="1"/>
          </p:cNvSpPr>
          <p:nvPr>
            <p:ph type="sldNum" sz="quarter" idx="4"/>
          </p:nvPr>
        </p:nvSpPr>
        <p:spPr>
          <a:xfrm>
            <a:off x="9829800" y="6362700"/>
            <a:ext cx="838200" cy="257176"/>
          </a:xfrm>
          <a:prstGeom prst="rect">
            <a:avLst/>
          </a:prstGeom>
        </p:spPr>
        <p:txBody>
          <a:bodyPr vert="horz" lIns="91440" tIns="45720" rIns="91440" bIns="45720" rtlCol="0" anchor="ctr"/>
          <a:lstStyle>
            <a:lvl1pPr algn="l" rtl="0">
              <a:defRPr sz="800">
                <a:solidFill>
                  <a:schemeClr val="tx1">
                    <a:lumMod val="85000"/>
                  </a:schemeClr>
                </a:solidFill>
              </a:defRPr>
            </a:lvl1pPr>
          </a:lstStyle>
          <a:p>
            <a:pPr algn="r"/>
            <a:fld id="{E31375A4-56A4-47D6-9801-1991572033F7}" type="slidenum">
              <a:rPr lang="fr-FR" smtClean="0"/>
              <a:pPr algn="r"/>
              <a:t>‹N°›</a:t>
            </a:fld>
            <a:endParaRPr lang="fr-FR" dirty="0"/>
          </a:p>
        </p:txBody>
      </p:sp>
    </p:spTree>
    <p:extLst>
      <p:ext uri="{BB962C8B-B14F-4D97-AF65-F5344CB8AC3E}">
        <p14:creationId xmlns:p14="http://schemas.microsoft.com/office/powerpoint/2010/main" val="1943259863"/>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hyperlink" Target="http://www.google.co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066800" y="3165763"/>
            <a:ext cx="10789840" cy="1711037"/>
          </a:xfrm>
        </p:spPr>
        <p:txBody>
          <a:bodyPr rtlCol="0"/>
          <a:lstStyle/>
          <a:p>
            <a:pPr rtl="0"/>
            <a:r>
              <a:rPr lang="fr-FR" dirty="0"/>
              <a:t>web Fundamentals checkpoint </a:t>
            </a:r>
          </a:p>
        </p:txBody>
      </p:sp>
    </p:spTree>
    <p:extLst>
      <p:ext uri="{BB962C8B-B14F-4D97-AF65-F5344CB8AC3E}">
        <p14:creationId xmlns:p14="http://schemas.microsoft.com/office/powerpoint/2010/main" val="2424538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endParaRPr lang="fr-FR" dirty="0"/>
          </a:p>
        </p:txBody>
      </p:sp>
      <p:sp>
        <p:nvSpPr>
          <p:cNvPr id="3" name="Espace réservé du contenu 2"/>
          <p:cNvSpPr>
            <a:spLocks noGrp="1"/>
          </p:cNvSpPr>
          <p:nvPr>
            <p:ph idx="1"/>
          </p:nvPr>
        </p:nvSpPr>
        <p:spPr/>
        <p:txBody>
          <a:bodyPr rtlCol="0"/>
          <a:lstStyle/>
          <a:p>
            <a:pPr rtl="0"/>
            <a:endParaRPr lang="fr-FR" dirty="0"/>
          </a:p>
        </p:txBody>
      </p:sp>
      <p:sp>
        <p:nvSpPr>
          <p:cNvPr id="4" name="Espace réservé du texte 3"/>
          <p:cNvSpPr>
            <a:spLocks noGrp="1"/>
          </p:cNvSpPr>
          <p:nvPr>
            <p:ph type="body" sz="half" idx="2"/>
          </p:nvPr>
        </p:nvSpPr>
        <p:spPr/>
        <p:txBody>
          <a:bodyPr rtlCol="0"/>
          <a:lstStyle/>
          <a:p>
            <a:pPr rtl="0"/>
            <a:endParaRPr lang="fr-FR" dirty="0"/>
          </a:p>
        </p:txBody>
      </p:sp>
    </p:spTree>
    <p:extLst>
      <p:ext uri="{BB962C8B-B14F-4D97-AF65-F5344CB8AC3E}">
        <p14:creationId xmlns:p14="http://schemas.microsoft.com/office/powerpoint/2010/main" val="32325601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endParaRPr lang="fr-FR" dirty="0"/>
          </a:p>
        </p:txBody>
      </p:sp>
      <p:sp>
        <p:nvSpPr>
          <p:cNvPr id="3" name="Espace réservé d’image 2"/>
          <p:cNvSpPr>
            <a:spLocks noGrp="1"/>
          </p:cNvSpPr>
          <p:nvPr>
            <p:ph type="pic" idx="1"/>
          </p:nvPr>
        </p:nvSpPr>
        <p:spPr/>
      </p:sp>
      <p:sp>
        <p:nvSpPr>
          <p:cNvPr id="4" name="Espace réservé du texte 3"/>
          <p:cNvSpPr>
            <a:spLocks noGrp="1"/>
          </p:cNvSpPr>
          <p:nvPr>
            <p:ph type="body" sz="half" idx="2"/>
          </p:nvPr>
        </p:nvSpPr>
        <p:spPr/>
        <p:txBody>
          <a:bodyPr rtlCol="0"/>
          <a:lstStyle/>
          <a:p>
            <a:pPr rtl="0"/>
            <a:endParaRPr lang="fr-FR" dirty="0"/>
          </a:p>
        </p:txBody>
      </p:sp>
    </p:spTree>
    <p:extLst>
      <p:ext uri="{BB962C8B-B14F-4D97-AF65-F5344CB8AC3E}">
        <p14:creationId xmlns:p14="http://schemas.microsoft.com/office/powerpoint/2010/main" val="18576406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re 12"/>
          <p:cNvSpPr>
            <a:spLocks noGrp="1"/>
          </p:cNvSpPr>
          <p:nvPr>
            <p:ph type="title"/>
          </p:nvPr>
        </p:nvSpPr>
        <p:spPr>
          <a:xfrm>
            <a:off x="839416" y="452264"/>
            <a:ext cx="9144000" cy="619472"/>
          </a:xfrm>
        </p:spPr>
        <p:txBody>
          <a:bodyPr rtlCol="0"/>
          <a:lstStyle/>
          <a:p>
            <a:pPr rtl="0"/>
            <a:r>
              <a:rPr lang="fr-FR" dirty="0"/>
              <a:t>How </a:t>
            </a:r>
            <a:r>
              <a:rPr lang="fr-FR" dirty="0" err="1"/>
              <a:t>does</a:t>
            </a:r>
            <a:r>
              <a:rPr lang="fr-FR" dirty="0"/>
              <a:t> the web </a:t>
            </a:r>
            <a:r>
              <a:rPr lang="fr-FR" dirty="0" err="1"/>
              <a:t>works</a:t>
            </a:r>
            <a:r>
              <a:rPr lang="fr-FR" dirty="0"/>
              <a:t> ? </a:t>
            </a:r>
          </a:p>
        </p:txBody>
      </p:sp>
      <p:sp>
        <p:nvSpPr>
          <p:cNvPr id="14" name="Espace réservé du contenu 13"/>
          <p:cNvSpPr>
            <a:spLocks noGrp="1"/>
          </p:cNvSpPr>
          <p:nvPr>
            <p:ph idx="1"/>
          </p:nvPr>
        </p:nvSpPr>
        <p:spPr>
          <a:xfrm>
            <a:off x="839416" y="1484784"/>
            <a:ext cx="10801200" cy="4920952"/>
          </a:xfrm>
        </p:spPr>
        <p:txBody>
          <a:bodyPr rtlCol="0">
            <a:normAutofit/>
          </a:bodyPr>
          <a:lstStyle/>
          <a:p>
            <a:pPr marL="0" indent="0" rtl="0">
              <a:buNone/>
            </a:pPr>
            <a:r>
              <a:rPr lang="en-US" sz="2400" b="0" i="0" dirty="0">
                <a:solidFill>
                  <a:schemeClr val="tx1"/>
                </a:solidFill>
                <a:effectLst/>
                <a:latin typeface="Arial" panose="020B0604020202020204" pitchFamily="34" charset="0"/>
              </a:rPr>
              <a:t>When you enter something like </a:t>
            </a:r>
            <a:r>
              <a:rPr lang="en-US" sz="2400" b="0" i="0" u="none" strike="noStrike" dirty="0">
                <a:solidFill>
                  <a:schemeClr val="tx1"/>
                </a:solidFill>
                <a:effectLst/>
                <a:latin typeface="Arial" panose="020B0604020202020204" pitchFamily="34" charset="0"/>
                <a:hlinkClick r:id="rId2">
                  <a:extLst>
                    <a:ext uri="{A12FA001-AC4F-418D-AE19-62706E023703}">
                      <ahyp:hlinkClr xmlns:ahyp="http://schemas.microsoft.com/office/drawing/2018/hyperlinkcolor" val="tx"/>
                    </a:ext>
                  </a:extLst>
                </a:hlinkClick>
              </a:rPr>
              <a:t>Google.com</a:t>
            </a:r>
            <a:r>
              <a:rPr lang="en-US" sz="2400" b="0" i="0" dirty="0">
                <a:solidFill>
                  <a:schemeClr val="tx1"/>
                </a:solidFill>
                <a:effectLst/>
                <a:latin typeface="Arial" panose="020B0604020202020204" pitchFamily="34" charset="0"/>
              </a:rPr>
              <a:t> the request goes to one of many special computers on the Internet known as </a:t>
            </a:r>
            <a:r>
              <a:rPr lang="en-US" sz="2400" b="0" i="1" dirty="0">
                <a:solidFill>
                  <a:schemeClr val="tx1"/>
                </a:solidFill>
                <a:effectLst/>
                <a:latin typeface="Arial" panose="020B0604020202020204" pitchFamily="34" charset="0"/>
              </a:rPr>
              <a:t>Domain Name Servers</a:t>
            </a:r>
            <a:r>
              <a:rPr lang="en-US" sz="2400" b="0" i="0" dirty="0">
                <a:solidFill>
                  <a:schemeClr val="tx1"/>
                </a:solidFill>
                <a:effectLst/>
                <a:latin typeface="Arial" panose="020B0604020202020204" pitchFamily="34" charset="0"/>
              </a:rPr>
              <a:t> </a:t>
            </a:r>
            <a:r>
              <a:rPr lang="en-US" sz="2400" b="1" i="0" dirty="0">
                <a:solidFill>
                  <a:schemeClr val="tx1"/>
                </a:solidFill>
                <a:effectLst/>
                <a:latin typeface="Arial" panose="020B0604020202020204" pitchFamily="34" charset="0"/>
              </a:rPr>
              <a:t>(DNS)</a:t>
            </a:r>
            <a:r>
              <a:rPr lang="en-US" sz="2400" b="0" i="0" dirty="0">
                <a:solidFill>
                  <a:schemeClr val="tx1"/>
                </a:solidFill>
                <a:effectLst/>
                <a:latin typeface="Arial" panose="020B0604020202020204" pitchFamily="34" charset="0"/>
              </a:rPr>
              <a:t>. All these requests are routed through various routers and switches. The domain name servers keep tables of machine names and their IP addresses, so when you type in </a:t>
            </a:r>
            <a:r>
              <a:rPr lang="en-US" sz="2400" b="0" i="0" u="none" strike="noStrike" dirty="0">
                <a:solidFill>
                  <a:schemeClr val="tx1"/>
                </a:solidFill>
                <a:effectLst/>
                <a:latin typeface="Arial" panose="020B0604020202020204" pitchFamily="34" charset="0"/>
                <a:hlinkClick r:id="rId2">
                  <a:extLst>
                    <a:ext uri="{A12FA001-AC4F-418D-AE19-62706E023703}">
                      <ahyp:hlinkClr xmlns:ahyp="http://schemas.microsoft.com/office/drawing/2018/hyperlinkcolor" val="tx"/>
                    </a:ext>
                  </a:extLst>
                </a:hlinkClick>
              </a:rPr>
              <a:t>Google.com</a:t>
            </a:r>
            <a:r>
              <a:rPr lang="en-US" sz="2400" b="0" i="0" dirty="0">
                <a:solidFill>
                  <a:schemeClr val="tx1"/>
                </a:solidFill>
                <a:effectLst/>
                <a:latin typeface="Arial" panose="020B0604020202020204" pitchFamily="34" charset="0"/>
              </a:rPr>
              <a:t> it gets translated into a number, which identifies the computers that serve the Google Website to you.</a:t>
            </a:r>
          </a:p>
          <a:p>
            <a:pPr marL="0" indent="0" rtl="0">
              <a:buNone/>
            </a:pPr>
            <a:r>
              <a:rPr lang="en-US" sz="2400" b="0" i="0" dirty="0">
                <a:solidFill>
                  <a:schemeClr val="tx1"/>
                </a:solidFill>
                <a:effectLst/>
                <a:latin typeface="Arial" panose="020B0604020202020204" pitchFamily="34" charset="0"/>
              </a:rPr>
              <a:t>When you want to view any page on the Web, you must initiate the activity by requesting a page using your browser. The browser asks a domain name server to translate the domain name you requested into an IP address. The browser then sends a request to that server for the page you want, using a standard called Hypertext Transfer Protocol or HTTP.</a:t>
            </a:r>
            <a:endParaRPr lang="fr-FR" sz="2400" dirty="0">
              <a:solidFill>
                <a:schemeClr val="tx1"/>
              </a:solidFill>
            </a:endParaRPr>
          </a:p>
        </p:txBody>
      </p:sp>
    </p:spTree>
    <p:extLst>
      <p:ext uri="{BB962C8B-B14F-4D97-AF65-F5344CB8AC3E}">
        <p14:creationId xmlns:p14="http://schemas.microsoft.com/office/powerpoint/2010/main" val="30428263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ce réservé du contenu 13">
            <a:extLst>
              <a:ext uri="{FF2B5EF4-FFF2-40B4-BE49-F238E27FC236}">
                <a16:creationId xmlns:a16="http://schemas.microsoft.com/office/drawing/2014/main" id="{65C37C1F-B01B-466F-B0A7-D09B8033EC1C}"/>
              </a:ext>
            </a:extLst>
          </p:cNvPr>
          <p:cNvSpPr>
            <a:spLocks noGrp="1"/>
          </p:cNvSpPr>
          <p:nvPr>
            <p:ph idx="1"/>
          </p:nvPr>
        </p:nvSpPr>
        <p:spPr>
          <a:xfrm>
            <a:off x="695400" y="620688"/>
            <a:ext cx="10801200" cy="4920952"/>
          </a:xfrm>
        </p:spPr>
        <p:txBody>
          <a:bodyPr rtlCol="0">
            <a:normAutofit/>
          </a:bodyPr>
          <a:lstStyle/>
          <a:p>
            <a:pPr marL="0" indent="0" rtl="0">
              <a:buNone/>
            </a:pPr>
            <a:r>
              <a:rPr lang="en-US" sz="2600" b="0" i="0" dirty="0">
                <a:solidFill>
                  <a:schemeClr val="tx1"/>
                </a:solidFill>
                <a:effectLst/>
                <a:latin typeface="Arial" panose="020B0604020202020204" pitchFamily="34" charset="0"/>
              </a:rPr>
              <a:t>The server should constantly be connected to the Internet, ready to serve pages to visitors. When it receives a request, it looks for the requested document and returns it to the Web browser. When a request is made, the server usually logs the client's IP address, the document requested, and the date and time it was requested. This information varies server to server.</a:t>
            </a:r>
          </a:p>
          <a:p>
            <a:pPr marL="0" indent="0" rtl="0">
              <a:buNone/>
            </a:pPr>
            <a:r>
              <a:rPr lang="en-US" sz="2400" b="0" i="0" dirty="0">
                <a:solidFill>
                  <a:schemeClr val="tx1"/>
                </a:solidFill>
                <a:effectLst/>
                <a:latin typeface="Arial" panose="020B0604020202020204" pitchFamily="34" charset="0"/>
              </a:rPr>
              <a:t>An average Web page requires the Web browser to request more than one file from the Web server and not just the HTML / XHTML page, but also any images, style sheets, and other resources used in the web page. Each of these files including the main page needs a URL to identify each item. Then each item is sent by the Web server to the Web browser and Web browser collects all this information and displays them in the form of Web page.</a:t>
            </a:r>
            <a:endParaRPr lang="fr-FR" sz="2600" dirty="0">
              <a:solidFill>
                <a:schemeClr val="tx1"/>
              </a:solidFill>
            </a:endParaRPr>
          </a:p>
        </p:txBody>
      </p:sp>
    </p:spTree>
    <p:extLst>
      <p:ext uri="{BB962C8B-B14F-4D97-AF65-F5344CB8AC3E}">
        <p14:creationId xmlns:p14="http://schemas.microsoft.com/office/powerpoint/2010/main" val="21161901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a:extLst>
              <a:ext uri="{FF2B5EF4-FFF2-40B4-BE49-F238E27FC236}">
                <a16:creationId xmlns:a16="http://schemas.microsoft.com/office/drawing/2014/main" id="{49AE2252-69EA-4A95-8EC5-E5C56AA617D1}"/>
              </a:ext>
            </a:extLst>
          </p:cNvPr>
          <p:cNvSpPr>
            <a:spLocks noGrp="1"/>
          </p:cNvSpPr>
          <p:nvPr>
            <p:ph type="title"/>
          </p:nvPr>
        </p:nvSpPr>
        <p:spPr>
          <a:xfrm>
            <a:off x="1295400" y="1403719"/>
            <a:ext cx="9144000" cy="421906"/>
          </a:xfrm>
        </p:spPr>
        <p:txBody>
          <a:bodyPr>
            <a:normAutofit fontScale="90000"/>
          </a:bodyPr>
          <a:lstStyle/>
          <a:p>
            <a:br>
              <a:rPr lang="en-US" b="0" i="1" dirty="0">
                <a:solidFill>
                  <a:schemeClr val="accent1">
                    <a:lumMod val="60000"/>
                    <a:lumOff val="40000"/>
                  </a:schemeClr>
                </a:solidFill>
                <a:effectLst/>
                <a:latin typeface="inherit"/>
              </a:rPr>
            </a:br>
            <a:br>
              <a:rPr lang="en-US" b="0" i="1" dirty="0">
                <a:solidFill>
                  <a:schemeClr val="accent1">
                    <a:lumMod val="60000"/>
                    <a:lumOff val="40000"/>
                  </a:schemeClr>
                </a:solidFill>
                <a:effectLst/>
                <a:latin typeface="inherit"/>
              </a:rPr>
            </a:br>
            <a:br>
              <a:rPr lang="en-US" b="0" i="1" dirty="0">
                <a:solidFill>
                  <a:schemeClr val="accent1">
                    <a:lumMod val="60000"/>
                    <a:lumOff val="40000"/>
                  </a:schemeClr>
                </a:solidFill>
                <a:effectLst/>
                <a:latin typeface="inherit"/>
              </a:rPr>
            </a:br>
            <a:r>
              <a:rPr lang="en-US" b="0" i="1" dirty="0">
                <a:solidFill>
                  <a:schemeClr val="accent1">
                    <a:lumMod val="60000"/>
                    <a:lumOff val="40000"/>
                  </a:schemeClr>
                </a:solidFill>
                <a:effectLst/>
                <a:latin typeface="inherit"/>
              </a:rPr>
              <a:t>What </a:t>
            </a:r>
            <a:r>
              <a:rPr lang="en-US" b="0" i="0" dirty="0">
                <a:solidFill>
                  <a:schemeClr val="accent1">
                    <a:lumMod val="60000"/>
                    <a:lumOff val="40000"/>
                  </a:schemeClr>
                </a:solidFill>
                <a:effectLst/>
                <a:latin typeface="inherit"/>
              </a:rPr>
              <a:t>do you need</a:t>
            </a:r>
            <a:r>
              <a:rPr lang="en-US" b="0" i="1" dirty="0">
                <a:solidFill>
                  <a:schemeClr val="accent1">
                    <a:lumMod val="60000"/>
                    <a:lumOff val="40000"/>
                  </a:schemeClr>
                </a:solidFill>
                <a:effectLst/>
                <a:latin typeface="inherit"/>
              </a:rPr>
              <a:t> to be a web developer?</a:t>
            </a:r>
            <a:br>
              <a:rPr lang="en-US" b="0" i="0" dirty="0">
                <a:solidFill>
                  <a:schemeClr val="accent1">
                    <a:lumMod val="60000"/>
                    <a:lumOff val="40000"/>
                  </a:schemeClr>
                </a:solidFill>
                <a:effectLst/>
                <a:latin typeface="inherit"/>
              </a:rPr>
            </a:br>
            <a:br>
              <a:rPr lang="en-US" dirty="0">
                <a:solidFill>
                  <a:schemeClr val="accent1">
                    <a:lumMod val="60000"/>
                    <a:lumOff val="40000"/>
                  </a:schemeClr>
                </a:solidFill>
              </a:rPr>
            </a:br>
            <a:endParaRPr lang="fr-FR" dirty="0">
              <a:solidFill>
                <a:schemeClr val="accent1">
                  <a:lumMod val="60000"/>
                  <a:lumOff val="40000"/>
                </a:schemeClr>
              </a:solidFill>
            </a:endParaRPr>
          </a:p>
        </p:txBody>
      </p:sp>
      <p:sp>
        <p:nvSpPr>
          <p:cNvPr id="8" name="Espace réservé du contenu 7">
            <a:extLst>
              <a:ext uri="{FF2B5EF4-FFF2-40B4-BE49-F238E27FC236}">
                <a16:creationId xmlns:a16="http://schemas.microsoft.com/office/drawing/2014/main" id="{19010D50-E16D-44B9-AF86-3E3AB1E23071}"/>
              </a:ext>
            </a:extLst>
          </p:cNvPr>
          <p:cNvSpPr>
            <a:spLocks noGrp="1"/>
          </p:cNvSpPr>
          <p:nvPr>
            <p:ph sz="half" idx="1"/>
          </p:nvPr>
        </p:nvSpPr>
        <p:spPr>
          <a:xfrm>
            <a:off x="407232" y="1640165"/>
            <a:ext cx="10513168" cy="2673353"/>
          </a:xfrm>
        </p:spPr>
        <p:txBody>
          <a:bodyPr>
            <a:normAutofit/>
          </a:bodyPr>
          <a:lstStyle/>
          <a:p>
            <a:pPr marL="0" indent="0">
              <a:buNone/>
            </a:pPr>
            <a:r>
              <a:rPr lang="en-US" b="1" i="0" cap="all" dirty="0">
                <a:solidFill>
                  <a:schemeClr val="accent5"/>
                </a:solidFill>
                <a:effectLst/>
                <a:latin typeface="Montserrat" panose="00000500000000000000" pitchFamily="2" charset="0"/>
              </a:rPr>
              <a:t>- STEP 1: PICK THE SKILLS YOU NEED TO WORK IN WEB DEVELOPMENT:</a:t>
            </a:r>
          </a:p>
          <a:p>
            <a:pPr marL="0" indent="0" algn="l">
              <a:buNone/>
            </a:pPr>
            <a:r>
              <a:rPr lang="en-US" b="0" i="0" dirty="0">
                <a:solidFill>
                  <a:schemeClr val="tx1"/>
                </a:solidFill>
                <a:effectLst/>
                <a:latin typeface="Open Sans" panose="020B0606030504020204" pitchFamily="34" charset="0"/>
              </a:rPr>
              <a:t> Web developer jobs are typically skill-based (as opposed to requiring credentials like a tech-specific bachelor’s degree or even an associate’s degree), which means if you have the skills, you can do the job. Step one then on the road to web development: </a:t>
            </a:r>
            <a:r>
              <a:rPr lang="en-US" b="0" i="1" dirty="0">
                <a:solidFill>
                  <a:schemeClr val="tx1"/>
                </a:solidFill>
                <a:effectLst/>
                <a:latin typeface="Open Sans" panose="020B0606030504020204" pitchFamily="34" charset="0"/>
              </a:rPr>
              <a:t>identify exactly what those skills are</a:t>
            </a:r>
            <a:r>
              <a:rPr lang="en-US" b="0" i="0" dirty="0">
                <a:solidFill>
                  <a:schemeClr val="tx1"/>
                </a:solidFill>
                <a:effectLst/>
                <a:latin typeface="Open Sans" panose="020B0606030504020204" pitchFamily="34" charset="0"/>
              </a:rPr>
              <a:t>.</a:t>
            </a:r>
          </a:p>
          <a:p>
            <a:pPr marL="0" indent="0" algn="l">
              <a:buNone/>
            </a:pPr>
            <a:r>
              <a:rPr lang="en-US" b="0" i="0" dirty="0">
                <a:solidFill>
                  <a:schemeClr val="tx1"/>
                </a:solidFill>
                <a:effectLst/>
                <a:latin typeface="Open Sans" panose="020B0606030504020204" pitchFamily="34" charset="0"/>
              </a:rPr>
              <a:t>  In doing so, it’s important to note there are two categories of web developer jobs: front-end development and back-end development</a:t>
            </a:r>
            <a:r>
              <a:rPr lang="en-US" b="0" i="0" dirty="0">
                <a:solidFill>
                  <a:srgbClr val="3B3B3B"/>
                </a:solidFill>
                <a:effectLst/>
                <a:latin typeface="Open Sans" panose="020B0606030504020204" pitchFamily="34" charset="0"/>
              </a:rPr>
              <a:t>.</a:t>
            </a:r>
            <a:endParaRPr lang="en-US" b="1" i="0" cap="all" dirty="0">
              <a:solidFill>
                <a:srgbClr val="3B3B3B"/>
              </a:solidFill>
              <a:effectLst/>
              <a:latin typeface="Montserrat" panose="00000500000000000000" pitchFamily="2" charset="0"/>
            </a:endParaRPr>
          </a:p>
          <a:p>
            <a:pPr marL="0" indent="0">
              <a:buNone/>
            </a:pPr>
            <a:endParaRPr lang="en-US" b="1" cap="all" dirty="0">
              <a:solidFill>
                <a:schemeClr val="accent5"/>
              </a:solidFill>
              <a:latin typeface="Montserrat" panose="00000500000000000000" pitchFamily="2" charset="0"/>
            </a:endParaRPr>
          </a:p>
          <a:p>
            <a:pPr>
              <a:buFontTx/>
              <a:buChar char="-"/>
            </a:pPr>
            <a:endParaRPr lang="en-US" b="1" cap="all" dirty="0">
              <a:solidFill>
                <a:schemeClr val="accent5"/>
              </a:solidFill>
              <a:latin typeface="Montserrat" panose="00000500000000000000" pitchFamily="2" charset="0"/>
            </a:endParaRPr>
          </a:p>
          <a:p>
            <a:pPr>
              <a:buFontTx/>
              <a:buChar char="-"/>
            </a:pPr>
            <a:endParaRPr lang="en-US" b="1" cap="all" dirty="0">
              <a:solidFill>
                <a:schemeClr val="accent5"/>
              </a:solidFill>
              <a:latin typeface="Montserrat" panose="00000500000000000000" pitchFamily="2" charset="0"/>
            </a:endParaRPr>
          </a:p>
          <a:p>
            <a:pPr marL="0" indent="0">
              <a:buNone/>
            </a:pPr>
            <a:endParaRPr lang="en-US" b="1" i="0" cap="all" dirty="0">
              <a:solidFill>
                <a:srgbClr val="3B3B3B"/>
              </a:solidFill>
              <a:effectLst/>
              <a:latin typeface="Montserrat" panose="00000500000000000000" pitchFamily="2" charset="0"/>
            </a:endParaRPr>
          </a:p>
          <a:p>
            <a:pPr marL="0" indent="0" algn="l">
              <a:buNone/>
            </a:pPr>
            <a:endParaRPr lang="en-US" b="0" i="0" dirty="0">
              <a:solidFill>
                <a:srgbClr val="3B3B3B"/>
              </a:solidFill>
              <a:effectLst/>
              <a:latin typeface="Open Sans" panose="020B0606030504020204" pitchFamily="34" charset="0"/>
            </a:endParaRPr>
          </a:p>
          <a:p>
            <a:pPr marL="0" indent="0">
              <a:buNone/>
            </a:pPr>
            <a:endParaRPr lang="en-US" b="1" i="0" cap="all" dirty="0">
              <a:solidFill>
                <a:schemeClr val="tx1"/>
              </a:solidFill>
              <a:effectLst/>
              <a:latin typeface="Montserrat" panose="00000500000000000000" pitchFamily="2" charset="0"/>
            </a:endParaRPr>
          </a:p>
          <a:p>
            <a:endParaRPr lang="fr-FR" dirty="0"/>
          </a:p>
        </p:txBody>
      </p:sp>
    </p:spTree>
    <p:extLst>
      <p:ext uri="{BB962C8B-B14F-4D97-AF65-F5344CB8AC3E}">
        <p14:creationId xmlns:p14="http://schemas.microsoft.com/office/powerpoint/2010/main" val="41452613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ZoneTexte 9">
            <a:extLst>
              <a:ext uri="{FF2B5EF4-FFF2-40B4-BE49-F238E27FC236}">
                <a16:creationId xmlns:a16="http://schemas.microsoft.com/office/drawing/2014/main" id="{3A41F205-1D65-47A1-B886-6482FBFB845A}"/>
              </a:ext>
            </a:extLst>
          </p:cNvPr>
          <p:cNvSpPr txBox="1"/>
          <p:nvPr/>
        </p:nvSpPr>
        <p:spPr>
          <a:xfrm>
            <a:off x="731404" y="836712"/>
            <a:ext cx="10729192" cy="8125301"/>
          </a:xfrm>
          <a:prstGeom prst="rect">
            <a:avLst/>
          </a:prstGeom>
          <a:noFill/>
        </p:spPr>
        <p:txBody>
          <a:bodyPr wrap="square">
            <a:spAutoFit/>
          </a:bodyPr>
          <a:lstStyle/>
          <a:p>
            <a:pPr marL="285750" indent="-285750">
              <a:buFontTx/>
              <a:buChar char="-"/>
            </a:pPr>
            <a:r>
              <a:rPr lang="en-US" b="1" cap="all" dirty="0">
                <a:solidFill>
                  <a:schemeClr val="accent5"/>
                </a:solidFill>
                <a:latin typeface="Montserrat" panose="00000500000000000000" pitchFamily="2" charset="0"/>
              </a:rPr>
              <a:t>STEP 2: START LEARNING WEB DEVELOPMENT AND PUT YOUR SKILLS IN PRACTICE:</a:t>
            </a:r>
          </a:p>
          <a:p>
            <a:pPr marL="285750" indent="-285750">
              <a:buFontTx/>
              <a:buChar char="-"/>
            </a:pPr>
            <a:endParaRPr lang="en-US" b="1" cap="all" dirty="0">
              <a:latin typeface="Montserrat" panose="00000500000000000000" pitchFamily="2" charset="0"/>
            </a:endParaRPr>
          </a:p>
          <a:p>
            <a:pPr marL="0" indent="0">
              <a:buNone/>
            </a:pPr>
            <a:r>
              <a:rPr lang="en-US" sz="1800" b="1" cap="all" dirty="0">
                <a:latin typeface="Montserrat" panose="00000500000000000000" pitchFamily="2" charset="0"/>
              </a:rPr>
              <a:t>* </a:t>
            </a:r>
            <a:r>
              <a:rPr lang="en-US" sz="1800" b="1" i="0" cap="all" dirty="0">
                <a:effectLst/>
                <a:latin typeface="Montserrat" panose="00000500000000000000" pitchFamily="2" charset="0"/>
              </a:rPr>
              <a:t>START WITH THE BASIC 3: HTML, CSS, AND JAVASCRIPT,</a:t>
            </a:r>
          </a:p>
          <a:p>
            <a:pPr marL="0" indent="0" algn="l">
              <a:buNone/>
            </a:pPr>
            <a:r>
              <a:rPr lang="en-US" sz="1800" b="1" i="0" cap="all" dirty="0">
                <a:effectLst/>
                <a:latin typeface="Montserrat" panose="00000500000000000000" pitchFamily="2" charset="0"/>
              </a:rPr>
              <a:t> </a:t>
            </a:r>
          </a:p>
          <a:p>
            <a:pPr algn="l"/>
            <a:r>
              <a:rPr lang="en-US" sz="1800" b="1" i="0" cap="all" dirty="0">
                <a:effectLst/>
                <a:latin typeface="Montserrat" panose="00000500000000000000" pitchFamily="2" charset="0"/>
              </a:rPr>
              <a:t>* FIND A WEB DEVELOPMENT COMMUNITY FOR FEEDBACK AND ADVICE,</a:t>
            </a:r>
          </a:p>
          <a:p>
            <a:pPr algn="l"/>
            <a:endParaRPr lang="en-US" b="1" cap="all" dirty="0">
              <a:latin typeface="Montserrat" panose="00000500000000000000" pitchFamily="2" charset="0"/>
            </a:endParaRPr>
          </a:p>
          <a:p>
            <a:r>
              <a:rPr lang="en-US" b="1" cap="all" dirty="0">
                <a:latin typeface="Montserrat" panose="00000500000000000000" pitchFamily="2" charset="0"/>
              </a:rPr>
              <a:t>*  </a:t>
            </a:r>
            <a:r>
              <a:rPr lang="en-US" b="1" i="0" cap="all" dirty="0">
                <a:effectLst/>
                <a:latin typeface="Montserrat" panose="00000500000000000000" pitchFamily="2" charset="0"/>
              </a:rPr>
              <a:t>TAKE ON TEST PROJECTS TO BUILD UP A PORTFOLIO—EVEN IF YOU DON’T HAVE A WEB DEVELOPER JOB</a:t>
            </a:r>
          </a:p>
          <a:p>
            <a:pPr algn="l"/>
            <a:endParaRPr lang="en-US" b="1" cap="all" dirty="0">
              <a:latin typeface="Montserrat" panose="00000500000000000000" pitchFamily="2" charset="0"/>
            </a:endParaRPr>
          </a:p>
          <a:p>
            <a:pPr algn="l"/>
            <a:r>
              <a:rPr lang="en-US" sz="1800" b="1" i="0" cap="all" dirty="0">
                <a:effectLst/>
                <a:latin typeface="Montserrat" panose="00000500000000000000" pitchFamily="2" charset="0"/>
              </a:rPr>
              <a:t>* </a:t>
            </a:r>
            <a:r>
              <a:rPr lang="en-US" b="1" i="0" cap="all" dirty="0">
                <a:effectLst/>
                <a:latin typeface="Montserrat" panose="00000500000000000000" pitchFamily="2" charset="0"/>
              </a:rPr>
              <a:t>PRACTICE WITH FREE TOOLS TO INCREASE YOUR KNOWLEDGE</a:t>
            </a:r>
          </a:p>
          <a:p>
            <a:endParaRPr lang="en-US" sz="1800" b="1" i="0" cap="all" dirty="0">
              <a:solidFill>
                <a:schemeClr val="tx1"/>
              </a:solidFill>
              <a:effectLst/>
              <a:latin typeface="Montserrat" panose="00000500000000000000" pitchFamily="2" charset="0"/>
            </a:endParaRPr>
          </a:p>
          <a:p>
            <a:pPr marL="0" indent="0" algn="l">
              <a:buNone/>
            </a:pPr>
            <a:endParaRPr lang="en-US" b="1" cap="all" dirty="0">
              <a:latin typeface="Montserrat" panose="00000500000000000000" pitchFamily="2" charset="0"/>
            </a:endParaRPr>
          </a:p>
          <a:p>
            <a:pPr marL="0" indent="0" algn="l">
              <a:buNone/>
            </a:pPr>
            <a:endParaRPr lang="en-US" sz="1800" b="1" i="0" cap="all" dirty="0">
              <a:solidFill>
                <a:schemeClr val="tx1"/>
              </a:solidFill>
              <a:effectLst/>
              <a:latin typeface="Montserrat" panose="00000500000000000000" pitchFamily="2" charset="0"/>
            </a:endParaRPr>
          </a:p>
          <a:p>
            <a:pPr marL="0" indent="0" algn="l">
              <a:buNone/>
            </a:pPr>
            <a:endParaRPr lang="en-US" b="1" cap="all" dirty="0">
              <a:latin typeface="Montserrat" panose="00000500000000000000" pitchFamily="2" charset="0"/>
            </a:endParaRPr>
          </a:p>
          <a:p>
            <a:pPr marL="0" indent="0" algn="l">
              <a:buNone/>
            </a:pPr>
            <a:endParaRPr lang="en-US" sz="1800" b="1" i="0" cap="all" dirty="0">
              <a:solidFill>
                <a:schemeClr val="tx1"/>
              </a:solidFill>
              <a:effectLst/>
              <a:latin typeface="Montserrat" panose="00000500000000000000" pitchFamily="2" charset="0"/>
            </a:endParaRPr>
          </a:p>
          <a:p>
            <a:pPr marL="0" indent="0" algn="l">
              <a:buNone/>
            </a:pPr>
            <a:endParaRPr lang="en-US" b="1" cap="all" dirty="0">
              <a:latin typeface="Montserrat" panose="00000500000000000000" pitchFamily="2" charset="0"/>
            </a:endParaRPr>
          </a:p>
          <a:p>
            <a:pPr marL="0" indent="0" algn="l">
              <a:buNone/>
            </a:pPr>
            <a:endParaRPr lang="en-US" sz="1800" b="1" i="0" cap="all" dirty="0">
              <a:solidFill>
                <a:schemeClr val="tx1"/>
              </a:solidFill>
              <a:effectLst/>
              <a:latin typeface="Montserrat" panose="00000500000000000000" pitchFamily="2" charset="0"/>
            </a:endParaRPr>
          </a:p>
          <a:p>
            <a:pPr marL="0" indent="0" algn="l">
              <a:buNone/>
            </a:pPr>
            <a:endParaRPr lang="en-US" b="1" cap="all" dirty="0">
              <a:latin typeface="Montserrat" panose="00000500000000000000" pitchFamily="2" charset="0"/>
            </a:endParaRPr>
          </a:p>
          <a:p>
            <a:pPr marL="0" indent="0" algn="l">
              <a:buNone/>
            </a:pPr>
            <a:endParaRPr lang="en-US" sz="1800" b="1" i="0" cap="all" dirty="0">
              <a:solidFill>
                <a:schemeClr val="tx1"/>
              </a:solidFill>
              <a:effectLst/>
              <a:latin typeface="Montserrat" panose="00000500000000000000" pitchFamily="2" charset="0"/>
            </a:endParaRPr>
          </a:p>
          <a:p>
            <a:pPr marL="0" indent="0" algn="l">
              <a:buNone/>
            </a:pPr>
            <a:endParaRPr lang="en-US" b="1" cap="all" dirty="0">
              <a:latin typeface="Montserrat" panose="00000500000000000000" pitchFamily="2" charset="0"/>
            </a:endParaRPr>
          </a:p>
          <a:p>
            <a:pPr marL="0" indent="0" algn="l">
              <a:buNone/>
            </a:pPr>
            <a:endParaRPr lang="en-US" sz="1800" b="1" i="0" cap="all" dirty="0">
              <a:solidFill>
                <a:schemeClr val="tx1"/>
              </a:solidFill>
              <a:effectLst/>
              <a:latin typeface="Montserrat" panose="00000500000000000000" pitchFamily="2" charset="0"/>
            </a:endParaRPr>
          </a:p>
          <a:p>
            <a:pPr marL="0" indent="0" algn="l">
              <a:buNone/>
            </a:pPr>
            <a:endParaRPr lang="en-US" b="1" cap="all" dirty="0">
              <a:latin typeface="Montserrat" panose="00000500000000000000" pitchFamily="2" charset="0"/>
            </a:endParaRPr>
          </a:p>
          <a:p>
            <a:pPr marL="0" indent="0" algn="l">
              <a:buNone/>
            </a:pPr>
            <a:endParaRPr lang="en-US" sz="1800" b="1" i="0" cap="all" dirty="0">
              <a:solidFill>
                <a:schemeClr val="tx1"/>
              </a:solidFill>
              <a:effectLst/>
              <a:latin typeface="Montserrat" panose="00000500000000000000" pitchFamily="2" charset="0"/>
            </a:endParaRPr>
          </a:p>
          <a:p>
            <a:pPr marL="0" indent="0" algn="l">
              <a:buNone/>
            </a:pPr>
            <a:endParaRPr lang="en-US" b="1" cap="all" dirty="0">
              <a:latin typeface="Montserrat" panose="00000500000000000000" pitchFamily="2" charset="0"/>
            </a:endParaRPr>
          </a:p>
          <a:p>
            <a:pPr marL="0" indent="0" algn="l">
              <a:buNone/>
            </a:pPr>
            <a:endParaRPr lang="en-US" sz="1800" b="1" i="0" cap="all" dirty="0">
              <a:solidFill>
                <a:schemeClr val="tx1"/>
              </a:solidFill>
              <a:effectLst/>
              <a:latin typeface="Montserrat" panose="00000500000000000000" pitchFamily="2" charset="0"/>
            </a:endParaRPr>
          </a:p>
          <a:p>
            <a:pPr marL="0" indent="0" algn="l">
              <a:buNone/>
            </a:pPr>
            <a:endParaRPr lang="en-US" sz="1800" b="1" i="0" cap="all" dirty="0">
              <a:solidFill>
                <a:schemeClr val="tx1"/>
              </a:solidFill>
              <a:effectLst/>
              <a:latin typeface="Montserrat" panose="00000500000000000000" pitchFamily="2" charset="0"/>
            </a:endParaRPr>
          </a:p>
          <a:p>
            <a:pPr marL="0" indent="0">
              <a:buNone/>
            </a:pPr>
            <a:br>
              <a:rPr lang="en-US" dirty="0"/>
            </a:br>
            <a:endParaRPr lang="en-US" b="1" i="0" cap="all" dirty="0">
              <a:solidFill>
                <a:srgbClr val="3B3B3B"/>
              </a:solidFill>
              <a:effectLst/>
              <a:latin typeface="Montserrat" panose="00000500000000000000" pitchFamily="2" charset="0"/>
            </a:endParaRPr>
          </a:p>
        </p:txBody>
      </p:sp>
    </p:spTree>
    <p:extLst>
      <p:ext uri="{BB962C8B-B14F-4D97-AF65-F5344CB8AC3E}">
        <p14:creationId xmlns:p14="http://schemas.microsoft.com/office/powerpoint/2010/main" val="11530276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9630BA32-C088-4AC0-B3DD-5848E684520F}"/>
              </a:ext>
            </a:extLst>
          </p:cNvPr>
          <p:cNvSpPr txBox="1"/>
          <p:nvPr/>
        </p:nvSpPr>
        <p:spPr>
          <a:xfrm>
            <a:off x="335360" y="620688"/>
            <a:ext cx="9937104" cy="1200329"/>
          </a:xfrm>
          <a:prstGeom prst="rect">
            <a:avLst/>
          </a:prstGeom>
          <a:noFill/>
        </p:spPr>
        <p:txBody>
          <a:bodyPr wrap="square">
            <a:spAutoFit/>
          </a:bodyPr>
          <a:lstStyle/>
          <a:p>
            <a:pPr algn="l"/>
            <a:r>
              <a:rPr lang="en-US" sz="2400" b="1" i="0" cap="all" dirty="0">
                <a:solidFill>
                  <a:srgbClr val="FF0000"/>
                </a:solidFill>
                <a:effectLst/>
                <a:latin typeface="Montserrat" panose="00000500000000000000" pitchFamily="2" charset="0"/>
              </a:rPr>
              <a:t>STEP 3: FIND THE RIGHT WEB DEVELOPER JOB FOR YOU</a:t>
            </a:r>
          </a:p>
          <a:p>
            <a:br>
              <a:rPr lang="en-US" sz="2400" dirty="0">
                <a:solidFill>
                  <a:srgbClr val="FF0000"/>
                </a:solidFill>
              </a:rPr>
            </a:br>
            <a:endParaRPr lang="fr-FR" sz="2400" dirty="0">
              <a:solidFill>
                <a:srgbClr val="FF0000"/>
              </a:solidFill>
            </a:endParaRPr>
          </a:p>
        </p:txBody>
      </p:sp>
      <p:sp>
        <p:nvSpPr>
          <p:cNvPr id="7" name="ZoneTexte 6">
            <a:extLst>
              <a:ext uri="{FF2B5EF4-FFF2-40B4-BE49-F238E27FC236}">
                <a16:creationId xmlns:a16="http://schemas.microsoft.com/office/drawing/2014/main" id="{754C9AFF-8C98-4E84-849F-5A33D7983BBA}"/>
              </a:ext>
            </a:extLst>
          </p:cNvPr>
          <p:cNvSpPr txBox="1"/>
          <p:nvPr/>
        </p:nvSpPr>
        <p:spPr>
          <a:xfrm>
            <a:off x="695400" y="1720840"/>
            <a:ext cx="10801200" cy="3416320"/>
          </a:xfrm>
          <a:prstGeom prst="rect">
            <a:avLst/>
          </a:prstGeom>
          <a:noFill/>
        </p:spPr>
        <p:txBody>
          <a:bodyPr wrap="square">
            <a:spAutoFit/>
          </a:bodyPr>
          <a:lstStyle/>
          <a:p>
            <a:pPr marL="285750" indent="-285750" algn="l">
              <a:buFont typeface="Arial" panose="020B0604020202020204" pitchFamily="34" charset="0"/>
              <a:buChar char="•"/>
            </a:pPr>
            <a:r>
              <a:rPr lang="fr-FR" b="1" i="0" cap="all" dirty="0">
                <a:effectLst/>
                <a:latin typeface="Montserrat" panose="00000500000000000000" pitchFamily="2" charset="0"/>
              </a:rPr>
              <a:t>CONSIDER FREELANCE WORK.</a:t>
            </a:r>
          </a:p>
          <a:p>
            <a:pPr marL="285750" indent="-285750" algn="l">
              <a:buFont typeface="Arial" panose="020B0604020202020204" pitchFamily="34" charset="0"/>
              <a:buChar char="•"/>
            </a:pPr>
            <a:r>
              <a:rPr lang="en-US" b="1" i="0" cap="all" dirty="0">
                <a:effectLst/>
                <a:latin typeface="Montserrat" panose="00000500000000000000" pitchFamily="2" charset="0"/>
              </a:rPr>
              <a:t>BUT DON’T DISCOUNT WORKING A 9-TO-5 WEB DEVELOPER JOB</a:t>
            </a:r>
          </a:p>
          <a:p>
            <a:pPr marL="285750" indent="-285750" algn="l">
              <a:buFont typeface="Arial" panose="020B0604020202020204" pitchFamily="34" charset="0"/>
              <a:buChar char="•"/>
            </a:pPr>
            <a:r>
              <a:rPr lang="en-US" b="1" i="0" cap="all" dirty="0">
                <a:effectLst/>
                <a:latin typeface="Montserrat" panose="00000500000000000000" pitchFamily="2" charset="0"/>
              </a:rPr>
              <a:t>EITHER WAY, USE THESE WEB DEVELOPER JOB RESOURCES</a:t>
            </a:r>
          </a:p>
          <a:p>
            <a:pPr algn="l"/>
            <a:r>
              <a:rPr lang="en-US" b="1" cap="all" dirty="0">
                <a:latin typeface="Montserrat" panose="00000500000000000000" pitchFamily="2" charset="0"/>
              </a:rPr>
              <a:t>* </a:t>
            </a:r>
            <a:r>
              <a:rPr lang="en-US" b="1" i="0" cap="all" dirty="0">
                <a:effectLst/>
                <a:latin typeface="Montserrat" panose="00000500000000000000" pitchFamily="2" charset="0"/>
              </a:rPr>
              <a:t>DON’T FORGET TO NETWORK WITH OTHER WEB DEVELOPERS!</a:t>
            </a:r>
          </a:p>
          <a:p>
            <a:br>
              <a:rPr lang="en-US" dirty="0"/>
            </a:br>
            <a:endParaRPr lang="en-US" b="1" i="0" cap="all" dirty="0">
              <a:solidFill>
                <a:srgbClr val="3B3B3B"/>
              </a:solidFill>
              <a:effectLst/>
              <a:latin typeface="Montserrat" panose="00000500000000000000" pitchFamily="2" charset="0"/>
            </a:endParaRPr>
          </a:p>
          <a:p>
            <a:br>
              <a:rPr lang="en-US" dirty="0"/>
            </a:br>
            <a:endParaRPr lang="en-US" b="1" i="0" cap="all" dirty="0">
              <a:solidFill>
                <a:srgbClr val="3B3B3B"/>
              </a:solidFill>
              <a:effectLst/>
              <a:latin typeface="Montserrat" panose="00000500000000000000" pitchFamily="2" charset="0"/>
            </a:endParaRPr>
          </a:p>
          <a:p>
            <a:br>
              <a:rPr lang="en-US" dirty="0"/>
            </a:br>
            <a:endParaRPr lang="fr-FR" b="1" i="0" cap="all" dirty="0">
              <a:solidFill>
                <a:srgbClr val="3B3B3B"/>
              </a:solidFill>
              <a:effectLst/>
              <a:latin typeface="Montserrat" panose="00000500000000000000" pitchFamily="2" charset="0"/>
            </a:endParaRPr>
          </a:p>
          <a:p>
            <a:br>
              <a:rPr lang="fr-FR" dirty="0"/>
            </a:br>
            <a:endParaRPr lang="fr-FR" dirty="0"/>
          </a:p>
        </p:txBody>
      </p:sp>
    </p:spTree>
    <p:extLst>
      <p:ext uri="{BB962C8B-B14F-4D97-AF65-F5344CB8AC3E}">
        <p14:creationId xmlns:p14="http://schemas.microsoft.com/office/powerpoint/2010/main" val="34444352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055440" y="761999"/>
            <a:ext cx="9144000" cy="1143000"/>
          </a:xfrm>
        </p:spPr>
        <p:txBody>
          <a:bodyPr rtlCol="0">
            <a:normAutofit fontScale="90000"/>
          </a:bodyPr>
          <a:lstStyle/>
          <a:p>
            <a:br>
              <a:rPr lang="en-US" b="0" i="0" dirty="0">
                <a:solidFill>
                  <a:schemeClr val="accent1">
                    <a:lumMod val="60000"/>
                    <a:lumOff val="40000"/>
                  </a:schemeClr>
                </a:solidFill>
                <a:effectLst/>
                <a:latin typeface="inherit"/>
              </a:rPr>
            </a:br>
            <a:r>
              <a:rPr lang="en-US" b="0" i="1" dirty="0">
                <a:solidFill>
                  <a:schemeClr val="accent1">
                    <a:lumMod val="60000"/>
                    <a:lumOff val="40000"/>
                  </a:schemeClr>
                </a:solidFill>
                <a:effectLst/>
                <a:latin typeface="inherit"/>
              </a:rPr>
              <a:t>What’s the role of a web developer.</a:t>
            </a:r>
            <a:br>
              <a:rPr lang="en-US" b="0" i="0" dirty="0">
                <a:solidFill>
                  <a:schemeClr val="accent1">
                    <a:lumMod val="60000"/>
                    <a:lumOff val="40000"/>
                  </a:schemeClr>
                </a:solidFill>
                <a:effectLst/>
                <a:latin typeface="inherit"/>
              </a:rPr>
            </a:br>
            <a:br>
              <a:rPr lang="en-US" dirty="0">
                <a:solidFill>
                  <a:schemeClr val="accent1">
                    <a:lumMod val="60000"/>
                    <a:lumOff val="40000"/>
                  </a:schemeClr>
                </a:solidFill>
              </a:rPr>
            </a:br>
            <a:endParaRPr lang="fr-FR" dirty="0">
              <a:solidFill>
                <a:schemeClr val="accent1">
                  <a:lumMod val="60000"/>
                  <a:lumOff val="40000"/>
                </a:schemeClr>
              </a:solidFill>
            </a:endParaRPr>
          </a:p>
        </p:txBody>
      </p:sp>
      <p:sp>
        <p:nvSpPr>
          <p:cNvPr id="4" name="Espace réservé du contenu 3"/>
          <p:cNvSpPr>
            <a:spLocks noGrp="1"/>
          </p:cNvSpPr>
          <p:nvPr>
            <p:ph sz="half" idx="2"/>
          </p:nvPr>
        </p:nvSpPr>
        <p:spPr>
          <a:xfrm>
            <a:off x="335360" y="1268760"/>
            <a:ext cx="11593288" cy="5184576"/>
          </a:xfrm>
        </p:spPr>
        <p:txBody>
          <a:bodyPr rtlCol="0">
            <a:normAutofit fontScale="92500" lnSpcReduction="10000"/>
          </a:bodyPr>
          <a:lstStyle/>
          <a:p>
            <a:pPr algn="l"/>
            <a:r>
              <a:rPr lang="en-US" b="0" i="0" dirty="0">
                <a:solidFill>
                  <a:schemeClr val="tx1"/>
                </a:solidFill>
                <a:effectLst/>
                <a:latin typeface="pt-serif"/>
              </a:rPr>
              <a:t>A web developer builds and maintains websites with the client and consumer in mind. That is, the end design must include products and services offered and show how users may access these. For example, a customer may want a form to capture an end user’s e-mail to request additional information, provide a newsletter, or thank a customer for their business.</a:t>
            </a:r>
          </a:p>
          <a:p>
            <a:pPr algn="l"/>
            <a:r>
              <a:rPr lang="en-US" b="0" i="0" dirty="0">
                <a:solidFill>
                  <a:schemeClr val="tx1"/>
                </a:solidFill>
                <a:effectLst/>
                <a:latin typeface="pt-serif"/>
              </a:rPr>
              <a:t>One type of developer may focus on setting up the back end of a site (back-end developer) while another may focus on the client side to add style and functionality to the website itself (front-end developer).</a:t>
            </a:r>
          </a:p>
          <a:p>
            <a:pPr algn="l"/>
            <a:r>
              <a:rPr lang="en-US" b="0" i="0" dirty="0">
                <a:solidFill>
                  <a:schemeClr val="tx1"/>
                </a:solidFill>
                <a:effectLst/>
                <a:latin typeface="pt-serif"/>
              </a:rPr>
              <a:t>The work is typically very project-focused and involves collaborating with a team of people who help coordinate the client's needs with the end product. Work may include meeting with clients to discuss their needs and requirements for a website or discuss how to keep their website functioning and up-to-date. Web developers typically construct the layout of a website, creating a visually interesting home page and user-friendly design, and may sometimes write content for the website. After a website is up and running, developers make sure that the site is functional on all web browsers, testing and updating as needed.</a:t>
            </a:r>
          </a:p>
          <a:p>
            <a:pPr algn="l"/>
            <a:r>
              <a:rPr lang="en-US" b="0" i="0" dirty="0">
                <a:solidFill>
                  <a:schemeClr val="tx1"/>
                </a:solidFill>
                <a:effectLst/>
                <a:latin typeface="pt-serif"/>
              </a:rPr>
              <a:t>Web developers are familiar with technology and understand how computers and web servers operate. They are also very familiar with many software programs, web applications and web programming languages, such as hypertext markup language (HTML), JavaScript (JS), Ruby on Rails, and C++. They must be able to communicate effectively, set goals and meet deadlines.</a:t>
            </a:r>
          </a:p>
          <a:p>
            <a:pPr rtl="0"/>
            <a:endParaRPr lang="fr-FR" dirty="0">
              <a:solidFill>
                <a:schemeClr val="tx1"/>
              </a:solidFill>
            </a:endParaRPr>
          </a:p>
        </p:txBody>
      </p:sp>
    </p:spTree>
    <p:extLst>
      <p:ext uri="{BB962C8B-B14F-4D97-AF65-F5344CB8AC3E}">
        <p14:creationId xmlns:p14="http://schemas.microsoft.com/office/powerpoint/2010/main" val="14758423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endParaRPr lang="fr-FR" dirty="0"/>
          </a:p>
        </p:txBody>
      </p:sp>
    </p:spTree>
    <p:extLst>
      <p:ext uri="{BB962C8B-B14F-4D97-AF65-F5344CB8AC3E}">
        <p14:creationId xmlns:p14="http://schemas.microsoft.com/office/powerpoint/2010/main" val="2159886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61180859"/>
      </p:ext>
    </p:extLst>
  </p:cSld>
  <p:clrMapOvr>
    <a:masterClrMapping/>
  </p:clrMapOvr>
</p:sld>
</file>

<file path=ppt/theme/theme1.xml><?xml version="1.0" encoding="utf-8"?>
<a:theme xmlns:a="http://schemas.openxmlformats.org/drawingml/2006/main" name="Technologie informatique 16:9">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9411788_TF02901026_TF02901026.potx" id="{5B96A3B2-8F6C-4C57-AD71-65ECFD3B95A9}" vid="{BBAB43E6-1C62-4FD6-865E-EDACF7274DEC}"/>
    </a:ext>
  </a:extLst>
</a:theme>
</file>

<file path=ppt/theme/theme2.xml><?xml version="1.0" encoding="utf-8"?>
<a:theme xmlns:a="http://schemas.openxmlformats.org/drawingml/2006/main" name="Thème Offic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DirectSourceMarket xmlns="4873beb7-5857-4685-be1f-d57550cc96cc" xsi:nil="true"/>
    <ApprovalStatus xmlns="4873beb7-5857-4685-be1f-d57550cc96cc">InProgress</ApprovalStatus>
    <MarketSpecific xmlns="4873beb7-5857-4685-be1f-d57550cc96cc">false</MarketSpecific>
    <LocComments xmlns="4873beb7-5857-4685-be1f-d57550cc96cc" xsi:nil="true"/>
    <ThumbnailAssetId xmlns="4873beb7-5857-4685-be1f-d57550cc96cc" xsi:nil="true"/>
    <PrimaryImageGen xmlns="4873beb7-5857-4685-be1f-d57550cc96cc">true</PrimaryImageGen>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1566889</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 xsi:nil="true"/>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2012-05-23T08:44:00+00:00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UACurrentWords xmlns="4873beb7-5857-4685-be1f-d57550cc96cc" xsi:nil="true"/>
    <ArtSampleDocs xmlns="4873beb7-5857-4685-be1f-d57550cc96cc" xsi:nil="true"/>
    <UALocRecommendation xmlns="4873beb7-5857-4685-be1f-d57550cc96cc">Localize</UALocRecommendation>
    <Manager xmlns="4873beb7-5857-4685-be1f-d57550cc96cc" xsi:nil="true"/>
    <ShowIn xmlns="4873beb7-5857-4685-be1f-d57550cc96cc">Show everywhere</ShowIn>
    <UANotes xmlns="4873beb7-5857-4685-be1f-d57550cc96cc" xsi:nil="true"/>
    <TemplateStatus xmlns="4873beb7-5857-4685-be1f-d57550cc96cc">Complete</TemplateStatus>
    <InternalTagsTaxHTField0 xmlns="4873beb7-5857-4685-be1f-d57550cc96cc">
      <Terms xmlns="http://schemas.microsoft.com/office/infopath/2007/PartnerControls"/>
    </InternalTagsTaxHTField0>
    <CSXHash xmlns="4873beb7-5857-4685-be1f-d57550cc96cc" xsi:nil="true"/>
    <Downloads xmlns="4873beb7-5857-4685-be1f-d57550cc96cc">0</Downloads>
    <VoteCount xmlns="4873beb7-5857-4685-be1f-d57550cc96cc" xsi:nil="true"/>
    <OOCacheId xmlns="4873beb7-5857-4685-be1f-d57550cc96cc" xsi:nil="true"/>
    <IsDeleted xmlns="4873beb7-5857-4685-be1f-d57550cc96cc">false</IsDeleted>
    <AssetExpire xmlns="4873beb7-5857-4685-be1f-d57550cc96cc">2029-01-01T08:00:00+00:00</AssetExpire>
    <DSATActionTaken xmlns="4873beb7-5857-4685-be1f-d57550cc96cc" xsi:nil="true"/>
    <CSXSubmissionMarket xmlns="4873beb7-5857-4685-be1f-d57550cc96cc" xsi:nil="true"/>
    <TPExecutable xmlns="4873beb7-5857-4685-be1f-d57550cc96cc" xsi:nil="true"/>
    <SubmitterId xmlns="4873beb7-5857-4685-be1f-d57550cc96cc" xsi:nil="true"/>
    <EditorialTags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TP102901017</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836753</LocLastLocAttemptVersionLookup>
    <IsSearchable xmlns="4873beb7-5857-4685-be1f-d57550cc96cc">true</IsSearchable>
    <TemplateTemplateType xmlns="4873beb7-5857-4685-be1f-d57550cc96cc">PowerPoint Design Template</TemplateTemplateType>
    <CampaignTagsTaxHTField0 xmlns="4873beb7-5857-4685-be1f-d57550cc96cc">
      <Terms xmlns="http://schemas.microsoft.com/office/infopath/2007/PartnerControls"/>
    </CampaignTagsTaxHTField0>
    <TPNamespace xmlns="4873beb7-5857-4685-be1f-d57550cc96cc" xsi:nil="true"/>
    <TaxCatchAll xmlns="4873beb7-5857-4685-be1f-d57550cc96cc"/>
    <Markets xmlns="4873beb7-5857-4685-be1f-d57550cc96cc"/>
    <UAProjectedTotalWords xmlns="4873beb7-5857-4685-be1f-d57550cc96cc" xsi:nil="true"/>
    <IntlLangReview xmlns="4873beb7-5857-4685-be1f-d57550cc96cc">false</IntlLangReview>
    <OutputCachingOn xmlns="4873beb7-5857-4685-be1f-d57550cc96cc">false</OutputCachingOn>
    <AverageRating xmlns="4873beb7-5857-4685-be1f-d57550cc96cc" xsi:nil="true"/>
    <APAuthor xmlns="4873beb7-5857-4685-be1f-d57550cc96cc">
      <UserInfo>
        <DisplayName>REDMOND\v-anij</DisplayName>
        <AccountId>2469</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OriginalRelease xmlns="4873beb7-5857-4685-be1f-d57550cc96cc">15</OriginalRelease>
    <TPLaunchHelpLinkType xmlns="4873beb7-5857-4685-be1f-d57550cc96cc">Template</TPLaunchHelpLinkType>
    <LocalizationTagsTaxHTField0 xmlns="4873beb7-5857-4685-be1f-d57550cc96cc">
      <Terms xmlns="http://schemas.microsoft.com/office/infopath/2007/PartnerControls"/>
    </LocalizationTagsTaxHTField0>
    <LocMarketGroupTiers2 xmlns="4873beb7-5857-4685-be1f-d57550cc96cc" xsi:nil="true"/>
  </documentManagement>
</p:properti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46CFF6F-D9AA-4BC0-911A-0A1356771912}">
  <ds:schemaRefs>
    <ds:schemaRef ds:uri="http://schemas.microsoft.com/sharepoint/v3/contenttype/forms"/>
  </ds:schemaRefs>
</ds:datastoreItem>
</file>

<file path=customXml/itemProps2.xml><?xml version="1.0" encoding="utf-8"?>
<ds:datastoreItem xmlns:ds="http://schemas.openxmlformats.org/officeDocument/2006/customXml" ds:itemID="{04098515-0C12-46CF-BC7C-69B4A13CD5FA}">
  <ds:schemaRefs>
    <ds:schemaRef ds:uri="http://schemas.microsoft.com/office/2006/metadata/properties"/>
    <ds:schemaRef ds:uri="http://schemas.microsoft.com/office/infopath/2007/PartnerControls"/>
    <ds:schemaRef ds:uri="4873beb7-5857-4685-be1f-d57550cc96cc"/>
  </ds:schemaRefs>
</ds:datastoreItem>
</file>

<file path=customXml/itemProps3.xml><?xml version="1.0" encoding="utf-8"?>
<ds:datastoreItem xmlns:ds="http://schemas.openxmlformats.org/officeDocument/2006/customXml" ds:itemID="{0B5C6E15-39DC-470B-9445-F754B945802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Présentation technologique circuit imprimé pour professionnels (grand écran)</Template>
  <TotalTime>20</TotalTime>
  <Words>837</Words>
  <Application>Microsoft Office PowerPoint</Application>
  <PresentationFormat>Grand écran</PresentationFormat>
  <Paragraphs>57</Paragraphs>
  <Slides>11</Slides>
  <Notes>1</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11</vt:i4>
      </vt:variant>
    </vt:vector>
  </HeadingPairs>
  <TitlesOfParts>
    <vt:vector size="19" baseType="lpstr">
      <vt:lpstr>Arial</vt:lpstr>
      <vt:lpstr>Candara</vt:lpstr>
      <vt:lpstr>Consolas</vt:lpstr>
      <vt:lpstr>inherit</vt:lpstr>
      <vt:lpstr>Montserrat</vt:lpstr>
      <vt:lpstr>Open Sans</vt:lpstr>
      <vt:lpstr>pt-serif</vt:lpstr>
      <vt:lpstr>Technologie informatique 16:9</vt:lpstr>
      <vt:lpstr>web Fundamentals checkpoint </vt:lpstr>
      <vt:lpstr>How does the web works ? </vt:lpstr>
      <vt:lpstr>Présentation PowerPoint</vt:lpstr>
      <vt:lpstr>   What do you need to be a web developer?  </vt:lpstr>
      <vt:lpstr>Présentation PowerPoint</vt:lpstr>
      <vt:lpstr>Présentation PowerPoint</vt:lpstr>
      <vt:lpstr> What’s the role of a web developer.  </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Fundamentals checkpoint</dc:title>
  <dc:creator>Achraf Abed</dc:creator>
  <cp:lastModifiedBy>Achraf Abed</cp:lastModifiedBy>
  <cp:revision>17</cp:revision>
  <dcterms:created xsi:type="dcterms:W3CDTF">2021-01-25T11:14:53Z</dcterms:created>
  <dcterms:modified xsi:type="dcterms:W3CDTF">2021-01-25T11:35:00Z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