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3"/>
  </p:notesMasterIdLst>
  <p:sldIdLst>
    <p:sldId id="256" r:id="rId2"/>
  </p:sldIdLst>
  <p:sldSz cx="7315200" cy="32924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FF3737"/>
    <a:srgbClr val="787878"/>
    <a:srgbClr val="A5A5A5"/>
    <a:srgbClr val="FFC000"/>
    <a:srgbClr val="FF0000"/>
    <a:srgbClr val="D5E3CF"/>
    <a:srgbClr val="7030A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326F-4481-490E-B384-13D5C238F578}" v="71" dt="2019-12-02T05:59:06.778"/>
    <p1510:client id="{9CFA209C-0C26-4C72-AF78-4F75A0477EFD}" v="1" dt="2019-12-02T22:35:5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3546" autoAdjust="0"/>
  </p:normalViewPr>
  <p:slideViewPr>
    <p:cSldViewPr snapToGrid="0">
      <p:cViewPr varScale="1">
        <p:scale>
          <a:sx n="120" d="100"/>
          <a:sy n="120" d="100"/>
        </p:scale>
        <p:origin x="60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B233E1ED-DEE8-4979-B937-442132E91DD8}"/>
    <pc:docChg chg="undo redo custSel modSld">
      <pc:chgData name="Jared Ostmeyer" userId="14c2a26e-6770-4957-ba92-de760a629e02" providerId="ADAL" clId="{B233E1ED-DEE8-4979-B937-442132E91DD8}" dt="2019-11-13T13:33:00.951" v="674" actId="20577"/>
      <pc:docMkLst>
        <pc:docMk/>
      </pc:docMkLst>
      <pc:sldChg chg="addSp delSp modSp">
        <pc:chgData name="Jared Ostmeyer" userId="14c2a26e-6770-4957-ba92-de760a629e02" providerId="ADAL" clId="{B233E1ED-DEE8-4979-B937-442132E91DD8}" dt="2019-11-13T13:33:00.951" v="674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B233E1ED-DEE8-4979-B937-442132E91DD8}" dt="2019-11-13T13:16:22.069" v="405" actId="1076"/>
          <ac:spMkLst>
            <pc:docMk/>
            <pc:sldMk cId="2400775455" sldId="256"/>
            <ac:spMk id="3" creationId="{DB90DD4F-F808-4A87-B772-93CB66F7EE66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4" creationId="{AA83D60D-9731-4234-AA64-FB8477C39551}"/>
          </ac:spMkLst>
        </pc:spChg>
        <pc:spChg chg="add mod">
          <ac:chgData name="Jared Ostmeyer" userId="14c2a26e-6770-4957-ba92-de760a629e02" providerId="ADAL" clId="{B233E1ED-DEE8-4979-B937-442132E91DD8}" dt="2019-11-13T13:20:06.104" v="528" actId="1076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233E1ED-DEE8-4979-B937-442132E91DD8}" dt="2019-11-13T13:22:53.779" v="558" actId="478"/>
          <ac:spMkLst>
            <pc:docMk/>
            <pc:sldMk cId="2400775455" sldId="256"/>
            <ac:spMk id="9" creationId="{CA438060-797D-4E32-9646-A72298A52E02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3" creationId="{C38A6B35-E3B6-4F8B-BDBC-702F9C1F1F45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5" creationId="{25AE24E3-9D55-4450-A444-A1F40B8D8C34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18" creationId="{EE1CA957-334B-480E-AB89-DF2D701E845A}"/>
          </ac:spMkLst>
        </pc:spChg>
        <pc:spChg chg="add mod">
          <ac:chgData name="Jared Ostmeyer" userId="14c2a26e-6770-4957-ba92-de760a629e02" providerId="ADAL" clId="{B233E1ED-DEE8-4979-B937-442132E91DD8}" dt="2019-11-13T13:23:57.792" v="655" actId="1036"/>
          <ac:spMkLst>
            <pc:docMk/>
            <pc:sldMk cId="2400775455" sldId="256"/>
            <ac:spMk id="20" creationId="{76A0F8D6-8FA3-4604-BB9B-18EC5109ADE2}"/>
          </ac:spMkLst>
        </pc:spChg>
        <pc:spChg chg="add mod">
          <ac:chgData name="Jared Ostmeyer" userId="14c2a26e-6770-4957-ba92-de760a629e02" providerId="ADAL" clId="{B233E1ED-DEE8-4979-B937-442132E91DD8}" dt="2019-11-13T13:32:43.654" v="671" actId="1076"/>
          <ac:spMkLst>
            <pc:docMk/>
            <pc:sldMk cId="2400775455" sldId="256"/>
            <ac:spMk id="22" creationId="{8155EB96-972C-4E10-B039-6FEAD5796C82}"/>
          </ac:spMkLst>
        </pc:spChg>
        <pc:spChg chg="add mod">
          <ac:chgData name="Jared Ostmeyer" userId="14c2a26e-6770-4957-ba92-de760a629e02" providerId="ADAL" clId="{B233E1ED-DEE8-4979-B937-442132E91DD8}" dt="2019-11-13T13:33:00.951" v="674" actId="20577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94" creationId="{0EA2B6AA-7B28-4173-AE1C-C48DA25E12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6" creationId="{3606D570-437E-4A42-BAEC-A33D6E8AA5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7" creationId="{8AF5A533-895C-4D25-AB5D-DF2337B5F3FD}"/>
          </ac:spMkLst>
        </pc:spChg>
        <pc:spChg chg="mod">
          <ac:chgData name="Jared Ostmeyer" userId="14c2a26e-6770-4957-ba92-de760a629e02" providerId="ADAL" clId="{B233E1ED-DEE8-4979-B937-442132E91DD8}" dt="2019-11-13T13:23:50.517" v="639" actId="552"/>
          <ac:spMkLst>
            <pc:docMk/>
            <pc:sldMk cId="2400775455" sldId="256"/>
            <ac:spMk id="568" creationId="{F44D3BDC-9E43-409F-BCB5-AE6D2A011D62}"/>
          </ac:spMkLst>
        </pc:spChg>
        <pc:graphicFrameChg chg="add mod modGraphic">
          <ac:chgData name="Jared Ostmeyer" userId="14c2a26e-6770-4957-ba92-de760a629e02" providerId="ADAL" clId="{B233E1ED-DEE8-4979-B937-442132E91DD8}" dt="2019-11-13T13:12:11.128" v="350" actId="1076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1.512" v="562" actId="1076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32:25.014" v="661" actId="1076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6.676" v="563" actId="1076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">
          <ac:chgData name="Jared Ostmeyer" userId="14c2a26e-6770-4957-ba92-de760a629e02" providerId="ADAL" clId="{B233E1ED-DEE8-4979-B937-442132E91DD8}" dt="2019-11-13T13:32:12.550" v="658" actId="478"/>
          <ac:graphicFrameMkLst>
            <pc:docMk/>
            <pc:sldMk cId="2400775455" sldId="256"/>
            <ac:graphicFrameMk id="21" creationId="{5A4E4C2C-E124-4DBD-A1FC-98CB8425118B}"/>
          </ac:graphicFrameMkLst>
        </pc:graphicFrameChg>
      </pc:sldChg>
    </pc:docChg>
  </pc:docChgLst>
  <pc:docChgLst>
    <pc:chgData name="Jared Ostmeyer" userId="14c2a26e-6770-4957-ba92-de760a629e02" providerId="ADAL" clId="{E3A8F59D-A615-4F8C-AF30-A5D14B52BB8A}"/>
    <pc:docChg chg="undo custSel modSld">
      <pc:chgData name="Jared Ostmeyer" userId="14c2a26e-6770-4957-ba92-de760a629e02" providerId="ADAL" clId="{E3A8F59D-A615-4F8C-AF30-A5D14B52BB8A}" dt="2019-11-01T22:14:47.007" v="323" actId="1076"/>
      <pc:docMkLst>
        <pc:docMk/>
      </pc:docMkLst>
      <pc:sldChg chg="addSp delSp modSp">
        <pc:chgData name="Jared Ostmeyer" userId="14c2a26e-6770-4957-ba92-de760a629e02" providerId="ADAL" clId="{E3A8F59D-A615-4F8C-AF30-A5D14B52BB8A}" dt="2019-11-01T22:14:47.007" v="323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2" creationId="{E69E1977-52AD-40D1-9EFD-67D5FFD37944}"/>
          </ac:spMkLst>
        </pc:spChg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3" creationId="{AE3C2443-EF31-4FED-9D08-EDB2C275C3F4}"/>
          </ac:spMkLst>
        </pc:spChg>
        <pc:spChg chg="add del mo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4" creationId="{93AABA6C-A77A-4660-B77A-D7AA974F1489}"/>
          </ac:spMkLst>
        </pc:spChg>
        <pc:spChg chg="add del mod">
          <ac:chgData name="Jared Ostmeyer" userId="14c2a26e-6770-4957-ba92-de760a629e02" providerId="ADAL" clId="{E3A8F59D-A615-4F8C-AF30-A5D14B52BB8A}" dt="2019-11-01T22:05:36.758" v="164" actId="478"/>
          <ac:spMkLst>
            <pc:docMk/>
            <pc:sldMk cId="2400775455" sldId="256"/>
            <ac:spMk id="5" creationId="{13A979D4-71A5-489D-BF40-77C11446A7A1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6" creationId="{2641B55D-2132-45C9-9D34-AE88E354E822}"/>
          </ac:spMkLst>
        </pc:spChg>
        <pc:spChg chg="add del mod">
          <ac:chgData name="Jared Ostmeyer" userId="14c2a26e-6770-4957-ba92-de760a629e02" providerId="ADAL" clId="{E3A8F59D-A615-4F8C-AF30-A5D14B52BB8A}" dt="2019-11-01T22:05:35.252" v="163" actId="478"/>
          <ac:spMkLst>
            <pc:docMk/>
            <pc:sldMk cId="2400775455" sldId="256"/>
            <ac:spMk id="7" creationId="{DAF88E79-944F-4AEB-B886-97F34FB74B14}"/>
          </ac:spMkLst>
        </pc:spChg>
        <pc:spChg chg="add del mod or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11" creationId="{586D028B-5324-4FDA-AF02-83D2584A04B1}"/>
          </ac:spMkLst>
        </pc:spChg>
        <pc:spChg chg="add del mod">
          <ac:chgData name="Jared Ostmeyer" userId="14c2a26e-6770-4957-ba92-de760a629e02" providerId="ADAL" clId="{E3A8F59D-A615-4F8C-AF30-A5D14B52BB8A}" dt="2019-11-01T22:04:41.587" v="144" actId="478"/>
          <ac:spMkLst>
            <pc:docMk/>
            <pc:sldMk cId="2400775455" sldId="256"/>
            <ac:spMk id="13" creationId="{4850FF2D-E10A-4BBC-A779-CD8177B315E7}"/>
          </ac:spMkLst>
        </pc:spChg>
        <pc:spChg chg="add del mod ord">
          <ac:chgData name="Jared Ostmeyer" userId="14c2a26e-6770-4957-ba92-de760a629e02" providerId="ADAL" clId="{E3A8F59D-A615-4F8C-AF30-A5D14B52BB8A}" dt="2019-11-01T22:05:33.908" v="162" actId="478"/>
          <ac:spMkLst>
            <pc:docMk/>
            <pc:sldMk cId="2400775455" sldId="256"/>
            <ac:spMk id="14" creationId="{9EB1E08D-4367-44D7-A7CC-6EE2264015B7}"/>
          </ac:spMkLst>
        </pc:spChg>
        <pc:spChg chg="add del mod">
          <ac:chgData name="Jared Ostmeyer" userId="14c2a26e-6770-4957-ba92-de760a629e02" providerId="ADAL" clId="{E3A8F59D-A615-4F8C-AF30-A5D14B52BB8A}" dt="2019-11-01T22:05:22.725" v="160" actId="478"/>
          <ac:spMkLst>
            <pc:docMk/>
            <pc:sldMk cId="2400775455" sldId="256"/>
            <ac:spMk id="15" creationId="{579B180B-58A6-43A4-A195-307CF3FC034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6" creationId="{540EE730-9AB7-4717-998F-04B6DFF905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8" creationId="{9C6CC650-C9CF-4136-A067-52D1750D00DA}"/>
          </ac:spMkLst>
        </pc:spChg>
        <pc:spChg chg="add mod">
          <ac:chgData name="Jared Ostmeyer" userId="14c2a26e-6770-4957-ba92-de760a629e02" providerId="ADAL" clId="{E3A8F59D-A615-4F8C-AF30-A5D14B52BB8A}" dt="2019-11-01T22:11:05.171" v="255" actId="1076"/>
          <ac:spMkLst>
            <pc:docMk/>
            <pc:sldMk cId="2400775455" sldId="256"/>
            <ac:spMk id="19" creationId="{DE9EA460-635B-4205-A644-7F3C888360D9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E3A8F59D-A615-4F8C-AF30-A5D14B52BB8A}" dt="2019-11-01T22:05:56.240" v="174" actId="20577"/>
          <ac:spMkLst>
            <pc:docMk/>
            <pc:sldMk cId="2400775455" sldId="256"/>
            <ac:spMk id="23" creationId="{A8226EAE-0C27-4CFB-9A52-0C66419F103C}"/>
          </ac:spMkLst>
        </pc:spChg>
        <pc:spChg chg="mod">
          <ac:chgData name="Jared Ostmeyer" userId="14c2a26e-6770-4957-ba92-de760a629e02" providerId="ADAL" clId="{E3A8F59D-A615-4F8C-AF30-A5D14B52BB8A}" dt="2019-11-01T22:06:01.396" v="177" actId="20577"/>
          <ac:spMkLst>
            <pc:docMk/>
            <pc:sldMk cId="2400775455" sldId="256"/>
            <ac:spMk id="26" creationId="{4D628045-F86A-4D1B-83A0-5878C9A77120}"/>
          </ac:spMkLst>
        </pc:spChg>
        <pc:spChg chg="add mod">
          <ac:chgData name="Jared Ostmeyer" userId="14c2a26e-6770-4957-ba92-de760a629e02" providerId="ADAL" clId="{E3A8F59D-A615-4F8C-AF30-A5D14B52BB8A}" dt="2019-11-01T22:11:07.948" v="256" actId="1076"/>
          <ac:spMkLst>
            <pc:docMk/>
            <pc:sldMk cId="2400775455" sldId="256"/>
            <ac:spMk id="27" creationId="{8D73E340-8182-4B1E-BB06-4CFACD2E598B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8" creationId="{3DD586CA-FAEE-4C6D-8014-2E9E075F4CAF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9" creationId="{DD3FDE4A-37BB-44BF-99C8-407F5B0FDF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1" creationId="{69EF03E1-942B-487C-BB6D-52C1E88C975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2" creationId="{6B8EB243-DC50-42A1-9771-B9C04C3D2F3E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4" creationId="{23AFC7DC-FCB7-49CC-A0B1-E62C7AD373A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5" creationId="{8145DD4F-4266-424A-90E9-4F97AE558F9A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6" creationId="{EFED8111-92E2-4CC8-93E1-CD9CA30C07BB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7" creationId="{9F68B497-08EA-440F-924C-4C4CF6A7C5E7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4" creationId="{2505755E-41B5-4AFA-A513-753F9891AB05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5" creationId="{E1DDF4BD-A42D-4B67-9E21-D4B4E077E7E7}"/>
          </ac:spMkLst>
        </pc:spChg>
        <pc:spChg chg="add mod">
          <ac:chgData name="Jared Ostmeyer" userId="14c2a26e-6770-4957-ba92-de760a629e02" providerId="ADAL" clId="{E3A8F59D-A615-4F8C-AF30-A5D14B52BB8A}" dt="2019-11-01T22:09:59.435" v="245" actId="1076"/>
          <ac:spMkLst>
            <pc:docMk/>
            <pc:sldMk cId="2400775455" sldId="256"/>
            <ac:spMk id="48" creationId="{EFBB7287-E418-4556-B94A-13AA15871C80}"/>
          </ac:spMkLst>
        </pc:spChg>
        <pc:spChg chg="add mod">
          <ac:chgData name="Jared Ostmeyer" userId="14c2a26e-6770-4957-ba92-de760a629e02" providerId="ADAL" clId="{E3A8F59D-A615-4F8C-AF30-A5D14B52BB8A}" dt="2019-11-01T22:10:59.708" v="254" actId="1076"/>
          <ac:spMkLst>
            <pc:docMk/>
            <pc:sldMk cId="2400775455" sldId="256"/>
            <ac:spMk id="49" creationId="{0FC473CB-2316-4702-BF85-C2FEC4FB77CB}"/>
          </ac:spMkLst>
        </pc:spChg>
        <pc:spChg chg="add del mod">
          <ac:chgData name="Jared Ostmeyer" userId="14c2a26e-6770-4957-ba92-de760a629e02" providerId="ADAL" clId="{E3A8F59D-A615-4F8C-AF30-A5D14B52BB8A}" dt="2019-11-01T22:11:36.979" v="270" actId="478"/>
          <ac:spMkLst>
            <pc:docMk/>
            <pc:sldMk cId="2400775455" sldId="256"/>
            <ac:spMk id="50" creationId="{E432BF1E-6929-4AB1-8D5F-CA2A868325E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1" creationId="{83B5EC29-E8AC-49C9-BC4C-2DE192BD458A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2" creationId="{4E72AC8C-C6A7-42B8-8122-D004A8F078F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3" creationId="{3799CA1C-D6E0-4749-8CAB-212B54E971F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4" creationId="{5FAB9441-AF2C-4C03-A3A8-C7380E885B79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8" creationId="{8F83B4A2-5D19-4221-99A9-6645B43C19FB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9" creationId="{D63E50CE-70E3-4CCB-8A9E-DF5E771816DC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0" creationId="{77F06529-1A23-443E-B939-E7152770F7E1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1" creationId="{FC5DF7AC-A6A9-4BEF-84B9-CEFEC50FAF35}"/>
          </ac:spMkLst>
        </pc:spChg>
        <pc:spChg chg="add mod">
          <ac:chgData name="Jared Ostmeyer" userId="14c2a26e-6770-4957-ba92-de760a629e02" providerId="ADAL" clId="{E3A8F59D-A615-4F8C-AF30-A5D14B52BB8A}" dt="2019-11-01T22:11:46.228" v="274" actId="1076"/>
          <ac:spMkLst>
            <pc:docMk/>
            <pc:sldMk cId="2400775455" sldId="256"/>
            <ac:spMk id="62" creationId="{50533ECD-76E3-4120-8B72-24D5D474E3CB}"/>
          </ac:spMkLst>
        </pc:spChg>
        <pc:spChg chg="mod topLvl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4" creationId="{83EB30E0-7188-4576-AC76-98B66334E0DD}"/>
          </ac:spMkLst>
        </pc:spChg>
        <pc:spChg chg="del mod topLvl">
          <ac:chgData name="Jared Ostmeyer" userId="14c2a26e-6770-4957-ba92-de760a629e02" providerId="ADAL" clId="{E3A8F59D-A615-4F8C-AF30-A5D14B52BB8A}" dt="2019-11-01T22:12:39.668" v="280" actId="478"/>
          <ac:spMkLst>
            <pc:docMk/>
            <pc:sldMk cId="2400775455" sldId="256"/>
            <ac:spMk id="65" creationId="{0FE364ED-56EC-4246-A6AB-E98459D038C3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6" creationId="{18C62D5C-E315-4509-AB72-AA4776F63C8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7" creationId="{41AABC0D-A07B-4DEB-99FC-DE9E5843BA62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1" creationId="{DF020D18-1CC6-479B-9D13-24A88D4BB3DE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4" creationId="{A64ABEE7-B5BD-4B91-91AD-635CC07EFC08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38" creationId="{0C22BE17-F3E9-4AE7-95BD-67EF14DFFD00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41" creationId="{42BB7EB6-8D0B-4ED6-B253-A2908F54CE49}"/>
          </ac:grpSpMkLst>
        </pc:grpChg>
        <pc:grpChg chg="add mod">
          <ac:chgData name="Jared Ostmeyer" userId="14c2a26e-6770-4957-ba92-de760a629e02" providerId="ADAL" clId="{E3A8F59D-A615-4F8C-AF30-A5D14B52BB8A}" dt="2019-11-01T22:11:34.756" v="268" actId="1076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E3A8F59D-A615-4F8C-AF30-A5D14B52BB8A}" dt="2019-11-01T22:12:37.606" v="279" actId="165"/>
          <ac:grpSpMkLst>
            <pc:docMk/>
            <pc:sldMk cId="2400775455" sldId="256"/>
            <ac:grpSpMk id="63" creationId="{FB703BE3-73EE-4B86-AE37-9B82C6D7E39F}"/>
          </ac:grpSpMkLst>
        </pc:grp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ord modGraphic">
          <ac:chgData name="Jared Ostmeyer" userId="14c2a26e-6770-4957-ba92-de760a629e02" providerId="ADAL" clId="{E3A8F59D-A615-4F8C-AF30-A5D14B52BB8A}" dt="2019-11-01T22:14:47.007" v="323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3.716" v="1" actId="478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cxnChg chg="add del mod">
          <ac:chgData name="Jared Ostmeyer" userId="14c2a26e-6770-4957-ba92-de760a629e02" providerId="ADAL" clId="{E3A8F59D-A615-4F8C-AF30-A5D14B52BB8A}" dt="2019-11-01T22:05:40.859" v="166" actId="478"/>
          <ac:cxnSpMkLst>
            <pc:docMk/>
            <pc:sldMk cId="2400775455" sldId="256"/>
            <ac:cxnSpMk id="10" creationId="{BD4E71CB-382C-41AB-81A0-84DED5448496}"/>
          </ac:cxnSpMkLst>
        </pc:cxnChg>
        <pc:cxnChg chg="add del mod">
          <ac:chgData name="Jared Ostmeyer" userId="14c2a26e-6770-4957-ba92-de760a629e02" providerId="ADAL" clId="{E3A8F59D-A615-4F8C-AF30-A5D14B52BB8A}" dt="2019-11-01T22:05:38.718" v="165" actId="478"/>
          <ac:cxnSpMkLst>
            <pc:docMk/>
            <pc:sldMk cId="2400775455" sldId="256"/>
            <ac:cxnSpMk id="17" creationId="{692F902D-0A8D-4C2D-B2BA-80D482F97DA8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6A97B5E1-53A5-44F5-8826-1B56E9D2A0C7}"/>
    <pc:docChg chg="undo modSld">
      <pc:chgData name="Jared Ostmeyer" userId="14c2a26e-6770-4957-ba92-de760a629e02" providerId="ADAL" clId="{6A97B5E1-53A5-44F5-8826-1B56E9D2A0C7}" dt="2019-11-06T13:28:26.490" v="138" actId="1037"/>
      <pc:docMkLst>
        <pc:docMk/>
      </pc:docMkLst>
      <pc:sldChg chg="modSp">
        <pc:chgData name="Jared Ostmeyer" userId="14c2a26e-6770-4957-ba92-de760a629e02" providerId="ADAL" clId="{6A97B5E1-53A5-44F5-8826-1B56E9D2A0C7}" dt="2019-11-06T13:28:26.490" v="13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6A97B5E1-53A5-44F5-8826-1B56E9D2A0C7}" dt="2019-11-06T13:27:28.110" v="45" actId="1038"/>
          <ac:spMkLst>
            <pc:docMk/>
            <pc:sldMk cId="2400775455" sldId="256"/>
            <ac:spMk id="17" creationId="{8E68286D-6DD8-4123-A6B4-A73A725671BB}"/>
          </ac:spMkLst>
        </pc:spChg>
        <pc:spChg chg="mod">
          <ac:chgData name="Jared Ostmeyer" userId="14c2a26e-6770-4957-ba92-de760a629e02" providerId="ADAL" clId="{6A97B5E1-53A5-44F5-8826-1B56E9D2A0C7}" dt="2019-11-06T13:28:26.490" v="138" actId="1037"/>
          <ac:spMkLst>
            <pc:docMk/>
            <pc:sldMk cId="2400775455" sldId="256"/>
            <ac:spMk id="403" creationId="{BDEB7118-75A0-4D6A-9C90-97DD286DD1FE}"/>
          </ac:spMkLst>
        </pc:spChg>
        <pc:spChg chg="mod">
          <ac:chgData name="Jared Ostmeyer" userId="14c2a26e-6770-4957-ba92-de760a629e02" providerId="ADAL" clId="{6A97B5E1-53A5-44F5-8826-1B56E9D2A0C7}" dt="2019-11-06T13:27:56.321" v="87" actId="14100"/>
          <ac:spMkLst>
            <pc:docMk/>
            <pc:sldMk cId="2400775455" sldId="256"/>
            <ac:spMk id="404" creationId="{BAEFFF85-7B82-4449-967D-36A0600CF5AD}"/>
          </ac:spMkLst>
        </pc:spChg>
        <pc:spChg chg="mod">
          <ac:chgData name="Jared Ostmeyer" userId="14c2a26e-6770-4957-ba92-de760a629e02" providerId="ADAL" clId="{6A97B5E1-53A5-44F5-8826-1B56E9D2A0C7}" dt="2019-11-06T13:28:20.444" v="130" actId="1036"/>
          <ac:spMkLst>
            <pc:docMk/>
            <pc:sldMk cId="2400775455" sldId="256"/>
            <ac:spMk id="417" creationId="{7A4373C8-37C4-4583-9920-6E846CC65E2E}"/>
          </ac:spMkLst>
        </pc:spChg>
      </pc:sldChg>
    </pc:docChg>
  </pc:docChgLst>
  <pc:docChgLst>
    <pc:chgData name="Jared Ostmeyer" userId="14c2a26e-6770-4957-ba92-de760a629e02" providerId="ADAL" clId="{66C39E22-F505-4B73-A726-E1F0E3935AC0}"/>
    <pc:docChg chg="undo modSld">
      <pc:chgData name="Jared Ostmeyer" userId="14c2a26e-6770-4957-ba92-de760a629e02" providerId="ADAL" clId="{66C39E22-F505-4B73-A726-E1F0E3935AC0}" dt="2019-12-01T19:50:53.835" v="511" actId="1037"/>
      <pc:docMkLst>
        <pc:docMk/>
      </pc:docMkLst>
      <pc:sldChg chg="addSp delSp modSp">
        <pc:chgData name="Jared Ostmeyer" userId="14c2a26e-6770-4957-ba92-de760a629e02" providerId="ADAL" clId="{66C39E22-F505-4B73-A726-E1F0E3935AC0}" dt="2019-12-01T19:50:53.835" v="511" actId="1037"/>
        <pc:sldMkLst>
          <pc:docMk/>
          <pc:sldMk cId="2400775455" sldId="256"/>
        </pc:sldMkLst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6" creationId="{04569A8A-6474-4DCD-ACAA-317987891832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13" creationId="{C085089E-80CC-4630-8BB0-92844D6A1BA9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1" creationId="{23CE51CE-29EA-44AC-AC2E-AD8D3CD7F21D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3" creationId="{D5A9718A-8F13-4EA3-B6CD-B001FE5E25AB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4" creationId="{EE9ACE32-639F-4463-A1A4-93A3E87CD9B5}"/>
          </ac:spMkLst>
        </pc:spChg>
        <pc:spChg chg="add del">
          <ac:chgData name="Jared Ostmeyer" userId="14c2a26e-6770-4957-ba92-de760a629e02" providerId="ADAL" clId="{66C39E22-F505-4B73-A726-E1F0E3935AC0}" dt="2019-12-01T19:46:39.472" v="208"/>
          <ac:spMkLst>
            <pc:docMk/>
            <pc:sldMk cId="2400775455" sldId="256"/>
            <ac:spMk id="94" creationId="{205AF9A6-13EF-4C95-BA23-71503514AB92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5" creationId="{1695451E-AAB3-4376-A290-5D5235C5295E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6" creationId="{5032D7FE-94FE-48F2-9B54-E37F0CB10D4A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7" creationId="{785FA84E-D28E-40FD-AEC3-4447C4407510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8" creationId="{4B5665EA-5479-4D25-B670-B3269157E6AA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5" creationId="{8203D949-0256-49AF-B7AA-1CFBA86A6407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7" creationId="{53F862FF-E737-4B43-AF66-5955866BDE4D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9" creationId="{D6E80DE0-C8BC-4AA2-8849-CAB711D5909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10" creationId="{ACD1712B-5630-4E59-B97F-74A33BCCD0A6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85" creationId="{6B3A9299-D376-4825-BB39-B0461D080F61}"/>
          </ac:grpSpMkLst>
        </pc:grp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0-30T23:19:58.740" v="136" actId="113"/>
      <pc:docMkLst>
        <pc:docMk/>
      </pc:docMkLst>
      <pc:sldChg chg="addSp delSp modSp">
        <pc:chgData name="Jared Ostmeyer" userId="14c2a26e-6770-4957-ba92-de760a629e02" providerId="ADAL" clId="{D7699912-4D9B-40A8-B3F7-21A8A2E544B0}" dt="2019-10-30T23:19:58.740" v="136" actId="113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F17B5E7D-3F08-476B-931C-1525C46325ED}"/>
    <pc:docChg chg="undo redo custSel modSld">
      <pc:chgData name="Jared Ostmeyer" userId="14c2a26e-6770-4957-ba92-de760a629e02" providerId="ADAL" clId="{F17B5E7D-3F08-476B-931C-1525C46325ED}" dt="2019-11-05T22:04:06.857" v="1025" actId="1076"/>
      <pc:docMkLst>
        <pc:docMk/>
      </pc:docMkLst>
      <pc:sldChg chg="addSp delSp modSp">
        <pc:chgData name="Jared Ostmeyer" userId="14c2a26e-6770-4957-ba92-de760a629e02" providerId="ADAL" clId="{F17B5E7D-3F08-476B-931C-1525C46325ED}" dt="2019-11-05T22:04:06.857" v="1025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2" creationId="{8687B1B3-EB25-46FB-B492-9CEA095F85D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" creationId="{3A0BB226-716D-4332-90A0-4893B8355B00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8" creationId="{015495A3-EC3C-4222-B8A3-60443334FFBB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9" creationId="{06D411F6-5768-406C-B55F-E0AF06C13D85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12" creationId="{545D978E-5B9B-48A8-A031-895215A29120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5" creationId="{273EE742-2D6E-43F8-8C4A-83A909B6A7DE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6" creationId="{025FDB1B-51FE-4C7A-8F6C-8A2F0ECE41FD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7" creationId="{EBE24DFF-A33F-4218-A5FB-CCBD8E96B95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8" creationId="{5E0680F6-A0F6-40CD-BEA5-FAE7D42CC25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9" creationId="{EF79DAC3-FCFB-492D-9A62-C13DE7F1427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0" creationId="{0554CE28-E604-4BDE-98BC-83943BFBB421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1" creationId="{3249FC37-85D5-4A4F-A113-972AB7A51C91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2" creationId="{B8B97D8F-D3E4-4124-A90C-4D4485604D68}"/>
          </ac:spMkLst>
        </pc:spChg>
        <pc:spChg chg="add del">
          <ac:chgData name="Jared Ostmeyer" userId="14c2a26e-6770-4957-ba92-de760a629e02" providerId="ADAL" clId="{F17B5E7D-3F08-476B-931C-1525C46325ED}" dt="2019-11-05T20:46:25.529" v="33" actId="478"/>
          <ac:spMkLst>
            <pc:docMk/>
            <pc:sldMk cId="2400775455" sldId="256"/>
            <ac:spMk id="113" creationId="{CA556371-8281-4E7D-B371-E28960CF9B0C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5" creationId="{29EDEA2A-CE8F-46BD-9001-850C5215BC6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6" creationId="{598195C5-94EC-46DA-B7BF-07354C7ACC27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7" creationId="{F9BD6F1C-D32C-410D-B798-E8448E2A55BA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8" creationId="{CEA019D2-09A3-4851-8B13-FEA40C131FC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9" creationId="{BF5F56C4-6F94-4E41-86F0-D52BCC9CF5A2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0" creationId="{1CB50CEE-01FC-4639-B0E0-17C8173677C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1" creationId="{11D9B19D-7A49-4AE1-8663-668B9A625399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2" creationId="{8A5879DC-9FED-4314-9876-2A93FACBCE20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3" creationId="{AB99F3D2-AD53-46BA-B50A-3335DC37AE48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4" creationId="{09CAD7AA-5C3B-42C5-9DEA-CE02884BC2BC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5" creationId="{2AA7E98D-662A-416B-8982-7ADB7A46FCC4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6" creationId="{3879E4F9-8767-4E48-9E82-009EAE8B857D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7" creationId="{C2B55F99-2CDB-4899-B9E5-AD2808A11FD9}"/>
          </ac:spMkLst>
        </pc:spChg>
        <pc:spChg chg="add mod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198" creationId="{7F38F744-4621-4482-A04C-3CAF4FAF9508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199" creationId="{75F8B3C0-2ADC-4F0E-A27F-A9186DCC92EE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0" creationId="{C3C316F1-EF86-493C-8CC5-B8025BC4342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1" creationId="{8BB41596-75B0-4F1F-8C25-30CEF8F5839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2" creationId="{02014BF8-5FA2-4DCB-AA69-E28E7AD2C640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3" creationId="{5E4A0DA6-CBDF-4754-8F64-1EE46FC177A7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4" creationId="{CDE720B1-2F7B-48AC-B944-8AB413D03EE2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5" creationId="{EBD3C955-91BD-4552-B547-509F5F4241D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6" creationId="{1B4C331B-3BF3-4FA6-BA43-5DD11C3D078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7" creationId="{DC4E8925-5600-4E3A-A5EE-311EC0653FB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8" creationId="{0B2A7200-C8AF-47A0-8D35-ED9A0F1E42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9" creationId="{97A854B4-1B18-45C9-AB9E-34400331DA2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10" creationId="{6CA1454F-28DE-4542-B47F-6BF18DF336F7}"/>
          </ac:spMkLst>
        </pc:spChg>
        <pc:spChg chg="add del mod">
          <ac:chgData name="Jared Ostmeyer" userId="14c2a26e-6770-4957-ba92-de760a629e02" providerId="ADAL" clId="{F17B5E7D-3F08-476B-931C-1525C46325ED}" dt="2019-11-05T20:51:18.211" v="111" actId="478"/>
          <ac:spMkLst>
            <pc:docMk/>
            <pc:sldMk cId="2400775455" sldId="256"/>
            <ac:spMk id="211" creationId="{D86854AD-0190-4909-BC0C-EEB90F9F078E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3" creationId="{671C54A6-AA76-41B9-8899-159D63B3D87F}"/>
          </ac:spMkLst>
        </pc:spChg>
        <pc:spChg chg="del mod topLvl">
          <ac:chgData name="Jared Ostmeyer" userId="14c2a26e-6770-4957-ba92-de760a629e02" providerId="ADAL" clId="{F17B5E7D-3F08-476B-931C-1525C46325ED}" dt="2019-11-05T20:52:32.319" v="143" actId="478"/>
          <ac:spMkLst>
            <pc:docMk/>
            <pc:sldMk cId="2400775455" sldId="256"/>
            <ac:spMk id="214" creationId="{FA2BA75E-1F95-44A5-809B-AA862810A237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6" creationId="{43C64B33-C641-490D-A2CE-90EC4D60A66E}"/>
          </ac:spMkLst>
        </pc:spChg>
        <pc:spChg chg="del mod topLvl">
          <ac:chgData name="Jared Ostmeyer" userId="14c2a26e-6770-4957-ba92-de760a629e02" providerId="ADAL" clId="{F17B5E7D-3F08-476B-931C-1525C46325ED}" dt="2019-11-05T20:52:34.537" v="145" actId="478"/>
          <ac:spMkLst>
            <pc:docMk/>
            <pc:sldMk cId="2400775455" sldId="256"/>
            <ac:spMk id="217" creationId="{1817D551-099F-4BB3-91ED-E34DFA088262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9" creationId="{03FB7899-764B-47B0-81AB-A7B0079D9E9E}"/>
          </ac:spMkLst>
        </pc:spChg>
        <pc:spChg chg="del mod topLvl">
          <ac:chgData name="Jared Ostmeyer" userId="14c2a26e-6770-4957-ba92-de760a629e02" providerId="ADAL" clId="{F17B5E7D-3F08-476B-931C-1525C46325ED}" dt="2019-11-05T20:52:33.351" v="144" actId="478"/>
          <ac:spMkLst>
            <pc:docMk/>
            <pc:sldMk cId="2400775455" sldId="256"/>
            <ac:spMk id="220" creationId="{2697FECC-8D2E-456A-A3D4-30C96577A194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2" creationId="{B90B5DB3-BC2E-4DD0-8217-A7F51B2E5491}"/>
          </ac:spMkLst>
        </pc:spChg>
        <pc:spChg chg="del mod topLvl">
          <ac:chgData name="Jared Ostmeyer" userId="14c2a26e-6770-4957-ba92-de760a629e02" providerId="ADAL" clId="{F17B5E7D-3F08-476B-931C-1525C46325ED}" dt="2019-11-05T20:52:31.055" v="142" actId="478"/>
          <ac:spMkLst>
            <pc:docMk/>
            <pc:sldMk cId="2400775455" sldId="256"/>
            <ac:spMk id="223" creationId="{7833BB6F-D076-4D38-95AB-ACDDC9FE670C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5" creationId="{0DD34360-0DD8-444A-9D3E-988EC0B7F78D}"/>
          </ac:spMkLst>
        </pc:spChg>
        <pc:spChg chg="del mod topLvl">
          <ac:chgData name="Jared Ostmeyer" userId="14c2a26e-6770-4957-ba92-de760a629e02" providerId="ADAL" clId="{F17B5E7D-3F08-476B-931C-1525C46325ED}" dt="2019-11-05T20:52:29.867" v="141" actId="478"/>
          <ac:spMkLst>
            <pc:docMk/>
            <pc:sldMk cId="2400775455" sldId="256"/>
            <ac:spMk id="226" creationId="{0027EE00-6358-4020-9705-A448C9D380F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7" creationId="{FC4E1439-2EE3-4F87-BC98-8B48332280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8" creationId="{D7A86483-75E9-4743-9D0F-954CA4A25F7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9" creationId="{BB81CEA8-79C2-444F-BE6D-A1B61DA3BB3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0" creationId="{1E3D24FD-75AF-4C45-9462-73C026993EFE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1" creationId="{CA2DDA27-E38A-4E1E-90B6-21EA80A8D00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2" creationId="{C95E075F-5697-42BC-810F-F74D823EDAE6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4" creationId="{99DDBB85-245C-4046-BCB2-C8E0E9623672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7" creationId="{EED56E22-B59B-423F-9FED-AB514A46977C}"/>
          </ac:spMkLst>
        </pc:spChg>
        <pc:spChg chg="mod">
          <ac:chgData name="Jared Ostmeyer" userId="14c2a26e-6770-4957-ba92-de760a629e02" providerId="ADAL" clId="{F17B5E7D-3F08-476B-931C-1525C46325ED}" dt="2019-11-05T21:19:56.102" v="841"/>
          <ac:spMkLst>
            <pc:docMk/>
            <pc:sldMk cId="2400775455" sldId="256"/>
            <ac:spMk id="379" creationId="{A180BA1F-DB6D-42C2-B70F-F9436AAFD1DF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0" creationId="{CDCEA0FE-F227-4910-93F1-6B47CF33E614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3" creationId="{22E9FBAB-4748-4160-B6FF-72619137B28C}"/>
          </ac:spMkLst>
        </pc:spChg>
        <pc:spChg chg="mod">
          <ac:chgData name="Jared Ostmeyer" userId="14c2a26e-6770-4957-ba92-de760a629e02" providerId="ADAL" clId="{F17B5E7D-3F08-476B-931C-1525C46325ED}" dt="2019-11-05T21:19:09.507" v="827" actId="20577"/>
          <ac:spMkLst>
            <pc:docMk/>
            <pc:sldMk cId="2400775455" sldId="256"/>
            <ac:spMk id="384" creationId="{543561C0-F655-4956-B8D6-AA4E4943644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6" creationId="{FED5D90D-4F99-4DE8-A46F-3730343DBCAC}"/>
          </ac:spMkLst>
        </pc:spChg>
        <pc:spChg chg="mod">
          <ac:chgData name="Jared Ostmeyer" userId="14c2a26e-6770-4957-ba92-de760a629e02" providerId="ADAL" clId="{F17B5E7D-3F08-476B-931C-1525C46325ED}" dt="2019-11-05T21:19:20.316" v="835" actId="20577"/>
          <ac:spMkLst>
            <pc:docMk/>
            <pc:sldMk cId="2400775455" sldId="256"/>
            <ac:spMk id="388" creationId="{BB0C9241-C4A1-49EB-8B38-1FFBD96E3CE5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9" creationId="{7F12FF1B-9044-415C-B472-23C5E4E1F8D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1" creationId="{145277EF-30FF-4EB3-B07C-F19692E51E68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2" creationId="{7D1DE02C-93A9-4C9E-BE60-7646F7201852}"/>
          </ac:spMkLst>
        </pc:spChg>
        <pc:spChg chg="mod">
          <ac:chgData name="Jared Ostmeyer" userId="14c2a26e-6770-4957-ba92-de760a629e02" providerId="ADAL" clId="{F17B5E7D-3F08-476B-931C-1525C46325ED}" dt="2019-11-05T21:19:15.379" v="831" actId="20577"/>
          <ac:spMkLst>
            <pc:docMk/>
            <pc:sldMk cId="2400775455" sldId="256"/>
            <ac:spMk id="394" creationId="{FE09F6D8-51C3-46FF-B37D-3F3A025E30E7}"/>
          </ac:spMkLst>
        </pc:spChg>
        <pc:spChg chg="mod">
          <ac:chgData name="Jared Ostmeyer" userId="14c2a26e-6770-4957-ba92-de760a629e02" providerId="ADAL" clId="{F17B5E7D-3F08-476B-931C-1525C46325ED}" dt="2019-11-05T21:19:12.956" v="829" actId="20577"/>
          <ac:spMkLst>
            <pc:docMk/>
            <pc:sldMk cId="2400775455" sldId="256"/>
            <ac:spMk id="397" creationId="{CC2A2EC4-7785-41E3-8737-960E0945E6E6}"/>
          </ac:spMkLst>
        </pc:spChg>
        <pc:spChg chg="mod">
          <ac:chgData name="Jared Ostmeyer" userId="14c2a26e-6770-4957-ba92-de760a629e02" providerId="ADAL" clId="{F17B5E7D-3F08-476B-931C-1525C46325ED}" dt="2019-11-05T21:19:17.796" v="833" actId="20577"/>
          <ac:spMkLst>
            <pc:docMk/>
            <pc:sldMk cId="2400775455" sldId="256"/>
            <ac:spMk id="400" creationId="{65E202D2-748E-48C9-9695-7664B5BF99F5}"/>
          </ac:spMkLst>
        </pc:spChg>
        <pc:spChg chg="add del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01" creationId="{668B6924-8707-4A09-930E-135491709831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3" creationId="{C2F435F8-85B9-4FC7-964B-4EB8655008E5}"/>
          </ac:spMkLst>
        </pc:spChg>
        <pc:spChg chg="del mod topLvl">
          <ac:chgData name="Jared Ostmeyer" userId="14c2a26e-6770-4957-ba92-de760a629e02" providerId="ADAL" clId="{F17B5E7D-3F08-476B-931C-1525C46325ED}" dt="2019-11-05T20:56:57.501" v="280" actId="478"/>
          <ac:spMkLst>
            <pc:docMk/>
            <pc:sldMk cId="2400775455" sldId="256"/>
            <ac:spMk id="404" creationId="{8C76E4FD-7A99-4ECA-A8A9-6FE2C9761A67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6" creationId="{1019AC97-9081-4098-8352-2976708EDB38}"/>
          </ac:spMkLst>
        </pc:spChg>
        <pc:spChg chg="del mod topLvl">
          <ac:chgData name="Jared Ostmeyer" userId="14c2a26e-6770-4957-ba92-de760a629e02" providerId="ADAL" clId="{F17B5E7D-3F08-476B-931C-1525C46325ED}" dt="2019-11-05T20:56:58.245" v="281" actId="478"/>
          <ac:spMkLst>
            <pc:docMk/>
            <pc:sldMk cId="2400775455" sldId="256"/>
            <ac:spMk id="407" creationId="{0DC8A257-7405-4A1C-884B-6A52E237E0D4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9" creationId="{21FB0386-A52E-40D9-A13D-2053DE160364}"/>
          </ac:spMkLst>
        </pc:spChg>
        <pc:spChg chg="del mod topLvl">
          <ac:chgData name="Jared Ostmeyer" userId="14c2a26e-6770-4957-ba92-de760a629e02" providerId="ADAL" clId="{F17B5E7D-3F08-476B-931C-1525C46325ED}" dt="2019-11-05T20:57:01.089" v="285" actId="478"/>
          <ac:spMkLst>
            <pc:docMk/>
            <pc:sldMk cId="2400775455" sldId="256"/>
            <ac:spMk id="410" creationId="{035299B2-0376-4400-92DA-9BC1DD349C45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2" creationId="{E1310C82-B6A0-417F-A24E-923FE79922D9}"/>
          </ac:spMkLst>
        </pc:spChg>
        <pc:spChg chg="del mod topLvl">
          <ac:chgData name="Jared Ostmeyer" userId="14c2a26e-6770-4957-ba92-de760a629e02" providerId="ADAL" clId="{F17B5E7D-3F08-476B-931C-1525C46325ED}" dt="2019-11-05T20:56:59.786" v="283" actId="478"/>
          <ac:spMkLst>
            <pc:docMk/>
            <pc:sldMk cId="2400775455" sldId="256"/>
            <ac:spMk id="413" creationId="{90DE4AF1-54F7-46E1-ADB4-8B18A97614F6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5" creationId="{A30E81D9-4A7B-4210-9C61-0B49E9CE72FC}"/>
          </ac:spMkLst>
        </pc:spChg>
        <pc:spChg chg="del mod topLvl">
          <ac:chgData name="Jared Ostmeyer" userId="14c2a26e-6770-4957-ba92-de760a629e02" providerId="ADAL" clId="{F17B5E7D-3F08-476B-931C-1525C46325ED}" dt="2019-11-05T20:56:58.993" v="282" actId="478"/>
          <ac:spMkLst>
            <pc:docMk/>
            <pc:sldMk cId="2400775455" sldId="256"/>
            <ac:spMk id="416" creationId="{A2651F59-33BC-490A-98B7-D2A18CFF55CD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8" creationId="{051F95C9-8468-4D70-BE21-49BE63C01AC0}"/>
          </ac:spMkLst>
        </pc:spChg>
        <pc:spChg chg="del mod topLvl">
          <ac:chgData name="Jared Ostmeyer" userId="14c2a26e-6770-4957-ba92-de760a629e02" providerId="ADAL" clId="{F17B5E7D-3F08-476B-931C-1525C46325ED}" dt="2019-11-05T20:57:00.473" v="284" actId="478"/>
          <ac:spMkLst>
            <pc:docMk/>
            <pc:sldMk cId="2400775455" sldId="256"/>
            <ac:spMk id="419" creationId="{76D03833-B8AD-4E46-B7A2-7B3A4053BCB0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0" creationId="{7F21BD95-4F85-40B6-A61F-0B5E0B351547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1" creationId="{5347401B-B18E-4330-9300-50FA21157497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2" creationId="{9614C456-AA39-49A1-A018-F436700BE4A1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3" creationId="{C4988DA0-F47D-45DB-8D2C-E5608A12749A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4" creationId="{16C621FC-694A-4302-80BE-D418B8725053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5" creationId="{A4F77F3D-EE83-40A9-B357-3E6DD6CAF05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6" creationId="{B14576A1-E6CC-4330-9E96-8E0E8C5BEA9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7" creationId="{86A8F305-6634-48CA-AFCE-DDA8C5E663C8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8" creationId="{2C351FC3-D4F7-4ACD-8F3F-22DA375A6DA6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29" creationId="{871DECF5-57DB-4DE2-9AAE-0B6A4F8BCB82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0" creationId="{663056BE-50A1-4453-BEA8-52B9CB91858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1" creationId="{C62DC33D-BC76-4CE2-A4B4-E653A791FB13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2" creationId="{522A4CFA-1166-42C7-841D-EC0C62BF8B9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3" creationId="{8316C1B5-845D-4DFA-9DB7-447A53FFF088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4" creationId="{6757029B-0EF1-421A-B18D-8BCF78CE690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5" creationId="{C90AEA9D-B039-4DCC-AE85-28F6F7E67E6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6" creationId="{793DB698-C9AC-4AD5-A4D7-CAC2C198B249}"/>
          </ac:spMkLst>
        </pc:spChg>
        <pc:spChg chg="mod">
          <ac:chgData name="Jared Ostmeyer" userId="14c2a26e-6770-4957-ba92-de760a629e02" providerId="ADAL" clId="{F17B5E7D-3F08-476B-931C-1525C46325ED}" dt="2019-11-05T21:20:09.347" v="844" actId="20577"/>
          <ac:spMkLst>
            <pc:docMk/>
            <pc:sldMk cId="2400775455" sldId="256"/>
            <ac:spMk id="454" creationId="{D7B7D808-1B73-48E6-B521-7AB3E5B74B4B}"/>
          </ac:spMkLst>
        </pc:spChg>
        <pc:spChg chg="mod">
          <ac:chgData name="Jared Ostmeyer" userId="14c2a26e-6770-4957-ba92-de760a629e02" providerId="ADAL" clId="{F17B5E7D-3F08-476B-931C-1525C46325ED}" dt="2019-11-05T21:20:12.311" v="846" actId="20577"/>
          <ac:spMkLst>
            <pc:docMk/>
            <pc:sldMk cId="2400775455" sldId="256"/>
            <ac:spMk id="460" creationId="{FBF2D869-89EE-4AAB-8019-01502D5060D3}"/>
          </ac:spMkLst>
        </pc:spChg>
        <pc:spChg chg="mod">
          <ac:chgData name="Jared Ostmeyer" userId="14c2a26e-6770-4957-ba92-de760a629e02" providerId="ADAL" clId="{F17B5E7D-3F08-476B-931C-1525C46325ED}" dt="2019-11-05T21:20:15.501" v="848" actId="20577"/>
          <ac:spMkLst>
            <pc:docMk/>
            <pc:sldMk cId="2400775455" sldId="256"/>
            <ac:spMk id="463" creationId="{528C3A20-5755-4C40-9325-B7E71B729841}"/>
          </ac:spMkLst>
        </pc:spChg>
        <pc:spChg chg="mod">
          <ac:chgData name="Jared Ostmeyer" userId="14c2a26e-6770-4957-ba92-de760a629e02" providerId="ADAL" clId="{F17B5E7D-3F08-476B-931C-1525C46325ED}" dt="2019-11-05T20:59:30.711" v="394" actId="6549"/>
          <ac:spMkLst>
            <pc:docMk/>
            <pc:sldMk cId="2400775455" sldId="256"/>
            <ac:spMk id="466" creationId="{F3AC263F-A1AB-4FBA-AD7B-3626B569B49E}"/>
          </ac:spMkLst>
        </pc:spChg>
        <pc:spChg chg="mod">
          <ac:chgData name="Jared Ostmeyer" userId="14c2a26e-6770-4957-ba92-de760a629e02" providerId="ADAL" clId="{F17B5E7D-3F08-476B-931C-1525C46325ED}" dt="2019-11-05T21:20:05.910" v="842"/>
          <ac:spMkLst>
            <pc:docMk/>
            <pc:sldMk cId="2400775455" sldId="256"/>
            <ac:spMk id="469" creationId="{E49AC9D7-6811-4D2C-AC82-2338C8C37097}"/>
          </ac:spMkLst>
        </pc:spChg>
        <pc:spChg chg="mod">
          <ac:chgData name="Jared Ostmeyer" userId="14c2a26e-6770-4957-ba92-de760a629e02" providerId="ADAL" clId="{F17B5E7D-3F08-476B-931C-1525C46325ED}" dt="2019-11-05T21:05:28.781" v="489" actId="255"/>
          <ac:spMkLst>
            <pc:docMk/>
            <pc:sldMk cId="2400775455" sldId="256"/>
            <ac:spMk id="472" creationId="{A4891E5C-0628-4D4A-B3A8-844ED63DEB15}"/>
          </ac:spMkLst>
        </pc:spChg>
        <pc:spChg chg="mod">
          <ac:chgData name="Jared Ostmeyer" userId="14c2a26e-6770-4957-ba92-de760a629e02" providerId="ADAL" clId="{F17B5E7D-3F08-476B-931C-1525C46325ED}" dt="2019-11-05T21:09:44.051" v="559" actId="20577"/>
          <ac:spMkLst>
            <pc:docMk/>
            <pc:sldMk cId="2400775455" sldId="256"/>
            <ac:spMk id="490" creationId="{7B1FD457-8A07-47AD-A6BB-C2FDB9580EC5}"/>
          </ac:spMkLst>
        </pc:spChg>
        <pc:spChg chg="mod">
          <ac:chgData name="Jared Ostmeyer" userId="14c2a26e-6770-4957-ba92-de760a629e02" providerId="ADAL" clId="{F17B5E7D-3F08-476B-931C-1525C46325ED}" dt="2019-11-05T21:10:36.561" v="592" actId="947"/>
          <ac:spMkLst>
            <pc:docMk/>
            <pc:sldMk cId="2400775455" sldId="256"/>
            <ac:spMk id="493" creationId="{BD78450F-868E-4A58-806C-53805C7F48B5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4" creationId="{082403DE-5491-4D26-A3B5-578BE21BF525}"/>
          </ac:spMkLst>
        </pc:spChg>
        <pc:spChg chg="add del mod">
          <ac:chgData name="Jared Ostmeyer" userId="14c2a26e-6770-4957-ba92-de760a629e02" providerId="ADAL" clId="{F17B5E7D-3F08-476B-931C-1525C46325ED}" dt="2019-11-05T21:16:39.663" v="781" actId="478"/>
          <ac:spMkLst>
            <pc:docMk/>
            <pc:sldMk cId="2400775455" sldId="256"/>
            <ac:spMk id="495" creationId="{5897E8C5-2AEF-493D-896B-3D7E887DBAF0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496" creationId="{FC16DB4D-689D-48A6-B9D8-471E554E075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7" creationId="{6A889F2C-0E4E-469D-8C1F-9BECAAD4998E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8" creationId="{61B402FD-AAC5-48A0-9D55-3E9E4BE33BF2}"/>
          </ac:spMkLst>
        </pc:spChg>
        <pc:spChg chg="mod">
          <ac:chgData name="Jared Ostmeyer" userId="14c2a26e-6770-4957-ba92-de760a629e02" providerId="ADAL" clId="{F17B5E7D-3F08-476B-931C-1525C46325ED}" dt="2019-11-05T21:14:35.673" v="736" actId="20577"/>
          <ac:spMkLst>
            <pc:docMk/>
            <pc:sldMk cId="2400775455" sldId="256"/>
            <ac:spMk id="501" creationId="{99B48BC5-8739-4D9B-B7B8-F8A592908A7A}"/>
          </ac:spMkLst>
        </pc:spChg>
        <pc:spChg chg="add del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502" creationId="{E649E0E4-89EC-41BC-8A34-B9C03C6BC73A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503" creationId="{8017132D-C5A1-4E29-BE15-6DDDFA80E94C}"/>
          </ac:spMkLst>
        </pc:spChg>
        <pc:spChg chg="mod">
          <ac:chgData name="Jared Ostmeyer" userId="14c2a26e-6770-4957-ba92-de760a629e02" providerId="ADAL" clId="{F17B5E7D-3F08-476B-931C-1525C46325ED}" dt="2019-11-05T21:18:53.068" v="823" actId="947"/>
          <ac:spMkLst>
            <pc:docMk/>
            <pc:sldMk cId="2400775455" sldId="256"/>
            <ac:spMk id="506" creationId="{C19DB12A-68F2-4822-8277-942FABE27072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507" creationId="{CC94826B-F013-416C-8301-540B4350174D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8" creationId="{98CFE2B3-8171-4A26-879E-3E5B10EB7980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9" creationId="{60CA996C-3962-498B-BFBD-C4F799E05E7D}"/>
          </ac:spMkLst>
        </pc:spChg>
        <pc:spChg chg="add del mod">
          <ac:chgData name="Jared Ostmeyer" userId="14c2a26e-6770-4957-ba92-de760a629e02" providerId="ADAL" clId="{F17B5E7D-3F08-476B-931C-1525C46325ED}" dt="2019-11-05T21:22:48.285" v="880" actId="478"/>
          <ac:spMkLst>
            <pc:docMk/>
            <pc:sldMk cId="2400775455" sldId="256"/>
            <ac:spMk id="510" creationId="{1AC7A454-3844-46B0-8F53-AA92BC2D88BE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2" creationId="{D76B148B-7BB8-41AD-A957-62330AA3B74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3" creationId="{5969FA63-CB04-464E-B7D6-8DDC3A56B105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5" creationId="{2112B905-1715-4148-88AD-6EEE3F3FCAA6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6" creationId="{42CAB46B-0A29-48D6-B499-034321F6031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8" creationId="{F0EEBF40-E285-4BB0-82E8-83B3C3148C7C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9" creationId="{F5FABF02-8BAF-4FC0-BDCA-417B9B7C55AB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1" creationId="{5861A241-DC47-4F1B-B7DE-1E9441CA601A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2" creationId="{CD851A7E-8335-4B93-9962-A9C28271651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4" creationId="{7221A94B-4950-4BB7-B9DC-C606BE02B4D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5" creationId="{33134655-014E-454E-B7BC-31840EA24578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7" creationId="{32A8D814-AFCF-450D-A472-6657D462615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8" creationId="{B0E073E4-70C4-46DE-87CD-076FCE4370DB}"/>
          </ac:spMkLst>
        </pc:spChg>
        <pc:spChg chg="add">
          <ac:chgData name="Jared Ostmeyer" userId="14c2a26e-6770-4957-ba92-de760a629e02" providerId="ADAL" clId="{F17B5E7D-3F08-476B-931C-1525C46325ED}" dt="2019-11-05T21:27:05.256" v="919"/>
          <ac:spMkLst>
            <pc:docMk/>
            <pc:sldMk cId="2400775455" sldId="256"/>
            <ac:spMk id="568" creationId="{F44D3BDC-9E43-409F-BCB5-AE6D2A011D62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69" creationId="{B342F4CA-68FB-4754-9431-B6F9AC909949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0" creationId="{D880331F-ECAE-4086-890C-5CA96AC99E0B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1" creationId="{CAA5A5C0-D106-4BD9-AB20-1BACD485E811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572" creationId="{CEC8AF67-3EE1-42E6-99EE-EAFB252F0ECC}"/>
          </ac:spMkLst>
        </pc:s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4" creationId="{8C04D8E8-9FB4-4D79-B7A2-2EFFBBDEFA39}"/>
          </ac:grpSpMkLst>
        </pc:grpChg>
        <pc:grpChg chg="add mod">
          <ac:chgData name="Jared Ostmeyer" userId="14c2a26e-6770-4957-ba92-de760a629e02" providerId="ADAL" clId="{F17B5E7D-3F08-476B-931C-1525C46325ED}" dt="2019-11-05T20:56:52.201" v="278" actId="164"/>
          <ac:grpSpMkLst>
            <pc:docMk/>
            <pc:sldMk cId="2400775455" sldId="256"/>
            <ac:grpSpMk id="5" creationId="{1DDBECC8-0A85-4C78-A065-9453C8430F9E}"/>
          </ac:grpSpMkLst>
        </pc:grpChg>
        <pc:grpChg chg="add del mod">
          <ac:chgData name="Jared Ostmeyer" userId="14c2a26e-6770-4957-ba92-de760a629e02" providerId="ADAL" clId="{F17B5E7D-3F08-476B-931C-1525C46325ED}" dt="2019-11-05T21:23:04.187" v="881" actId="165"/>
          <ac:grpSpMkLst>
            <pc:docMk/>
            <pc:sldMk cId="2400775455" sldId="256"/>
            <ac:grpSpMk id="6" creationId="{6A05708E-AFA7-4BF0-B0F1-91024E7057B1}"/>
          </ac:grpSpMkLst>
        </pc:grpChg>
        <pc:grpChg chg="add mod">
          <ac:chgData name="Jared Ostmeyer" userId="14c2a26e-6770-4957-ba92-de760a629e02" providerId="ADAL" clId="{F17B5E7D-3F08-476B-931C-1525C46325ED}" dt="2019-11-05T21:24:46.326" v="913" actId="164"/>
          <ac:grpSpMkLst>
            <pc:docMk/>
            <pc:sldMk cId="2400775455" sldId="256"/>
            <ac:grpSpMk id="11" creationId="{820EF137-3FA4-47AD-B6CC-F3FDE946749E}"/>
          </ac:grpSpMkLst>
        </pc:grpChg>
        <pc:grpChg chg="add del mod">
          <ac:chgData name="Jared Ostmeyer" userId="14c2a26e-6770-4957-ba92-de760a629e02" providerId="ADAL" clId="{F17B5E7D-3F08-476B-931C-1525C46325ED}" dt="2019-11-05T20:50:01.025" v="73" actId="478"/>
          <ac:grpSpMkLst>
            <pc:docMk/>
            <pc:sldMk cId="2400775455" sldId="256"/>
            <ac:grpSpMk id="128" creationId="{50DF027E-D639-44C2-B939-6BBE085A951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2" creationId="{BA7E69B4-094C-4B53-8C32-52429A8D82C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5" creationId="{2EDD9149-B0EB-4C7E-B771-ED731E1B861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8" creationId="{6CCB7D52-0DCB-4D36-B7CD-B4EA9701369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1" creationId="{9DA22E7C-3DE1-4BE8-9F69-CE8204FEC0E5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4" creationId="{41965FA8-9535-4CC4-81A0-8EB6F9F9F8E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7" creationId="{08959834-DAD3-4FF2-9B5F-5A80EC79DD98}"/>
          </ac:grpSpMkLst>
        </pc:grpChg>
        <pc:grpChg chg="add del mod">
          <ac:chgData name="Jared Ostmeyer" userId="14c2a26e-6770-4957-ba92-de760a629e02" providerId="ADAL" clId="{F17B5E7D-3F08-476B-931C-1525C46325ED}" dt="2019-11-05T20:50:03.800" v="74" actId="478"/>
          <ac:grpSpMkLst>
            <pc:docMk/>
            <pc:sldMk cId="2400775455" sldId="256"/>
            <ac:grpSpMk id="150" creationId="{E7A4DEB9-32AF-46D5-A772-BC39DC17658C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3" creationId="{49168CC3-B4D8-4803-B39D-4A474C1822F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6" creationId="{3C45CC20-7FFC-44FF-8A99-951FCDB18A7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9" creationId="{C46DE41B-39B8-48E8-BA0C-E32A1D2A1CF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2" creationId="{ABFCE489-B4D7-4879-9F43-B21398755C1B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5" creationId="{F91E1D09-0736-405F-B379-4807694A837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8" creationId="{2222C8FD-0341-4C64-8D7C-6D722E6D561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1" creationId="{856EE97A-994B-4BC3-9AF5-22FA10FDA783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4" creationId="{A263C071-9BB2-4A98-9DB3-38027D724F3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7" creationId="{452205BC-2471-40AE-9804-71A41ED8E557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0" creationId="{D879CD23-8F36-4AE4-84C3-B94C8AD0DC53}"/>
          </ac:grpSpMkLst>
        </pc:grpChg>
        <pc:grpChg chg="add del mod">
          <ac:chgData name="Jared Ostmeyer" userId="14c2a26e-6770-4957-ba92-de760a629e02" providerId="ADAL" clId="{F17B5E7D-3F08-476B-931C-1525C46325ED}" dt="2019-11-05T20:52:02.607" v="130" actId="478"/>
          <ac:grpSpMkLst>
            <pc:docMk/>
            <pc:sldMk cId="2400775455" sldId="256"/>
            <ac:grpSpMk id="183" creationId="{1EAE5EC1-E01E-41F2-9C31-1BC95E9794BF}"/>
          </ac:grpSpMkLst>
        </pc:grpChg>
        <pc:grpChg chg="add del mod or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6" creationId="{8D1CDDE2-7730-420D-8788-3780A24209BE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9" creationId="{39F6E42E-E0B8-4516-B311-DCB180AA9490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2" creationId="{59ACBD61-E18D-4758-B028-60D69306E86D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5" creationId="{DA6CEF24-E64D-42C1-839D-0E4248E73C48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2" creationId="{7BC9FE83-2DC0-4B8F-AA3D-98FA95FE305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5" creationId="{ED080849-D022-4EAF-B020-A817F9FF099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8" creationId="{5902E598-F822-4D48-A60D-6E0605963510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1" creationId="{4357BC81-88C9-43B7-8F76-96E02917699F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4" creationId="{DB57319B-A7FC-4188-8BB5-FD609B044C0C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233" creationId="{5926B1EA-474F-4506-AEAC-AF56B7754846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1" creationId="{74575613-DB89-4547-B71F-43AF92B0535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4" creationId="{DE9A5E30-3988-4425-949F-5D998C53709C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7" creationId="{63F473C7-BCA2-4DAB-9373-BD8F3B289730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0" creationId="{5F5F053F-DDA6-405A-9FDE-B5CE39E050FA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3" creationId="{2B90C237-2030-4F05-9F8D-6D1B02C8EBD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6" creationId="{E0E1F889-69AA-471E-B88B-61B4FC07AF5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F17B5E7D-3F08-476B-931C-1525C46325ED}" dt="2019-11-05T20:55:55.444" v="256" actId="478"/>
          <ac:grpSpMkLst>
            <pc:docMk/>
            <pc:sldMk cId="2400775455" sldId="256"/>
            <ac:grpSpMk id="262" creationId="{0BE77D19-0736-417F-A095-5DBFAFB227F6}"/>
          </ac:grpSpMkLst>
        </pc:grpChg>
        <pc:grpChg chg="add mod">
          <ac:chgData name="Jared Ostmeyer" userId="14c2a26e-6770-4957-ba92-de760a629e02" providerId="ADAL" clId="{F17B5E7D-3F08-476B-931C-1525C46325ED}" dt="2019-11-05T20:55:51.926" v="255" actId="1038"/>
          <ac:grpSpMkLst>
            <pc:docMk/>
            <pc:sldMk cId="2400775455" sldId="256"/>
            <ac:grpSpMk id="265" creationId="{121642AF-DECB-4E88-80F6-FA3CFC8371C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68" creationId="{E75938AA-8B00-4C3C-9A15-039F8FB3A77B}"/>
          </ac:grpSpMkLst>
        </pc:grpChg>
        <pc:grpChg chg="add mod">
          <ac:chgData name="Jared Ostmeyer" userId="14c2a26e-6770-4957-ba92-de760a629e02" providerId="ADAL" clId="{F17B5E7D-3F08-476B-931C-1525C46325ED}" dt="2019-11-05T20:55:46.765" v="246" actId="1038"/>
          <ac:grpSpMkLst>
            <pc:docMk/>
            <pc:sldMk cId="2400775455" sldId="256"/>
            <ac:grpSpMk id="271" creationId="{525AE452-10FD-4498-98B1-92B390FE084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74" creationId="{AEA62A13-545E-4145-BF54-9BBF10417B80}"/>
          </ac:grpSpMkLst>
        </pc:grpChg>
        <pc:grpChg chg="add mod">
          <ac:chgData name="Jared Ostmeyer" userId="14c2a26e-6770-4957-ba92-de760a629e02" providerId="ADAL" clId="{F17B5E7D-3F08-476B-931C-1525C46325ED}" dt="2019-11-05T20:55:44.284" v="244" actId="1037"/>
          <ac:grpSpMkLst>
            <pc:docMk/>
            <pc:sldMk cId="2400775455" sldId="256"/>
            <ac:grpSpMk id="277" creationId="{A6405743-490F-4742-86D2-A4F6D0A1646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80" creationId="{E5037BED-6068-4356-B45C-C1F99F98C07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4" creationId="{96192EC7-E915-486E-A375-DE87E39B4CEA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7" creationId="{6089E725-141B-4800-A11A-6974F51BEBD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0" creationId="{324805DB-0536-4045-A538-1D6064720A7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3" creationId="{6842FA0E-9532-48F4-A875-A0C52E84C4A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6" creationId="{9ABEF49C-C4B3-4449-B4AD-7970C216D2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9" creationId="{E6D905C0-B497-4E18-948D-60A69B556F91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2" creationId="{C79F188A-EB5D-4D6F-BFCE-8891F6A2B48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5" creationId="{1E6659A0-C588-47C4-B711-9E540F940CA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8" creationId="{DC2EE327-1BC0-4F63-926C-1ECAF54730C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1" creationId="{4025A141-9B47-4F81-B34C-974B5810BA6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4" creationId="{0CA27705-1448-4145-B885-9088A7DE091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7" creationId="{67BD90D7-25BA-4A1D-819C-9A6AC596F14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0" creationId="{D58B0F79-130C-4C35-BCDA-24D72529960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F17B5E7D-3F08-476B-931C-1525C46325ED}" dt="2019-11-05T20:55:48.556" v="247" actId="1037"/>
          <ac:grpSpMkLst>
            <pc:docMk/>
            <pc:sldMk cId="2400775455" sldId="256"/>
            <ac:grpSpMk id="326" creationId="{3C98392D-8C11-4090-A839-E20454AC13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8" creationId="{2C29DA29-E54A-48D5-A6B6-94D7E568999F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1" creationId="{8DCB6CE8-8968-48C4-93E0-48E7356FE3D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4" creationId="{EC29A71B-6C0D-491B-AB2A-C955AA0E293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7" creationId="{7C2D2395-F2E8-456B-9221-B00AFDA6D66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0" creationId="{E6A46458-3ED5-4B43-A7D6-03B684F789F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3" creationId="{0FDBFE32-B1F7-4022-BDD3-1AF432C024F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6" creationId="{BFE2498B-A87F-4DB0-864C-A25FCD46AA9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9" creationId="{87DCDAE7-8E5B-48E6-B63B-0C82B6D8BA7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2" creationId="{B0975718-2771-42C0-B09E-02F22B9DBC53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5" creationId="{FBD61B89-C28D-4083-8544-3946FB091FA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8" creationId="{3824DAB1-A60A-4D1C-9A00-A499BF0CD5A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1" creationId="{20E8A7E1-ACD2-4005-B24D-7F336A80205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4" creationId="{D279ECAE-B0B4-45CA-BD3E-6817011253E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7" creationId="{5B850830-2AE5-43DB-AD76-5875B034F04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70" creationId="{10F8B388-7505-48F8-9C5B-0544A7492C57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76" creationId="{8F3D5B71-B6DE-4BB2-8013-6819C1362A3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1" creationId="{02807ADD-C61E-4CF7-A75A-6A21EE08E566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5" creationId="{19C48B39-D0A9-4F0A-8E4A-25A2362B3BE3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0" creationId="{7684B35D-83FC-46E1-A169-755FBC7029B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5" creationId="{D10E29EE-6E87-4DF5-8068-0F63CB6F8ABF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2" creationId="{C48F2CAB-3B7B-4CD5-AA82-0F4D4BF6A05B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5" creationId="{6DFAAACE-16C3-4BA7-9C71-FEDEF7C21588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8" creationId="{151C1B38-7754-4136-BBDC-9CEE5077382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1" creationId="{57ABC1BE-BA4C-4532-91BB-B11152ABF6B6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4" creationId="{A39093F4-F70D-4E32-A7E8-F0F3719FB81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7" creationId="{583DE52C-F202-4ED2-B9A7-30625B2B29E0}"/>
          </ac:grpSpMkLst>
        </pc:grpChg>
        <pc:grpChg chg="add del mod">
          <ac:chgData name="Jared Ostmeyer" userId="14c2a26e-6770-4957-ba92-de760a629e02" providerId="ADAL" clId="{F17B5E7D-3F08-476B-931C-1525C46325ED}" dt="2019-11-05T21:24:48.331" v="914" actId="478"/>
          <ac:grpSpMkLst>
            <pc:docMk/>
            <pc:sldMk cId="2400775455" sldId="256"/>
            <ac:grpSpMk id="437" creationId="{DD4DE09C-1864-4B6B-869A-116846B613A6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F17B5E7D-3F08-476B-931C-1525C46325ED}" dt="2019-11-05T20:59:30.214" v="393" actId="478"/>
          <ac:grpSpMkLst>
            <pc:docMk/>
            <pc:sldMk cId="2400775455" sldId="256"/>
            <ac:grpSpMk id="455" creationId="{C29B2D94-49AD-4018-9F1B-97A0DE1FA3E0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8" creationId="{1DB90738-FA89-498F-9AA1-9770F25071C8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F17B5E7D-3F08-476B-931C-1525C46325ED}" dt="2019-11-05T20:59:32.461" v="395" actId="478"/>
          <ac:grpSpMkLst>
            <pc:docMk/>
            <pc:sldMk cId="2400775455" sldId="256"/>
            <ac:grpSpMk id="464" creationId="{AC8020A5-D2F4-4491-842F-578649D325BE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0" creationId="{390579B9-BE5A-49D6-BFA5-FC12F4BFA665}"/>
          </ac:grpSpMkLst>
        </pc:grpChg>
        <pc:grpChg chg="add del mod">
          <ac:chgData name="Jared Ostmeyer" userId="14c2a26e-6770-4957-ba92-de760a629e02" providerId="ADAL" clId="{F17B5E7D-3F08-476B-931C-1525C46325ED}" dt="2019-11-05T21:07:33.586" v="498" actId="478"/>
          <ac:grpSpMkLst>
            <pc:docMk/>
            <pc:sldMk cId="2400775455" sldId="256"/>
            <ac:grpSpMk id="473" creationId="{4E802D9B-D14B-414F-9139-4008EEA22EEA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6" creationId="{F381FF60-720B-4F7A-A0BF-CB5F4457F4FC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9" creationId="{5F2A570F-987D-4FD9-B145-DEC145AC56EF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2" creationId="{0570C31E-6154-479C-937A-4DE632B2FD17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5" creationId="{080FB897-8F71-4059-8D9A-432E8CA2E8D8}"/>
          </ac:grpSpMkLst>
        </pc:grpChg>
        <pc:grpChg chg="add del mod">
          <ac:chgData name="Jared Ostmeyer" userId="14c2a26e-6770-4957-ba92-de760a629e02" providerId="ADAL" clId="{F17B5E7D-3F08-476B-931C-1525C46325ED}" dt="2019-11-05T21:20:23.873" v="849" actId="478"/>
          <ac:grpSpMkLst>
            <pc:docMk/>
            <pc:sldMk cId="2400775455" sldId="256"/>
            <ac:grpSpMk id="488" creationId="{81F95A95-508E-460B-885D-5E2E0117E7A8}"/>
          </ac:grpSpMkLst>
        </pc:grpChg>
        <pc:grpChg chg="add del mod">
          <ac:chgData name="Jared Ostmeyer" userId="14c2a26e-6770-4957-ba92-de760a629e02" providerId="ADAL" clId="{F17B5E7D-3F08-476B-931C-1525C46325ED}" dt="2019-11-05T21:10:41.113" v="593" actId="478"/>
          <ac:grpSpMkLst>
            <pc:docMk/>
            <pc:sldMk cId="2400775455" sldId="256"/>
            <ac:grpSpMk id="491" creationId="{6F424708-FF40-4C5D-A005-A4871FD02C0E}"/>
          </ac:grpSpMkLst>
        </pc:grpChg>
        <pc:grpChg chg="add mod">
          <ac:chgData name="Jared Ostmeyer" userId="14c2a26e-6770-4957-ba92-de760a629e02" providerId="ADAL" clId="{F17B5E7D-3F08-476B-931C-1525C46325ED}" dt="2019-11-05T21:14:36.157" v="737" actId="1076"/>
          <ac:grpSpMkLst>
            <pc:docMk/>
            <pc:sldMk cId="2400775455" sldId="256"/>
            <ac:grpSpMk id="499" creationId="{BAF398B8-504F-4699-91AF-1D6175D32A93}"/>
          </ac:grpSpMkLst>
        </pc:grpChg>
        <pc:grpChg chg="add del mod">
          <ac:chgData name="Jared Ostmeyer" userId="14c2a26e-6770-4957-ba92-de760a629e02" providerId="ADAL" clId="{F17B5E7D-3F08-476B-931C-1525C46325ED}" dt="2019-11-05T21:19:26.546" v="836" actId="478"/>
          <ac:grpSpMkLst>
            <pc:docMk/>
            <pc:sldMk cId="2400775455" sldId="256"/>
            <ac:grpSpMk id="504" creationId="{29DFE1DC-F0C1-4013-AF31-6B4F2737C580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1" creationId="{1A75856D-3CA9-447B-99E5-F3B421E839F6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4" creationId="{4CE9F0D1-2354-4336-9222-4C7A3854DB67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7" creationId="{10CAEDD6-3B3A-48F6-B1E4-58B88BC1933C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0" creationId="{E493BC5F-A074-4F04-8A38-EF4080E95DA8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3" creationId="{CB0C09ED-7684-480D-8D90-94F3DCD63D2E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6" creationId="{F8ED5ED3-395F-4526-925D-2B9728EBB3F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29" creationId="{D074C465-3A33-4823-B9EA-EE680010766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2" creationId="{3ED1AE3E-A1C5-44D7-9DC0-A9D63BF7CE3F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5" creationId="{B56E9468-B7D9-419C-BDC0-6E1DF0D777B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8" creationId="{C4D5D155-C0E5-42BB-9843-019A2EA98899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1" creationId="{6253260B-3DBC-49DD-9F13-5F832ACCA0B0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4" creationId="{00B59760-22DD-478B-B3FA-66B2D6C1607A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547" creationId="{7267587B-8670-4B50-B18E-5616ACC9BE4B}"/>
          </ac:grpSpMkLst>
        </pc:grpChg>
        <pc:graphicFrameChg chg="add del mod">
          <ac:chgData name="Jared Ostmeyer" userId="14c2a26e-6770-4957-ba92-de760a629e02" providerId="ADAL" clId="{F17B5E7D-3F08-476B-931C-1525C46325ED}" dt="2019-11-05T20:55:28.065" v="239" actId="478"/>
          <ac:graphicFrameMkLst>
            <pc:docMk/>
            <pc:sldMk cId="2400775455" sldId="256"/>
            <ac:graphicFrameMk id="131" creationId="{A04BB772-A1D1-4313-8814-88DDAA09E57F}"/>
          </ac:graphicFrameMkLst>
        </pc:graphicFrameChg>
        <pc:graphicFrameChg chg="add mod">
          <ac:chgData name="Jared Ostmeyer" userId="14c2a26e-6770-4957-ba92-de760a629e02" providerId="ADAL" clId="{F17B5E7D-3F08-476B-931C-1525C46325ED}" dt="2019-11-05T20:55:32.107" v="241" actId="1076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mod">
          <ac:chgData name="Jared Ostmeyer" userId="14c2a26e-6770-4957-ba92-de760a629e02" providerId="ADAL" clId="{F17B5E7D-3F08-476B-931C-1525C46325ED}" dt="2019-11-05T20:48:43.386" v="63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2627CF5C-6867-4845-9B19-D704E5C76EA4}"/>
    <pc:docChg chg="undo redo custSel modSld">
      <pc:chgData name="Jared Ostmeyer" userId="14c2a26e-6770-4957-ba92-de760a629e02" providerId="ADAL" clId="{2627CF5C-6867-4845-9B19-D704E5C76EA4}" dt="2019-11-01T22:59:09.941" v="478"/>
      <pc:docMkLst>
        <pc:docMk/>
      </pc:docMkLst>
      <pc:sldChg chg="addSp delSp modSp">
        <pc:chgData name="Jared Ostmeyer" userId="14c2a26e-6770-4957-ba92-de760a629e02" providerId="ADAL" clId="{2627CF5C-6867-4845-9B19-D704E5C76EA4}" dt="2019-11-01T22:59:09.941" v="478"/>
        <pc:sldMkLst>
          <pc:docMk/>
          <pc:sldMk cId="2400775455" sldId="256"/>
        </pc:sldMkLst>
        <pc:spChg chg="add del mod">
          <ac:chgData name="Jared Ostmeyer" userId="14c2a26e-6770-4957-ba92-de760a629e02" providerId="ADAL" clId="{2627CF5C-6867-4845-9B19-D704E5C76EA4}" dt="2019-11-01T22:29:24.680" v="102" actId="11529"/>
          <ac:spMkLst>
            <pc:docMk/>
            <pc:sldMk cId="2400775455" sldId="256"/>
            <ac:spMk id="4" creationId="{69AD400E-4BCB-4510-8FBD-2674B7C1B167}"/>
          </ac:spMkLst>
        </pc:spChg>
        <pc:spChg chg="add mod">
          <ac:chgData name="Jared Ostmeyer" userId="14c2a26e-6770-4957-ba92-de760a629e02" providerId="ADAL" clId="{2627CF5C-6867-4845-9B19-D704E5C76EA4}" dt="2019-11-01T22:38:36.266" v="285" actId="1076"/>
          <ac:spMkLst>
            <pc:docMk/>
            <pc:sldMk cId="2400775455" sldId="256"/>
            <ac:spMk id="6" creationId="{59E786B6-8E26-419E-9A3E-220698031765}"/>
          </ac:spMkLst>
        </pc:spChg>
        <pc:spChg chg="add mod">
          <ac:chgData name="Jared Ostmeyer" userId="14c2a26e-6770-4957-ba92-de760a629e02" providerId="ADAL" clId="{2627CF5C-6867-4845-9B19-D704E5C76EA4}" dt="2019-11-01T22:50:16.544" v="382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8" creationId="{90950554-86B4-4555-99B0-7F3C1153FFF4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9" creationId="{1021D11D-242B-4C70-BEF8-5364F6AA9574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0" creationId="{9B2EBCCD-03C6-4CA1-8E31-79257DA053D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1" creationId="{8252DDA6-008F-463C-B400-2DFAB0D0E65D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6" creationId="{540EE730-9AB7-4717-998F-04B6DFF905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8" creationId="{9C6CC650-C9CF-4136-A067-52D1750D00D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9" creationId="{DE9EA460-635B-4205-A644-7F3C888360D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7" creationId="{8D73E340-8182-4B1E-BB06-4CFACD2E598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8" creationId="{3DD586CA-FAEE-4C6D-8014-2E9E075F4CA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9" creationId="{DD3FDE4A-37BB-44BF-99C8-407F5B0FDF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1" creationId="{69EF03E1-942B-487C-BB6D-52C1E88C975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2" creationId="{6B8EB243-DC50-42A1-9771-B9C04C3D2F3E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4" creationId="{23AFC7DC-FCB7-49CC-A0B1-E62C7AD373A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5" creationId="{8145DD4F-4266-424A-90E9-4F97AE558F9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6" creationId="{EFED8111-92E2-4CC8-93E1-CD9CA30C07B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7" creationId="{9F68B497-08EA-440F-924C-4C4CF6A7C5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4" creationId="{2505755E-41B5-4AFA-A513-753F9891AB0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5" creationId="{E1DDF4BD-A42D-4B67-9E21-D4B4E077E7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8" creationId="{EFBB7287-E418-4556-B94A-13AA15871C80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9" creationId="{0FC473CB-2316-4702-BF85-C2FEC4FB77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50" creationId="{1C96BE2A-7378-4580-B4D6-015B3A07F71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1" creationId="{83B5EC29-E8AC-49C9-BC4C-2DE192BD458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2" creationId="{4E72AC8C-C6A7-42B8-8122-D004A8F078F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3" creationId="{3799CA1C-D6E0-4749-8CAB-212B54E971F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4" creationId="{5FAB9441-AF2C-4C03-A3A8-C7380E885B7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8" creationId="{8F83B4A2-5D19-4221-99A9-6645B43C19F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9" creationId="{D63E50CE-70E3-4CCB-8A9E-DF5E771816DC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0" creationId="{77F06529-1A23-443E-B939-E7152770F7E1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1" creationId="{FC5DF7AC-A6A9-4BEF-84B9-CEFEC50FAF3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2" creationId="{50533ECD-76E3-4120-8B72-24D5D474E3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3" creationId="{83D65AE0-A0F7-4677-B8D1-7C6AA002051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4" creationId="{83EB30E0-7188-4576-AC76-98B66334E0DD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5" creationId="{629741DC-4A45-4B23-AB2F-3000FCFEDEE4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6" creationId="{18C62D5C-E315-4509-AB72-AA4776F63C8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7" creationId="{41AABC0D-A07B-4DEB-99FC-DE9E5843BA62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8" creationId="{4C8D9A10-0073-47F9-885F-B312710406F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9" creationId="{2F3E20CF-9B98-48B7-8FC9-534156388E3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0" creationId="{30FFBF49-DF2B-444D-87DF-8B643E82D28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1" creationId="{153D254C-AD3A-4F0A-B5EF-A2689E3633E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2" creationId="{D0E7CFFB-8BA4-46FA-8ED4-17C3186C510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3" creationId="{BA8FCC13-BCC7-40DD-8838-7746CD288D06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4" creationId="{172A5691-EDD4-4D6F-8C3A-AA7B0835CEFF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5" creationId="{34437EAA-642C-4BD5-B34C-CC343E4B757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6" creationId="{6ECB8A7D-2A00-4A83-9994-57ED99DF398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7" creationId="{6E17C770-AC3E-429F-B391-E27B0CE3560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8" creationId="{0C25C8F1-F3F7-42DF-A772-A88603BDAD8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9" creationId="{430F9B3E-9148-4A04-81D1-B4FA5F709CF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0" creationId="{A39DDAD9-9DA9-4774-8ACA-201065B72AF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1" creationId="{7FFFCB99-C009-4F4A-A962-A4FF953B743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2" creationId="{14147372-C5B9-4FA0-B062-BC535EA0387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3" creationId="{6B87B9CF-A5F6-46F4-A588-DF447EA8B01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4" creationId="{19907A96-06C3-40DA-8A61-A7185DCB0BE3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5" creationId="{4CDCD65A-D280-49AF-A59C-5D2886B1118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6" creationId="{083966B5-F692-40A0-8FA5-C4402C1BEF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7" creationId="{7D4CFBCC-62A6-4372-A9A6-99429FB9587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8" creationId="{655AE289-7D06-4269-8351-509100199A7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9" creationId="{14BE5F44-C690-4713-BC15-4CE4D714FD4D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0" creationId="{396E37A8-5A0F-4B76-A4DC-E32AE7772F0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1" creationId="{89C0EB89-69E3-4033-A2A5-7E1CDF1A32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2" creationId="{CD793613-B93B-4B5E-828F-B85108C5DAC6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3" creationId="{B590AD39-3663-46F4-8C29-9AD09DBCCE62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4" creationId="{080871B1-293A-4F44-8485-A9B0E5D1489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5" creationId="{83F17D86-54A0-452D-9DD4-F2E24B4F1C56}"/>
          </ac:spMkLst>
        </pc:spChg>
        <pc:spChg chg="add del mod">
          <ac:chgData name="Jared Ostmeyer" userId="14c2a26e-6770-4957-ba92-de760a629e02" providerId="ADAL" clId="{2627CF5C-6867-4845-9B19-D704E5C76EA4}" dt="2019-11-01T22:26:08.544" v="83" actId="478"/>
          <ac:spMkLst>
            <pc:docMk/>
            <pc:sldMk cId="2400775455" sldId="256"/>
            <ac:spMk id="96" creationId="{32183154-7888-418B-9316-A44ECE3CD4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7" creationId="{7EE2FD04-F821-4A75-8903-44746A1E20C1}"/>
          </ac:spMkLst>
        </pc:spChg>
        <pc:spChg chg="add del mod">
          <ac:chgData name="Jared Ostmeyer" userId="14c2a26e-6770-4957-ba92-de760a629e02" providerId="ADAL" clId="{2627CF5C-6867-4845-9B19-D704E5C76EA4}" dt="2019-11-01T22:25:36.350" v="81" actId="478"/>
          <ac:spMkLst>
            <pc:docMk/>
            <pc:sldMk cId="2400775455" sldId="256"/>
            <ac:spMk id="98" creationId="{0AF7AD6B-91F3-4641-92AB-23614104586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9" creationId="{FAC80E9F-11D1-4219-80E1-B76E103F53BA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0" creationId="{78697606-4BD5-4BD6-B86D-4EADAD9A0502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1" creationId="{333CB815-1360-40E9-999B-2C6968C21D1E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2" creationId="{6420005A-E636-436C-A712-A0008257F305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3" creationId="{90DF68EC-A03D-4A86-9421-4EC6A314DC3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4" creationId="{A22D587E-01E0-4249-A9E8-4831AF75B5F0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5" creationId="{CF16B706-744F-47E2-A46C-26B1A5831909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6" creationId="{ECD5C71E-DDB1-4D23-94DA-39DE09E2E6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7" creationId="{C94CF47B-1540-4D6C-8FB6-1412BAADC54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8" creationId="{C62764EF-D02E-445F-9044-9CB9FE00DD7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9" creationId="{EF456B82-C17F-4256-90C1-40B6E6574E69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0" creationId="{1B31BF0A-2C69-4483-9B72-E31BAC20B54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1" creationId="{73F01E44-06AD-4073-A083-0883F2B5D152}"/>
          </ac:spMkLst>
        </pc:spChg>
        <pc:spChg chg="add del mod">
          <ac:chgData name="Jared Ostmeyer" userId="14c2a26e-6770-4957-ba92-de760a629e02" providerId="ADAL" clId="{2627CF5C-6867-4845-9B19-D704E5C76EA4}" dt="2019-11-01T22:26:55.855" v="94" actId="478"/>
          <ac:spMkLst>
            <pc:docMk/>
            <pc:sldMk cId="2400775455" sldId="256"/>
            <ac:spMk id="112" creationId="{B2411302-A944-485E-B786-76C442C62BB5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3" creationId="{4249A1AD-05DF-4868-8C66-302F586698C7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4" creationId="{DBE06F3B-FEE8-43EC-9429-7A990985031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5" creationId="{B5D9D65A-5EDC-413D-9A6F-B596817C48CD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6" creationId="{0CEA8773-4CFA-4B9C-BADD-7338FC8CB7A2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7" creationId="{50613508-2BC9-48A9-B219-DA41C7A57D6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8" creationId="{2DAB09FE-F966-4F67-96D8-E07245BC194E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9" creationId="{02BA9871-3E08-4551-886E-0D7A40866E70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0" creationId="{26482E4F-961A-487C-8F9A-2F708D13B186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1" creationId="{398776D6-64A7-42DE-8BDC-49E3D992D1CF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2" creationId="{CF9D3829-3472-4111-BD97-DDF45C1FC71B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3" creationId="{7A6606B7-8709-4F49-B242-A68C2BA0A25A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4" creationId="{AC148F24-5DB6-4CAF-8C08-359AB6E3CF71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5" creationId="{BF86D52E-7081-47CB-8D93-3B50F24CC8A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6" creationId="{3A75A293-F879-452A-B850-089B42B8217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7" creationId="{E4C433C3-11E2-45CC-8F89-DAB8985606D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8" creationId="{7282B2B1-9902-4BBD-90D1-A890398C999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29" creationId="{40F254B6-EA8D-49BA-9D03-9B746EAEB13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0" creationId="{C0743531-FC50-45C0-BA43-DB2867FEF39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1" creationId="{DA078DE8-7725-450C-B062-8500CEF8FDE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2" creationId="{11E0DB24-5FE4-4894-B8F3-414604913B7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3" creationId="{0B519033-BED6-49D3-ADD8-F2FC363AF0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4" creationId="{2AB988C0-149E-4602-B4F8-66C592B4DA01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5" creationId="{5E75CD47-E667-4235-A7C9-7370B39869D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6" creationId="{0ADD5BE0-3AF6-47D1-A3CC-1283EDC353A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7" creationId="{4F68BE75-410E-4207-B16D-531024F506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8" creationId="{8E98114A-6649-4865-9FF2-F2C589211551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0" creationId="{65690FA9-0663-4D1B-BC13-396BF22492B6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1" creationId="{038E3A8C-3940-4331-B23E-BEC89494CB8E}"/>
          </ac:spMkLst>
        </pc:spChg>
        <pc:spChg chg="add del">
          <ac:chgData name="Jared Ostmeyer" userId="14c2a26e-6770-4957-ba92-de760a629e02" providerId="ADAL" clId="{2627CF5C-6867-4845-9B19-D704E5C76EA4}" dt="2019-11-01T22:54:34.142" v="430"/>
          <ac:spMkLst>
            <pc:docMk/>
            <pc:sldMk cId="2400775455" sldId="256"/>
            <ac:spMk id="142" creationId="{BA9870FB-5375-43E1-B29D-F7B34531802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3" creationId="{AC57049E-62C8-46E3-A3D7-4B76D198A929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2627CF5C-6867-4845-9B19-D704E5C76EA4}" dt="2019-11-01T22:56:07.630" v="452"/>
          <ac:spMkLst>
            <pc:docMk/>
            <pc:sldMk cId="2400775455" sldId="256"/>
            <ac:spMk id="145" creationId="{0DF05B8B-EDC4-4885-87A4-600F4D00EC9F}"/>
          </ac:spMkLst>
        </pc:spChg>
        <pc:spChg chg="add mod">
          <ac:chgData name="Jared Ostmeyer" userId="14c2a26e-6770-4957-ba92-de760a629e02" providerId="ADAL" clId="{2627CF5C-6867-4845-9B19-D704E5C76EA4}" dt="2019-11-01T22:58:06.243" v="471" actId="1076"/>
          <ac:spMkLst>
            <pc:docMk/>
            <pc:sldMk cId="2400775455" sldId="256"/>
            <ac:spMk id="146" creationId="{3F183E19-E770-413C-92C9-E64D11BEBC79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7" creationId="{D9BBBFD4-06BE-420C-8D90-107389FF2BE1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8" creationId="{FE4F7CE1-0A64-4343-8D6D-B246D6ACDFE3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9" creationId="{230527B6-5131-440D-98AE-2260D9B8AD3A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0" creationId="{B50004C8-B80F-4421-8674-D853CF09654B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1" creationId="{8827BD27-951B-4863-88DC-5F021705E747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2" creationId="{3878E9B5-00F5-434A-A15A-25F0ECD34B9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3" creationId="{D0C3F70A-DF94-4425-9FF3-653E1FAEB0C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4" creationId="{BD2DEB23-07DF-4246-BD01-3E8707BD667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5" creationId="{7C1B3C15-C12A-4B48-8E74-7785FDF3AA5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6" creationId="{3AE1A9D1-35C8-4BA7-8ECC-B732BEC67971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7" creationId="{E1FEEB72-91D3-4228-A4E4-33BD42AFDBD3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8" creationId="{393C872B-3BD7-40FB-8620-26877A1DC0C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9" creationId="{38383300-7AAB-4C85-A5C3-4313974F56D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0" creationId="{0CF2BD21-FA10-462D-9870-8CCC10DBB01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1" creationId="{8D9B05A9-E18B-48A0-9226-BB50631EED3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2" creationId="{C4683B6B-5754-4E86-BAA3-C241B3DDBC42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3" creationId="{CDFDE651-51D9-4038-801D-31DBCB530A0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4" creationId="{675805A0-1195-48DB-A272-25C8CAB84DF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5" creationId="{AAAB1AC5-3980-4520-8167-2699514592B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6" creationId="{CC396389-1020-45DF-AB6B-42550485074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7" creationId="{69741E04-E248-43C4-B7C8-3BA21E708989}"/>
          </ac:spMkLst>
        </pc:s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38" creationId="{0C22BE17-F3E9-4AE7-95BD-67EF14DFFD00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41" creationId="{42BB7EB6-8D0B-4ED6-B253-A2908F54CE49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55" creationId="{208B053C-FD86-4B39-A589-425AD3692437}"/>
          </ac:grpSpMkLst>
        </pc:grpChg>
        <pc:graphicFrameChg chg="add mod ord modGraphic">
          <ac:chgData name="Jared Ostmeyer" userId="14c2a26e-6770-4957-ba92-de760a629e02" providerId="ADAL" clId="{2627CF5C-6867-4845-9B19-D704E5C76EA4}" dt="2019-11-01T22:57:50.244" v="463" actId="1076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mod">
          <ac:chgData name="Jared Ostmeyer" userId="14c2a26e-6770-4957-ba92-de760a629e02" providerId="ADAL" clId="{2627CF5C-6867-4845-9B19-D704E5C76EA4}" dt="2019-11-01T22:22:02.143" v="0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2627CF5C-6867-4845-9B19-D704E5C76EA4}" dt="2019-11-01T22:52:33.995" v="403"/>
          <ac:graphicFrameMkLst>
            <pc:docMk/>
            <pc:sldMk cId="2400775455" sldId="256"/>
            <ac:graphicFrameMk id="139" creationId="{B5ECBBB5-2102-4B20-AB54-D717A220B30D}"/>
          </ac:graphicFrameMkLst>
        </pc:graphicFrame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703B6D41-69EB-42C4-B646-E02E3204CA77}"/>
    <pc:docChg chg="undo custSel modSld">
      <pc:chgData name="Jared Ostmeyer" userId="14c2a26e-6770-4957-ba92-de760a629e02" providerId="ADAL" clId="{703B6D41-69EB-42C4-B646-E02E3204CA77}" dt="2019-11-14T01:09:27.754" v="1261" actId="1036"/>
      <pc:docMkLst>
        <pc:docMk/>
      </pc:docMkLst>
      <pc:sldChg chg="addSp delSp modSp">
        <pc:chgData name="Jared Ostmeyer" userId="14c2a26e-6770-4957-ba92-de760a629e02" providerId="ADAL" clId="{703B6D41-69EB-42C4-B646-E02E3204CA77}" dt="2019-11-14T01:09:27.754" v="1261" actId="1036"/>
        <pc:sldMkLst>
          <pc:docMk/>
          <pc:sldMk cId="2400775455" sldId="256"/>
        </pc:sldMkLst>
        <pc:spChg chg="del">
          <ac:chgData name="Jared Ostmeyer" userId="14c2a26e-6770-4957-ba92-de760a629e02" providerId="ADAL" clId="{703B6D41-69EB-42C4-B646-E02E3204CA77}" dt="2019-11-14T01:02:48.556" v="907" actId="478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703B6D41-69EB-42C4-B646-E02E3204CA77}" dt="2019-11-14T00:22:31.306" v="2" actId="478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" creationId="{C66609A7-04B2-4E43-A86A-70FBE3812753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8" creationId="{B976C341-30E5-478D-9B20-EA3645F260D4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30" creationId="{24DDD358-02F6-46B4-AFDB-2C0BC5F4EB0F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2" creationId="{55FB2C6E-5547-4559-B287-4308BE4061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67" creationId="{8661EFA5-6753-4574-B021-210E664257E6}"/>
          </ac:spMkLst>
        </pc:spChg>
        <pc:spChg chg="mod">
          <ac:chgData name="Jared Ostmeyer" userId="14c2a26e-6770-4957-ba92-de760a629e02" providerId="ADAL" clId="{703B6D41-69EB-42C4-B646-E02E3204CA77}" dt="2019-11-14T00:22:24.627" v="1" actId="1076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77" creationId="{7C1140BF-624F-42A3-8AAC-83D05FB1A69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8" creationId="{6BCA565D-D397-473F-A373-6D57C7B8B90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9" creationId="{63A1CABA-743C-4BA0-960B-6D6DBC42D26D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0" creationId="{1C846DDB-FBB6-4673-B8F9-D89B07164BE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3" creationId="{A08BF4B2-4327-47E1-ADE3-59BD50109D16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5" creationId="{CAB045D6-DE93-4E89-9DC6-2786DCD27965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6" creationId="{1D56DA9F-342D-422D-BE5B-E32827A95A0E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99" creationId="{CE5A5AEE-FADC-4E03-8A9F-317DCA689A09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202" creationId="{6DD4EC0F-C6FA-4842-9621-5890A1C45EEE}"/>
          </ac:spMkLst>
        </pc:spChg>
        <pc:spChg chg="mod">
          <ac:chgData name="Jared Ostmeyer" userId="14c2a26e-6770-4957-ba92-de760a629e02" providerId="ADAL" clId="{703B6D41-69EB-42C4-B646-E02E3204CA77}" dt="2019-11-14T00:39:26.514" v="283" actId="1076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5" creationId="{6FF70A91-5E6B-495E-8838-0748A2423ADB}"/>
          </ac:spMkLst>
        </pc:spChg>
        <pc:spChg chg="del mod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6" creationId="{041B732A-3EC7-4B9E-9C95-6FA9C2A42A5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9" creationId="{FA6DC3D6-D27F-45A2-94C6-C384426C3FF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3" creationId="{672F8471-59CF-474E-A426-CD94376AEC7A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5" creationId="{BDABF52F-078D-4FCB-BEB9-2291F9A5DB99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7" creationId="{288FF333-897C-4AC6-AE1D-0CAFEE12C315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8" creationId="{F2B0E7BA-C617-4B16-A3D4-F3870DF3AD5F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9" creationId="{5BA43F36-B882-4AB8-B98C-C2C66C70D25D}"/>
          </ac:spMkLst>
        </pc:spChg>
        <pc:spChg chg="add mod">
          <ac:chgData name="Jared Ostmeyer" userId="14c2a26e-6770-4957-ba92-de760a629e02" providerId="ADAL" clId="{703B6D41-69EB-42C4-B646-E02E3204CA77}" dt="2019-11-14T00:54:57.501" v="709" actId="1076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703B6D41-69EB-42C4-B646-E02E3204CA77}" dt="2019-11-14T00:39:13.945" v="281" actId="1076"/>
          <ac:spMkLst>
            <pc:docMk/>
            <pc:sldMk cId="2400775455" sldId="256"/>
            <ac:spMk id="336" creationId="{DF555DB0-C854-4408-8A1C-DC7C3A5FAE69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343" creationId="{6FA3FEE1-A98A-484D-B689-A44E779ABAD4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49" creationId="{D85CA6F3-A6DC-4B94-9AEE-26F294EAB322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56" creationId="{83F6F33C-AB1A-47AD-824F-ED52F8351753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377" creationId="{BB259776-18C0-4279-9621-8C0E5C08C29C}"/>
          </ac:spMkLst>
        </pc:spChg>
        <pc:spChg chg="add del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7" creationId="{0B9B49E9-A547-44C1-AFEE-DE398D71EB66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8" creationId="{D80560D8-2083-4C67-B05D-2273D9610C5F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441" creationId="{30006F16-6599-4051-88A2-53D2088E8CF4}"/>
          </ac:spMkLst>
        </pc:spChg>
        <pc:spChg chg="add mod">
          <ac:chgData name="Jared Ostmeyer" userId="14c2a26e-6770-4957-ba92-de760a629e02" providerId="ADAL" clId="{703B6D41-69EB-42C4-B646-E02E3204CA77}" dt="2019-11-14T01:07:49.906" v="1213" actId="1037"/>
          <ac:spMkLst>
            <pc:docMk/>
            <pc:sldMk cId="2400775455" sldId="256"/>
            <ac:spMk id="442" creationId="{BCD8F3CA-E363-49C5-8A5A-EB74EB8C392D}"/>
          </ac:spMkLst>
        </pc:spChg>
        <pc:spChg chg="add mod">
          <ac:chgData name="Jared Ostmeyer" userId="14c2a26e-6770-4957-ba92-de760a629e02" providerId="ADAL" clId="{703B6D41-69EB-42C4-B646-E02E3204CA77}" dt="2019-11-14T01:07:57.177" v="1216" actId="1035"/>
          <ac:spMkLst>
            <pc:docMk/>
            <pc:sldMk cId="2400775455" sldId="256"/>
            <ac:spMk id="444" creationId="{59158D51-503A-4CBE-9632-6B4E91AAAA4C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45" creationId="{4618BE9F-38FF-4192-BF3D-5BE68BF2FC4C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6" creationId="{D410BAAC-E43E-44D0-9183-75281B9952A0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7" creationId="{B7FAB5CC-F4F2-49C1-A3B5-C5A2A9FBAD2A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8" creationId="{46E24D35-5FE1-4CE6-A6E4-01D238F2D21F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9" creationId="{BD5E945B-8EB3-48A8-B4B9-4757A1D3E620}"/>
          </ac:spMkLst>
        </pc:s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92" creationId="{D1B4719C-10B2-4285-9127-31B0BFFB930C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1" creationId="{B888E990-E70A-4ED3-A743-B0B253628E0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4" creationId="{4657E52C-A5BA-4391-A36C-2442F811CD7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7" creationId="{6A48CF7A-4054-4910-A49A-A0EE814827CA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0" creationId="{2E9E875F-4860-4C8A-BC39-E458A3A707D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3" creationId="{6DB6BEEF-7F96-4CAB-BE22-489C4FC9172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6" creationId="{C6D45214-39CD-4762-AC39-27682AFB7327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9" creationId="{25ADD2DD-5A69-4C55-9376-D93CAF1742E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2" creationId="{3A382519-0986-4E75-A837-6BDFB449C26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5" creationId="{10B148E6-1FE9-4281-B70F-4B6AE7FA6BE8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8" creationId="{617E3211-7B92-4458-8740-113DFB44850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1" creationId="{3C93B0FF-1DF9-4E82-9B2A-75CE73E3385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4" creationId="{7E6E53FC-FAE3-4B44-95C7-FCE706F5039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7" creationId="{D5D8DB55-5999-468E-BF46-75013C5D5BA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70" creationId="{9030F953-2920-4925-904E-A312F0AA4276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3" creationId="{DDC2C800-6DF9-4F5A-931E-982C35FC27F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6" creationId="{C487F7F2-49DA-49BE-9CD2-E7D287A14D88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9" creationId="{301AE498-79EC-4509-97EC-77F96FCF357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2" creationId="{1C690485-53CD-4A72-B91C-63F5D3A3211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5" creationId="{10ACA9DC-2B14-4A27-9838-97589772249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8" creationId="{42D26550-C269-4538-96C1-A5416CC777C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91" creationId="{E3732753-F12B-4324-B479-FC55872FC3B4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4" creationId="{DE21C9DC-10C1-4E93-B44E-2A50699285A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7" creationId="{EB462CAB-5D3F-45B4-803D-63DEC4A75267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3" creationId="{D49634A2-4020-45F8-8DD1-E99D6E9D03F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8" creationId="{5ECFB8B3-A289-4BC9-B2C9-515A440D3D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1" creationId="{9734C1EF-F2E2-4CAC-8947-2F7EA1B4541A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4" creationId="{22AF7266-150C-4A2A-BD12-B37DAF4B4DCA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17" creationId="{6C2FB35F-F8E7-4FB9-90DF-53EF63AB4CC6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20" creationId="{1A1F5E78-1001-4D9E-B4DF-8CF8F7DEAA80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223" creationId="{C51698AD-54EE-4C71-9E6B-DE8732AEACC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0" creationId="{009D39FB-642A-4DD8-AC52-57DB66FF88E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3" creationId="{368F0EA7-90A1-4EE8-A665-D9E73081998C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6" creationId="{717D063A-A692-41CE-8151-3DCFF7B90A8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9" creationId="{A70BDB44-073E-4397-B86E-9C64AA24D040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2" creationId="{16AE95D8-1418-43F0-BEC4-9C2FE63BFC71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5" creationId="{A0F88751-CC7B-4BE3-B997-996BB4CCF23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8" creationId="{A058E343-234F-4611-A1B3-5691DD92ACF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1" creationId="{7F591C0F-718D-46AA-9E95-14E57C8BF05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4" creationId="{EAF3B2E8-D038-42EC-839C-641917E52EA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7" creationId="{FFC64E27-B3FE-401F-BE9F-1826269DE63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0" creationId="{1892484B-FF89-428C-807C-5E5EC885FE7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3" creationId="{7786F891-D7C3-4330-98C8-3D64B1D4070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6" creationId="{600EAF2E-5A82-4E50-AF35-E1E98E1A89C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9" creationId="{C19D269F-7FE6-44D6-B591-1C6D067E532A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88" creationId="{7FCF0C77-129E-4B85-BC0E-F725683FB4FB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1" creationId="{3D71A4BB-0897-480F-9299-42D9DA2E3CC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4" creationId="{35930027-6ADD-4655-A4B8-2D41C79F60A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7" creationId="{B842C3AB-1762-4D56-9267-B9C72CFB7DC3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0" creationId="{1CE4C81D-59B8-4976-8ED7-578C1497879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3" creationId="{06D31E3F-23DC-4DA2-A37A-81D66A0CEDF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6" creationId="{A5868EDF-CD9F-4D1F-B419-05630F4029F5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9" creationId="{351D39FA-7290-4D08-BFF5-7EE26D2ADBBC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2" creationId="{A38D150E-6ABC-46BA-A86B-7F4ED55544C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5" creationId="{EF4E9445-ED5F-4BC9-ABD6-9EC83468C1E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8" creationId="{DB6F26F1-9802-4005-AFCF-D55945D7640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1" creationId="{C1DE449D-C269-4858-85F6-CDA448E727F7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4" creationId="{C79D39F6-D324-4756-90A2-8B530754519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7" creationId="{7B30C98C-44E0-46B2-8801-E88B03517992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2" creationId="{488014C0-B9D4-42F3-9437-9EF26AB91957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7" creationId="{1A0DD0D4-92CC-44FC-B38C-0421581389DC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40" creationId="{DE8CDC2A-806A-4FE5-9A93-110EF05E63ED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45" creationId="{E48F69E9-74D2-47C8-8AB0-93923A658995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0" creationId="{D58B639D-16E3-4CCE-BACB-722EF4D5B601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3" creationId="{1F7AA146-D016-4700-A1B1-B2FC6E2F2C09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59" creationId="{17712026-7A2B-461D-A30A-E6CFDA4FE1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62" creationId="{58E2E5A2-2013-4795-A7C9-EBE06FA663DE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365" creationId="{9F060838-65A2-4FA1-A4D4-1F7B9B92E8A8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368" creationId="{711878B2-E510-4FEF-A387-D1F88CD33750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71" creationId="{B5514FDB-3E30-43FC-B3E2-E0AA32F79895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374" creationId="{2D8E6113-6377-4A5A-9018-9A3997CFA7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3" creationId="{B6BF610A-B037-40C8-B734-72F396F0F4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6" creationId="{1B25DC0B-DB4B-42DF-AA72-9A976E790E6A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9" creationId="{F2BD00E8-795A-486D-9006-545D44A2C54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2" creationId="{BBA69151-8023-4AAC-82A3-FB5CE35281F4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5" creationId="{A7A08D1C-7819-450A-88AB-997411650FD9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8" creationId="{3B7ED73B-7C6E-484B-AFDA-AAFD87989BFF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01" creationId="{17ED460C-8698-45E8-957F-B213CE501AF9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04" creationId="{29C20AA8-C1DA-4475-BB5B-76E1968F062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07" creationId="{B53A432B-1846-4A74-9AF7-913AB758A7A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0" creationId="{92640F8C-1ACB-4619-BE60-1CB308A75AED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3" creationId="{8407D220-5AA4-4A10-AD75-CD6A0DFE45D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6" creationId="{57BE584E-2BA1-4C78-84D1-19877F520FF3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9" creationId="{07269A3A-F305-442B-8E61-1DDD55287701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2" creationId="{60CD6110-6133-45A3-B5A6-1831490BA3E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5" creationId="{C648B524-C142-49A2-9820-A492B7E02820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28" creationId="{6DBFFAB0-26D3-4857-8750-FE179E6D4236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31" creationId="{50295BDF-2122-47BA-A38A-06EFF41BDAD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24.627" v="1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22.604" v="1208" actId="1037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44.666" v="19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0:54:57.501" v="709" actId="1076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2:04.527" v="332" actId="478"/>
          <ac:graphicFrameMkLst>
            <pc:docMk/>
            <pc:sldMk cId="2400775455" sldId="256"/>
            <ac:graphicFrameMk id="357" creationId="{42137D72-6B63-4D2F-9A20-2DCFFD493D9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3:43.943" v="338" actId="478"/>
          <ac:graphicFrameMkLst>
            <pc:docMk/>
            <pc:sldMk cId="2400775455" sldId="256"/>
            <ac:graphicFrameMk id="358" creationId="{94D21560-A3C4-4412-AA2E-5B14F0D08534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01.715" v="1195" actId="103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8:10.338" v="1219" actId="1076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5" creationId="{89CA2737-93AB-423D-AAE7-E9AD34E4FF33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6" creationId="{73FEBF3B-6094-420E-A08D-CCF6F54CCEF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72" creationId="{820EA773-E345-472D-BC76-791835689D6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84" creationId="{5B3118A6-3730-4E84-ADE4-0D67EC0B3E7D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86" creationId="{CB63C582-BEBE-4600-9238-5D029008FCC7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91" creationId="{36861F20-2075-4D6A-A2EC-8BE50649B1D3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97" creationId="{8CA1E3BF-1740-42E4-ACD8-9A3BEF46B9E0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98" creationId="{1C9FCE9F-9D51-4621-89D2-E4ADC54DC794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4" creationId="{A9CC76E3-C591-42C6-8381-E9D731C434B2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5" creationId="{71DE7FC2-9AE4-461E-9FCE-2A2FC394A08F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28" creationId="{DA7242AC-8961-4CED-B7C8-5796FF55FA54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72" creationId="{FA517A93-B5DA-45BC-A70F-DFE01DDA21F5}"/>
          </ac:cxnSpMkLst>
        </pc:cxnChg>
        <pc:cxnChg chg="mod">
          <ac:chgData name="Jared Ostmeyer" userId="14c2a26e-6770-4957-ba92-de760a629e02" providerId="ADAL" clId="{703B6D41-69EB-42C4-B646-E02E3204CA77}" dt="2019-11-14T00:22:44.666" v="19" actId="1076"/>
          <ac:cxnSpMkLst>
            <pc:docMk/>
            <pc:sldMk cId="2400775455" sldId="256"/>
            <ac:cxnSpMk id="280" creationId="{062D06AD-B17A-4620-B7A8-F80D088DC5A4}"/>
          </ac:cxnSpMkLst>
        </pc:cxnChg>
        <pc:cxnChg chg="add del mod">
          <ac:chgData name="Jared Ostmeyer" userId="14c2a26e-6770-4957-ba92-de760a629e02" providerId="ADAL" clId="{703B6D41-69EB-42C4-B646-E02E3204CA77}" dt="2019-11-14T00:36:36.451" v="229" actId="478"/>
          <ac:cxnSpMkLst>
            <pc:docMk/>
            <pc:sldMk cId="2400775455" sldId="256"/>
            <ac:cxnSpMk id="282" creationId="{499A298D-5F09-48A2-A6C7-5C6F300B37DD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283" creationId="{1792A97C-DAAB-4625-8903-144F6AC3ADE4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284" creationId="{E1139D01-D186-4FDB-A90D-159E72558300}"/>
          </ac:cxnSpMkLst>
        </pc:cxnChg>
        <pc:cxnChg chg="add del mod">
          <ac:chgData name="Jared Ostmeyer" userId="14c2a26e-6770-4957-ba92-de760a629e02" providerId="ADAL" clId="{703B6D41-69EB-42C4-B646-E02E3204CA77}" dt="2019-11-14T00:36:37.619" v="230" actId="478"/>
          <ac:cxnSpMkLst>
            <pc:docMk/>
            <pc:sldMk cId="2400775455" sldId="256"/>
            <ac:cxnSpMk id="285" creationId="{63A9545B-4B48-46C3-8709-3D0008FDBD80}"/>
          </ac:cxnSpMkLst>
        </pc:cxnChg>
        <pc:cxnChg chg="add mod">
          <ac:chgData name="Jared Ostmeyer" userId="14c2a26e-6770-4957-ba92-de760a629e02" providerId="ADAL" clId="{703B6D41-69EB-42C4-B646-E02E3204CA77}" dt="2019-11-14T01:07:49.906" v="1213" actId="1037"/>
          <ac:cxnSpMkLst>
            <pc:docMk/>
            <pc:sldMk cId="2400775455" sldId="256"/>
            <ac:cxnSpMk id="330" creationId="{6AB8DAB0-BE8E-489E-9925-447AFDBF2F52}"/>
          </ac:cxnSpMkLst>
        </pc:cxnChg>
        <pc:cxnChg chg="add del mod">
          <ac:chgData name="Jared Ostmeyer" userId="14c2a26e-6770-4957-ba92-de760a629e02" providerId="ADAL" clId="{703B6D41-69EB-42C4-B646-E02E3204CA77}" dt="2019-11-14T00:37:55.452" v="244" actId="478"/>
          <ac:cxnSpMkLst>
            <pc:docMk/>
            <pc:sldMk cId="2400775455" sldId="256"/>
            <ac:cxnSpMk id="331" creationId="{CCA5CD21-B36E-4BA1-91EB-A5FAE7AF0447}"/>
          </ac:cxnSpMkLst>
        </pc:cxnChg>
        <pc:cxnChg chg="add mod">
          <ac:chgData name="Jared Ostmeyer" userId="14c2a26e-6770-4957-ba92-de760a629e02" providerId="ADAL" clId="{703B6D41-69EB-42C4-B646-E02E3204CA77}" dt="2019-11-14T00:39:13.945" v="281" actId="1076"/>
          <ac:cxnSpMkLst>
            <pc:docMk/>
            <pc:sldMk cId="2400775455" sldId="256"/>
            <ac:cxnSpMk id="335" creationId="{FA3CDB3C-6083-4ACF-8D1B-60217471E7C2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4" creationId="{46C00E54-48D6-4FA4-B9F4-ECAA3310F227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8" creationId="{5CE2D827-BB67-4AFC-8ADF-444FE6E7142B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8" creationId="{78BFC67C-AB84-4C56-B9CE-BBCC7CCC4CBA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9" creationId="{DD9630E5-B315-4BEC-A27F-0AE12C9F0D5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0" creationId="{FAE98FD4-74F2-4A7F-80C8-941602694D4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1" creationId="{639A9007-116F-4201-8F8B-3763ECFA74FE}"/>
          </ac:cxnSpMkLst>
        </pc:cxnChg>
        <pc:cxnChg chg="add mod">
          <ac:chgData name="Jared Ostmeyer" userId="14c2a26e-6770-4957-ba92-de760a629e02" providerId="ADAL" clId="{703B6D41-69EB-42C4-B646-E02E3204CA77}" dt="2019-11-14T01:03:29.477" v="1148" actId="1036"/>
          <ac:cxnSpMkLst>
            <pc:docMk/>
            <pc:sldMk cId="2400775455" sldId="256"/>
            <ac:cxnSpMk id="440" creationId="{D02D6DD4-0546-4025-8D5F-4FD6394AF901}"/>
          </ac:cxnSpMkLst>
        </pc:cxnChg>
        <pc:cxnChg chg="add mod">
          <ac:chgData name="Jared Ostmeyer" userId="14c2a26e-6770-4957-ba92-de760a629e02" providerId="ADAL" clId="{703B6D41-69EB-42C4-B646-E02E3204CA77}" dt="2019-11-14T01:07:53.945" v="1215" actId="1036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B9796A64-435A-434D-8E52-F181D450FA06}"/>
    <pc:docChg chg="undo redo custSel modSld">
      <pc:chgData name="Jared Ostmeyer" userId="14c2a26e-6770-4957-ba92-de760a629e02" providerId="ADAL" clId="{B9796A64-435A-434D-8E52-F181D450FA06}" dt="2019-11-13T21:45:12.894" v="3792" actId="1037"/>
      <pc:docMkLst>
        <pc:docMk/>
      </pc:docMkLst>
      <pc:sldChg chg="addSp delSp modSp">
        <pc:chgData name="Jared Ostmeyer" userId="14c2a26e-6770-4957-ba92-de760a629e02" providerId="ADAL" clId="{B9796A64-435A-434D-8E52-F181D450FA06}" dt="2019-11-13T21:45:12.894" v="3792" actId="1037"/>
        <pc:sldMkLst>
          <pc:docMk/>
          <pc:sldMk cId="2400775455" sldId="256"/>
        </pc:sldMkLst>
        <pc:spChg chg="add del mod">
          <ac:chgData name="Jared Ostmeyer" userId="14c2a26e-6770-4957-ba92-de760a629e02" providerId="ADAL" clId="{B9796A64-435A-434D-8E52-F181D450FA06}" dt="2019-11-13T18:43:29.558" v="219" actId="478"/>
          <ac:spMkLst>
            <pc:docMk/>
            <pc:sldMk cId="2400775455" sldId="256"/>
            <ac:spMk id="2" creationId="{45563102-0108-4DEF-80C0-76568A731884}"/>
          </ac:spMkLst>
        </pc:spChg>
        <pc:spChg chg="del">
          <ac:chgData name="Jared Ostmeyer" userId="14c2a26e-6770-4957-ba92-de760a629e02" providerId="ADAL" clId="{B9796A64-435A-434D-8E52-F181D450FA06}" dt="2019-11-13T18:31:46.077" v="0" actId="478"/>
          <ac:spMkLst>
            <pc:docMk/>
            <pc:sldMk cId="2400775455" sldId="256"/>
            <ac:spMk id="3" creationId="{DB90DD4F-F808-4A87-B772-93CB66F7EE6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B9796A64-435A-434D-8E52-F181D450FA06}" dt="2019-11-13T18:31:47.721" v="1" actId="478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B9796A64-435A-434D-8E52-F181D450FA06}" dt="2019-11-13T18:31:48.570" v="2" actId="478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9796A64-435A-434D-8E52-F181D450FA06}" dt="2019-11-13T18:39:43.604" v="175" actId="478"/>
          <ac:spMkLst>
            <pc:docMk/>
            <pc:sldMk cId="2400775455" sldId="256"/>
            <ac:spMk id="8" creationId="{0BEA518F-1E81-4FEB-A489-E52DE691DC7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0" creationId="{E3C6A57D-8F8E-4F5B-9E9B-5C7252A3BEC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1" creationId="{3E2ABB55-42F2-4A4C-8A09-82A2585537FF}"/>
          </ac:spMkLst>
        </pc:spChg>
        <pc:spChg chg="add del mod">
          <ac:chgData name="Jared Ostmeyer" userId="14c2a26e-6770-4957-ba92-de760a629e02" providerId="ADAL" clId="{B9796A64-435A-434D-8E52-F181D450FA06}" dt="2019-11-13T21:03:01.034" v="2828" actId="478"/>
          <ac:spMkLst>
            <pc:docMk/>
            <pc:sldMk cId="2400775455" sldId="256"/>
            <ac:spMk id="13" creationId="{26400A2E-F9C2-4435-ABC0-0BD859209DE0}"/>
          </ac:spMkLst>
        </pc:spChg>
        <pc:spChg chg="del mod">
          <ac:chgData name="Jared Ostmeyer" userId="14c2a26e-6770-4957-ba92-de760a629e02" providerId="ADAL" clId="{B9796A64-435A-434D-8E52-F181D450FA06}" dt="2019-11-13T19:24:21.053" v="1038" actId="478"/>
          <ac:spMkLst>
            <pc:docMk/>
            <pc:sldMk cId="2400775455" sldId="256"/>
            <ac:spMk id="18" creationId="{EE1CA957-334B-480E-AB89-DF2D701E845A}"/>
          </ac:spMkLst>
        </pc:spChg>
        <pc:spChg chg="del mod">
          <ac:chgData name="Jared Ostmeyer" userId="14c2a26e-6770-4957-ba92-de760a629e02" providerId="ADAL" clId="{B9796A64-435A-434D-8E52-F181D450FA06}" dt="2019-11-13T19:19:54.952" v="867" actId="478"/>
          <ac:spMkLst>
            <pc:docMk/>
            <pc:sldMk cId="2400775455" sldId="256"/>
            <ac:spMk id="20" creationId="{76A0F8D6-8FA3-4604-BB9B-18EC5109ADE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3" creationId="{70133A25-F6B1-4906-9AD3-6C7A62851268}"/>
          </ac:spMkLst>
        </pc:spChg>
        <pc:spChg chg="add del mod">
          <ac:chgData name="Jared Ostmeyer" userId="14c2a26e-6770-4957-ba92-de760a629e02" providerId="ADAL" clId="{B9796A64-435A-434D-8E52-F181D450FA06}" dt="2019-11-13T18:40:48.619" v="193" actId="478"/>
          <ac:spMkLst>
            <pc:docMk/>
            <pc:sldMk cId="2400775455" sldId="256"/>
            <ac:spMk id="26" creationId="{368D42C0-D50F-4D7A-86B2-313327406EE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7" creationId="{C66609A7-04B2-4E43-A86A-70FBE3812753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8" creationId="{B976C341-30E5-478D-9B20-EA3645F260D4}"/>
          </ac:spMkLst>
        </pc:spChg>
        <pc:spChg chg="add del mod">
          <ac:chgData name="Jared Ostmeyer" userId="14c2a26e-6770-4957-ba92-de760a629e02" providerId="ADAL" clId="{B9796A64-435A-434D-8E52-F181D450FA06}" dt="2019-11-13T18:40:46.821" v="192" actId="478"/>
          <ac:spMkLst>
            <pc:docMk/>
            <pc:sldMk cId="2400775455" sldId="256"/>
            <ac:spMk id="29" creationId="{D069A42B-E056-4166-8407-3EED367ED3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30" creationId="{24DDD358-02F6-46B4-AFDB-2C0BC5F4EB0F}"/>
          </ac:spMkLst>
        </pc:spChg>
        <pc:spChg chg="add del mod">
          <ac:chgData name="Jared Ostmeyer" userId="14c2a26e-6770-4957-ba92-de760a629e02" providerId="ADAL" clId="{B9796A64-435A-434D-8E52-F181D450FA06}" dt="2019-11-13T20:01:05.877" v="1659" actId="478"/>
          <ac:spMkLst>
            <pc:docMk/>
            <pc:sldMk cId="2400775455" sldId="256"/>
            <ac:spMk id="34" creationId="{E0919617-FA66-4534-97EB-DA4900826FED}"/>
          </ac:spMkLst>
        </pc:spChg>
        <pc:spChg chg="add del mod">
          <ac:chgData name="Jared Ostmeyer" userId="14c2a26e-6770-4957-ba92-de760a629e02" providerId="ADAL" clId="{B9796A64-435A-434D-8E52-F181D450FA06}" dt="2019-11-13T18:53:58.323" v="376" actId="478"/>
          <ac:spMkLst>
            <pc:docMk/>
            <pc:sldMk cId="2400775455" sldId="256"/>
            <ac:spMk id="36" creationId="{DBE55DDF-7F9B-4A30-AE51-CA874F31EAF3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0" creationId="{1F89F9B2-9C1D-46F1-8EB8-DA251215361A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2" creationId="{4A8768F0-B012-4A1D-9E9C-0384F8E3BC4C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3" creationId="{02733BA7-AA07-44F2-AFC2-AAA3CC70E4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6" creationId="{1A344D9E-B517-4610-BC39-2EA80EADC01C}"/>
          </ac:spMkLst>
        </pc:spChg>
        <pc:spChg chg="add del">
          <ac:chgData name="Jared Ostmeyer" userId="14c2a26e-6770-4957-ba92-de760a629e02" providerId="ADAL" clId="{B9796A64-435A-434D-8E52-F181D450FA06}" dt="2019-11-13T19:24:32.025" v="1042"/>
          <ac:spMkLst>
            <pc:docMk/>
            <pc:sldMk cId="2400775455" sldId="256"/>
            <ac:spMk id="47" creationId="{2207CAAF-E06B-4032-8B4E-318CB2A00D6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1" creationId="{1275C21E-42C9-41E7-A657-0C035453737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2" creationId="{55FB2C6E-5547-4559-B287-4308BE40611C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3" creationId="{4ECFDE95-D275-4855-8A8E-847369A790D8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4" creationId="{A323588E-81A2-430B-849F-43C2C1A42189}"/>
          </ac:spMkLst>
        </pc:spChg>
        <pc:spChg chg="add mod">
          <ac:chgData name="Jared Ostmeyer" userId="14c2a26e-6770-4957-ba92-de760a629e02" providerId="ADAL" clId="{B9796A64-435A-434D-8E52-F181D450FA06}" dt="2019-11-13T21:45:12.894" v="3792" actId="1037"/>
          <ac:spMkLst>
            <pc:docMk/>
            <pc:sldMk cId="2400775455" sldId="256"/>
            <ac:spMk id="55" creationId="{4B9E43DD-CD3C-4441-975C-6155CF8AFE3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" creationId="{2FE24FC0-DEF6-4589-BBC7-4910B105013D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7" creationId="{4027BB58-231F-4C1C-9B17-9E60045BE4B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8" creationId="{FF5E07D5-DE1B-4AA3-AE5C-F7DFF3ED7919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9" creationId="{84534562-894A-4782-92FB-89BE9F5A1D76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0" creationId="{25263B92-0BFE-40C5-A3F7-1CF4385DB31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1" creationId="{919EE560-2A50-4A8B-9886-EC1CD52C930E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2" creationId="{2B779F4B-62E5-46F0-A110-1C6780151D5F}"/>
          </ac:spMkLst>
        </pc:spChg>
        <pc:spChg chg="add del mod">
          <ac:chgData name="Jared Ostmeyer" userId="14c2a26e-6770-4957-ba92-de760a629e02" providerId="ADAL" clId="{B9796A64-435A-434D-8E52-F181D450FA06}" dt="2019-11-13T20:16:38.264" v="1817" actId="478"/>
          <ac:spMkLst>
            <pc:docMk/>
            <pc:sldMk cId="2400775455" sldId="256"/>
            <ac:spMk id="63" creationId="{2A282657-866F-4058-9E83-45D1A14C817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3" creationId="{760AFEDB-B930-45E2-97D3-80D7C67EEA13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4" creationId="{AF63EB20-822A-4D79-8B19-8D54DAA95E7F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5" creationId="{957EF1E9-288D-41A3-932A-1B2416D42E2A}"/>
          </ac:spMkLst>
        </pc:spChg>
        <pc:spChg chg="add del mod">
          <ac:chgData name="Jared Ostmeyer" userId="14c2a26e-6770-4957-ba92-de760a629e02" providerId="ADAL" clId="{B9796A64-435A-434D-8E52-F181D450FA06}" dt="2019-11-13T20:16:39.956" v="1818" actId="478"/>
          <ac:spMkLst>
            <pc:docMk/>
            <pc:sldMk cId="2400775455" sldId="256"/>
            <ac:spMk id="66" creationId="{8004E19B-E9BF-4220-B16B-C788B3CD7DDF}"/>
          </ac:spMkLst>
        </pc:spChg>
        <pc:spChg chg="add del mod">
          <ac:chgData name="Jared Ostmeyer" userId="14c2a26e-6770-4957-ba92-de760a629e02" providerId="ADAL" clId="{B9796A64-435A-434D-8E52-F181D450FA06}" dt="2019-11-13T20:16:41.716" v="1819" actId="478"/>
          <ac:spMkLst>
            <pc:docMk/>
            <pc:sldMk cId="2400775455" sldId="256"/>
            <ac:spMk id="67" creationId="{4D41F715-74EE-4FC6-B8DD-F7DE34D0210C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8" creationId="{BD063877-D954-4A6D-9C07-B3161CD3F8C2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9" creationId="{49AEE348-3798-4FF4-9836-27B31A882588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77" creationId="{7C1140BF-624F-42A3-8AAC-83D05FB1A69F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3" creationId="{E7E9581E-5C63-41A0-8FC8-7E583FAB0DC0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5" creationId="{9C7DB4EA-4539-4C60-BA98-87DDF9E03F2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7" creationId="{477E4D3E-8398-4B42-94DC-BEADFF65F44F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8" creationId="{6BCA565D-D397-473F-A373-6D57C7B8B90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9" creationId="{63A1CABA-743C-4BA0-960B-6D6DBC42D26D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0" creationId="{1C846DDB-FBB6-4673-B8F9-D89B07164BE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3" creationId="{A08BF4B2-4327-47E1-ADE3-59BD50109D1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B9796A64-435A-434D-8E52-F181D450FA06}" dt="2019-11-13T21:44:38.918" v="3789" actId="1035"/>
          <ac:grpSpMkLst>
            <pc:docMk/>
            <pc:sldMk cId="2400775455" sldId="256"/>
            <ac:grpSpMk id="92" creationId="{D1B4719C-10B2-4285-9127-31B0BFFB930C}"/>
          </ac:grpSpMkLst>
        </pc:grp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05:15.241" v="562"/>
          <ac:graphicFrameMkLst>
            <pc:docMk/>
            <pc:sldMk cId="2400775455" sldId="256"/>
            <ac:graphicFrameMk id="9" creationId="{A46BF19B-F7B8-4DF7-8551-A5BC0D85E8E9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28:05.941" v="1149"/>
          <ac:graphicFrameMkLst>
            <pc:docMk/>
            <pc:sldMk cId="2400775455" sldId="256"/>
            <ac:graphicFrameMk id="12" creationId="{5131B897-D814-4912-A2D0-1B3B9AF807DE}"/>
          </ac:graphicFrameMkLst>
        </pc:graphicFrame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32:34.120" v="1256" actId="478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8:35:09.368" v="87" actId="478"/>
          <ac:graphicFrameMkLst>
            <pc:docMk/>
            <pc:sldMk cId="2400775455" sldId="256"/>
            <ac:graphicFrameMk id="24" creationId="{CF197D61-4BA8-4756-BE59-A277D531F0AF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1:12.925" v="197"/>
          <ac:graphicFrameMkLst>
            <pc:docMk/>
            <pc:sldMk cId="2400775455" sldId="256"/>
            <ac:graphicFrameMk id="31" creationId="{B5D0F2E3-4D62-4E1E-BE7C-965FE949F2DB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03:01.034" v="2828" actId="478"/>
          <ac:graphicFrameMkLst>
            <pc:docMk/>
            <pc:sldMk cId="2400775455" sldId="256"/>
            <ac:graphicFrameMk id="32" creationId="{723E0210-B9D7-400C-8C96-B45A7612E977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9:27.057" v="326" actId="478"/>
          <ac:graphicFrameMkLst>
            <pc:docMk/>
            <pc:sldMk cId="2400775455" sldId="256"/>
            <ac:graphicFrameMk id="33" creationId="{50ED4E12-510A-4261-8F46-DA4614A8D69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5" creationId="{E7561397-6C9D-4565-B2C3-18844A8CC4B0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7" creationId="{476D289B-C119-4631-8376-5E946E27CD96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8" creationId="{1EBF9CDB-47E3-4AE2-BA41-C584813A9FE0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41" creationId="{E7705B7D-DA68-48D5-9757-0B8F769B8365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58:55.856" v="1559" actId="478"/>
          <ac:graphicFrameMkLst>
            <pc:docMk/>
            <pc:sldMk cId="2400775455" sldId="256"/>
            <ac:graphicFrameMk id="48" creationId="{0D4D8FBB-95BD-404D-BEBD-3522C3D6D22C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49" creationId="{A74B6A02-19BE-413D-B8E6-F6719276C8D3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54:07.901" v="1359"/>
          <ac:graphicFrameMkLst>
            <pc:docMk/>
            <pc:sldMk cId="2400775455" sldId="256"/>
            <ac:graphicFrameMk id="51" creationId="{58C0D5C9-BD41-4FBB-9A68-557480970B2C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19:54:07.197" v="1358" actId="571"/>
          <ac:graphicFrameMkLst>
            <pc:docMk/>
            <pc:sldMk cId="2400775455" sldId="256"/>
            <ac:graphicFrameMk id="52" creationId="{04A93132-2FC7-4C06-BB7A-844C71895D22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53" creationId="{B1E544FF-6083-4199-95E2-94A455CF7B3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10:26.443" v="1734" actId="478"/>
          <ac:graphicFrameMkLst>
            <pc:docMk/>
            <pc:sldMk cId="2400775455" sldId="256"/>
            <ac:graphicFrameMk id="62" creationId="{42EA85C1-EC77-4DB1-BFEF-50311E71E128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20:42:29.490" v="2044"/>
          <ac:graphicFrameMkLst>
            <pc:docMk/>
            <pc:sldMk cId="2400775455" sldId="256"/>
            <ac:graphicFrameMk id="72" creationId="{E2744057-2EE5-4603-A4B3-93B95BB9743E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3" creationId="{22E5036C-1DD7-41AA-B165-8948EB15E5F6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4" creationId="{D5EF068F-0F21-476A-AA44-317DFEABBCB7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5" creationId="{5C3A32AE-AA58-4CAC-B87E-38D3DA7B55E8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8" creationId="{FEE530D2-885A-4CD7-87ED-2E2FAD7CB53B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9" creationId="{7CA456E3-84A7-4C2E-9AA3-2DEE8419BBD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0" creationId="{A3B8EE32-B693-4E05-83CC-C5CB6AF088FF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1" creationId="{38B00354-0EBD-40E8-8BB7-0878E34A30E9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B9796A64-435A-434D-8E52-F181D450FA06}" dt="2019-11-13T21:01:49.915" v="2827" actId="478"/>
          <ac:cxnSpMkLst>
            <pc:docMk/>
            <pc:sldMk cId="2400775455" sldId="256"/>
            <ac:cxnSpMk id="95" creationId="{258D4686-0A42-41FF-B65F-7A404CAF94F8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368EADC4-14B4-45CA-8571-314F883926E8}"/>
    <pc:docChg chg="undo custSel addSld delSld modSld">
      <pc:chgData name="Jared Ostmeyer" userId="14c2a26e-6770-4957-ba92-de760a629e02" providerId="ADAL" clId="{368EADC4-14B4-45CA-8571-314F883926E8}" dt="2019-11-12T22:25:34.346" v="291" actId="1076"/>
      <pc:docMkLst>
        <pc:docMk/>
      </pc:docMkLst>
      <pc:sldChg chg="addSp delSp modSp">
        <pc:chgData name="Jared Ostmeyer" userId="14c2a26e-6770-4957-ba92-de760a629e02" providerId="ADAL" clId="{368EADC4-14B4-45CA-8571-314F883926E8}" dt="2019-11-12T22:25:34.346" v="291" actId="1076"/>
        <pc:sldMkLst>
          <pc:docMk/>
          <pc:sldMk cId="2400775455" sldId="256"/>
        </pc:sldMkLst>
        <pc:spChg chg="add del">
          <ac:chgData name="Jared Ostmeyer" userId="14c2a26e-6770-4957-ba92-de760a629e02" providerId="ADAL" clId="{368EADC4-14B4-45CA-8571-314F883926E8}" dt="2019-11-12T22:13:07.895" v="12"/>
          <ac:spMkLst>
            <pc:docMk/>
            <pc:sldMk cId="2400775455" sldId="256"/>
            <ac:spMk id="4" creationId="{0F6ABBF0-0301-44E8-A43E-609A702BA723}"/>
          </ac:spMkLst>
        </pc:spChg>
        <pc:spChg chg="add mod">
          <ac:chgData name="Jared Ostmeyer" userId="14c2a26e-6770-4957-ba92-de760a629e02" providerId="ADAL" clId="{368EADC4-14B4-45CA-8571-314F883926E8}" dt="2019-11-12T22:17:33.069" v="173" actId="1076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0" creationId="{2DF062B9-98EA-4EC6-B38C-FF9C457ACD58}"/>
          </ac:spMkLst>
        </pc:spChg>
        <pc:spChg chg="add mod">
          <ac:chgData name="Jared Ostmeyer" userId="14c2a26e-6770-4957-ba92-de760a629e02" providerId="ADAL" clId="{368EADC4-14B4-45CA-8571-314F883926E8}" dt="2019-11-12T22:22:26.817" v="243" actId="1076"/>
          <ac:spMkLst>
            <pc:docMk/>
            <pc:sldMk cId="2400775455" sldId="256"/>
            <ac:spMk id="13" creationId="{C38A6B35-E3B6-4F8B-BDBC-702F9C1F1F45}"/>
          </ac:spMkLst>
        </pc:spChg>
        <pc:spChg chg="add del mod">
          <ac:chgData name="Jared Ostmeyer" userId="14c2a26e-6770-4957-ba92-de760a629e02" providerId="ADAL" clId="{368EADC4-14B4-45CA-8571-314F883926E8}" dt="2019-11-12T22:21:11.683" v="214" actId="767"/>
          <ac:spMkLst>
            <pc:docMk/>
            <pc:sldMk cId="2400775455" sldId="256"/>
            <ac:spMk id="14" creationId="{211987BE-89F2-47CE-BAA2-5CF251FC1365}"/>
          </ac:spMkLst>
        </pc:spChg>
        <pc:spChg chg="add mod">
          <ac:chgData name="Jared Ostmeyer" userId="14c2a26e-6770-4957-ba92-de760a629e02" providerId="ADAL" clId="{368EADC4-14B4-45CA-8571-314F883926E8}" dt="2019-11-12T22:24:27.902" v="281" actId="1076"/>
          <ac:spMkLst>
            <pc:docMk/>
            <pc:sldMk cId="2400775455" sldId="256"/>
            <ac:spMk id="15" creationId="{25AE24E3-9D55-4450-A444-A1F40B8D8C3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6" creationId="{25536F12-B395-4EDB-A828-5FB47B46A537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17" creationId="{8E68286D-6DD8-4123-A6B4-A73A725671BB}"/>
          </ac:spMkLst>
        </pc:spChg>
        <pc:spChg chg="add mod">
          <ac:chgData name="Jared Ostmeyer" userId="14c2a26e-6770-4957-ba92-de760a629e02" providerId="ADAL" clId="{368EADC4-14B4-45CA-8571-314F883926E8}" dt="2019-11-12T22:22:23.433" v="242" actId="1076"/>
          <ac:spMkLst>
            <pc:docMk/>
            <pc:sldMk cId="2400775455" sldId="256"/>
            <ac:spMk id="94" creationId="{0EA2B6AA-7B28-4173-AE1C-C48DA25E1247}"/>
          </ac:spMkLst>
        </pc:spChg>
        <pc:spChg chg="add mod">
          <ac:chgData name="Jared Ostmeyer" userId="14c2a26e-6770-4957-ba92-de760a629e02" providerId="ADAL" clId="{368EADC4-14B4-45CA-8571-314F883926E8}" dt="2019-11-12T22:25:34.346" v="291" actId="1076"/>
          <ac:spMkLst>
            <pc:docMk/>
            <pc:sldMk cId="2400775455" sldId="256"/>
            <ac:spMk id="106" creationId="{3606D570-437E-4A42-BAEC-A33D6E8AA547}"/>
          </ac:spMkLst>
        </pc:spChg>
        <pc:spChg chg="add mod">
          <ac:chgData name="Jared Ostmeyer" userId="14c2a26e-6770-4957-ba92-de760a629e02" providerId="ADAL" clId="{368EADC4-14B4-45CA-8571-314F883926E8}" dt="2019-11-12T22:24:41.869" v="290" actId="20577"/>
          <ac:spMkLst>
            <pc:docMk/>
            <pc:sldMk cId="2400775455" sldId="256"/>
            <ac:spMk id="107" creationId="{8AF5A533-895C-4D25-AB5D-DF2337B5F3F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2" creationId="{4A5DC3D4-EAB2-4A92-A0AF-620936D3633A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3" creationId="{BDEB7118-75A0-4D6A-9C90-97DD286DD1FE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4" creationId="{BAEFFF85-7B82-4449-967D-36A0600CF5A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17" creationId="{7A4373C8-37C4-4583-9920-6E846CC65E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8" creationId="{D041A30D-4441-409F-B899-E85968E88CE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9" creationId="{2FCDE6D1-AA9B-470D-A186-12DCB712D94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20" creationId="{EBBC3685-AE21-4E2C-8896-C6C832B5DCBA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0" creationId="{47DFD2C4-64D6-4092-882B-3D007BDB0B2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2" creationId="{075A7908-8B41-4C5B-B15A-5EF8A565487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3" creationId="{F37A4506-91CE-482C-A14D-293BBD657FB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54" creationId="{D7B7D808-1B73-48E6-B521-7AB3E5B74B4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0" creationId="{FBF2D869-89EE-4AAB-8019-01502D5060D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3" creationId="{528C3A20-5755-4C40-9325-B7E71B729841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9" creationId="{E49AC9D7-6811-4D2C-AC82-2338C8C3709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7" creationId="{CC94826B-F013-416C-8301-540B4350174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8" creationId="{98CFE2B3-8171-4A26-879E-3E5B10EB7980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9" creationId="{60CA996C-3962-498B-BFBD-C4F799E05E7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48" creationId="{F2973258-D6D6-42BD-BE40-880D1C7876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5" creationId="{D4D2AAFE-387A-47D3-A295-3B8A7B67B23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6" creationId="{BCF194CC-7AB1-4316-997C-99DE7D933B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7" creationId="{5FFD784C-5D34-40CA-BDEC-35C3883A9ED5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8" creationId="{DF4190D0-7C68-41C2-B8F1-03BF476CF80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9" creationId="{8DAA0BB7-24ED-4F56-8EFE-2F3583A83B0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0" creationId="{9E963F69-7040-4C63-B509-213EC57B3F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1" creationId="{28273972-E98F-4F92-A9FF-5028AC57BAB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2" creationId="{774297A5-7154-44FE-9E5D-967D462D35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3" creationId="{1E76D4F9-17D4-4FC5-9C51-8545464B254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4" creationId="{9E927231-3985-441F-A770-8241B3CABB4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5" creationId="{06AA2788-69C1-408D-AB9E-F40FC337CBA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6" creationId="{5ED94ECE-89B9-4BA0-A46E-CFAF37E76F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7" creationId="{CEB067F5-E8F4-4681-A70E-2186A217643B}"/>
          </ac:spMkLst>
        </pc:spChg>
        <pc:grpChg chg="del">
          <ac:chgData name="Jared Ostmeyer" userId="14c2a26e-6770-4957-ba92-de760a629e02" providerId="ADAL" clId="{368EADC4-14B4-45CA-8571-314F883926E8}" dt="2019-11-12T22:12:12.887" v="2" actId="478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76" creationId="{8F3D5B71-B6DE-4BB2-8013-6819C1362A3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1" creationId="{02807ADD-C61E-4CF7-A75A-6A21EE08E566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5" creationId="{19C48B39-D0A9-4F0A-8E4A-25A2362B3BE3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0" creationId="{7684B35D-83FC-46E1-A169-755FBC7029B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5" creationId="{D10E29EE-6E87-4DF5-8068-0F63CB6F8ABF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8" creationId="{0CA36855-40B6-49B7-AE04-F83F910B80E0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5" creationId="{B4ECB67F-DC61-4A6E-A66A-B3E10D5A91CB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8" creationId="{79BF654B-5C3B-4E99-8000-525A47128014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1" creationId="{738E79D3-AE0E-4881-88C5-F00A30959105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4" creationId="{33946962-04EF-4FD5-890E-45920E762354}"/>
          </ac:grpSpMkLst>
        </pc:grpChg>
        <pc:graphicFrameChg chg="add del mod modGraphic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2" creationId="{45C6F0C5-7AE3-48B5-B996-69E0454BA6D5}"/>
          </ac:graphicFrameMkLst>
        </pc:graphicFrameChg>
        <pc:graphicFrameChg chg="add del mod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3" creationId="{78FE452C-BF9E-4170-8ABB-85136C0A71EF}"/>
          </ac:graphicFrameMkLst>
        </pc:graphicFrame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6" creationId="{5BA96D03-00E0-482E-A751-E99C700CB73E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8" creationId="{0FFDED71-2BBA-4B29-82B4-E7897B6017FA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97" creationId="{C78CBE5A-5D3B-4E7F-BADD-7101083BAA53}"/>
          </ac:cxnSpMkLst>
        </pc:cxn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421" creationId="{260E285A-F122-4CEC-86B5-1A7BED842633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B52EB7D3-6AE9-416B-BFF3-F6DB6DF66960}"/>
    <pc:docChg chg="undo custSel modSld">
      <pc:chgData name="Jared Ostmeyer" userId="14c2a26e-6770-4957-ba92-de760a629e02" providerId="ADAL" clId="{B52EB7D3-6AE9-416B-BFF3-F6DB6DF66960}" dt="2019-11-25T21:02:21.066" v="109" actId="1035"/>
      <pc:docMkLst>
        <pc:docMk/>
      </pc:docMkLst>
      <pc:sldChg chg="addSp delSp modSp">
        <pc:chgData name="Jared Ostmeyer" userId="14c2a26e-6770-4957-ba92-de760a629e02" providerId="ADAL" clId="{B52EB7D3-6AE9-416B-BFF3-F6DB6DF66960}" dt="2019-11-25T21:02:21.066" v="10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3" creationId="{A266936D-6D5E-4B85-8389-A18749C2C3C7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4" creationId="{F70CD05C-C4C8-475F-B304-F85BD54BC478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3" creationId="{1717A20D-2070-4615-876F-B21642BEB05C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5" creationId="{8203D949-0256-49AF-B7AA-1CFBA86A6407}"/>
          </ac:grpSpMkLst>
        </pc:grpChg>
        <pc:grpChg chg="del">
          <ac:chgData name="Jared Ostmeyer" userId="14c2a26e-6770-4957-ba92-de760a629e02" providerId="ADAL" clId="{B52EB7D3-6AE9-416B-BFF3-F6DB6DF66960}" dt="2019-11-25T20:53:37.506" v="8" actId="478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9" creationId="{D6E80DE0-C8BC-4AA2-8849-CAB711D59090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10" creationId="{ACD1712B-5630-4E59-B97F-74A33BCCD0A6}"/>
          </ac:grpSpMkLst>
        </pc:grpChg>
        <pc:grpChg chg="del mod">
          <ac:chgData name="Jared Ostmeyer" userId="14c2a26e-6770-4957-ba92-de760a629e02" providerId="ADAL" clId="{B52EB7D3-6AE9-416B-BFF3-F6DB6DF66960}" dt="2019-11-25T20:54:13.226" v="15" actId="165"/>
          <ac:grpSpMkLst>
            <pc:docMk/>
            <pc:sldMk cId="2400775455" sldId="256"/>
            <ac:grpSpMk id="65" creationId="{F5FBD0F8-FDE6-4AD6-B893-9A5557955697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85" creationId="{6B3A9299-D376-4825-BB39-B0461D080F61}"/>
          </ac:grpSpMkLst>
        </pc:grp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8" creationId="{687B1673-A3B8-4C39-893D-4012E7791A6D}"/>
          </ac:cxnSpMkLst>
        </pc:cxnChg>
        <pc:cxnChg chg="add del">
          <ac:chgData name="Jared Ostmeyer" userId="14c2a26e-6770-4957-ba92-de760a629e02" providerId="ADAL" clId="{B52EB7D3-6AE9-416B-BFF3-F6DB6DF66960}" dt="2019-11-25T20:53:16.596" v="2"/>
          <ac:cxnSpMkLst>
            <pc:docMk/>
            <pc:sldMk cId="2400775455" sldId="256"/>
            <ac:cxnSpMk id="74" creationId="{7AF52BF8-30FF-4C56-B160-925AB404DEDB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5" creationId="{8228CC0B-617A-41FB-85B3-1274D07F42DC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6" creationId="{9E00632F-BC65-4952-B821-3E3FC888954A}"/>
          </ac:cxnSpMkLst>
        </pc:cxnChg>
        <pc:cxnChg chg="add del mod">
          <ac:chgData name="Jared Ostmeyer" userId="14c2a26e-6770-4957-ba92-de760a629e02" providerId="ADAL" clId="{B52EB7D3-6AE9-416B-BFF3-F6DB6DF66960}" dt="2019-11-25T20:53:25.616" v="5" actId="478"/>
          <ac:cxnSpMkLst>
            <pc:docMk/>
            <pc:sldMk cId="2400775455" sldId="256"/>
            <ac:cxnSpMk id="77" creationId="{360AFABA-F84A-42DC-8503-96F95EB8038E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8" creationId="{D50B7E9D-496F-448A-8C8E-13206A51FBB0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9" creationId="{20246F44-D9D8-4651-8FEB-55DDC53A986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0" creationId="{46C2CE77-8F21-4C2B-8CC1-2C21E9DC4E83}"/>
          </ac:cxnSpMkLst>
        </pc:cxnChg>
        <pc:cxnChg chg="add del mod">
          <ac:chgData name="Jared Ostmeyer" userId="14c2a26e-6770-4957-ba92-de760a629e02" providerId="ADAL" clId="{B52EB7D3-6AE9-416B-BFF3-F6DB6DF66960}" dt="2019-11-25T20:53:26.770" v="6" actId="478"/>
          <ac:cxnSpMkLst>
            <pc:docMk/>
            <pc:sldMk cId="2400775455" sldId="256"/>
            <ac:cxnSpMk id="81" creationId="{36D8B074-5FE8-4410-992D-6BA47D89EA9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2" creationId="{12A1451C-8F53-4C4D-BEAE-868A8BFFE8F6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28" creationId="{C097D08F-7EBA-40C6-A258-A63CC167A06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29" creationId="{7A28C6D6-C60A-4943-8ABA-60BB4895F69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1" creationId="{EED1F268-3307-4BA5-8CC4-2699CA2CA098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5" creationId="{DDCB7D19-51CB-4E20-8124-B7F6535D5453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3" creationId="{C0ACBDA4-68C0-406E-8AF2-58CFE07EB76D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4" creationId="{BB96EFA7-D46A-4725-8E8D-AE8E65E4777E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5" creationId="{7BCB0B56-46A3-43BF-A7DC-770B7897DB77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6" creationId="{591086EB-2CE6-455E-8648-57A3F9180137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7" creationId="{ECF72774-1B25-4BD4-8C87-0B96D81875C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8" creationId="{243D6B02-F048-46FF-B99E-413BCCE4098B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9" creationId="{529EA30B-B4F4-4FC6-B4E3-A5CA1558F3DD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0" creationId="{2CC144B2-E8B7-49E4-BD85-B20991EFD59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1" creationId="{E9B8D326-29C2-4489-A217-DBF1D02DC1EF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2" creationId="{6A73C2C7-1067-469D-83F8-4DA49DE6FAD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3" creationId="{8F278434-929E-4073-8F9B-0179E14D418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4" creationId="{21AD965D-3331-4498-9973-0600A5E4446E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908C851-2410-42C0-A752-5A1F94CA5355}"/>
    <pc:docChg chg="undo custSel modSld">
      <pc:chgData name="Jared Ostmeyer" userId="14c2a26e-6770-4957-ba92-de760a629e02" providerId="ADAL" clId="{6908C851-2410-42C0-A752-5A1F94CA5355}" dt="2019-10-30T23:42:31.971" v="428"/>
      <pc:docMkLst>
        <pc:docMk/>
      </pc:docMkLst>
      <pc:sldChg chg="addSp delSp modSp">
        <pc:chgData name="Jared Ostmeyer" userId="14c2a26e-6770-4957-ba92-de760a629e02" providerId="ADAL" clId="{6908C851-2410-42C0-A752-5A1F94CA5355}" dt="2019-10-30T23:42:31.971" v="428"/>
        <pc:sldMkLst>
          <pc:docMk/>
          <pc:sldMk cId="2400775455" sldId="256"/>
        </pc:sldMkLst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5" creationId="{0C7C4664-BD7E-4818-A1BE-F9FAFE014BEF}"/>
          </ac:spMkLst>
        </pc:spChg>
        <pc:spChg chg="add mod">
          <ac:chgData name="Jared Ostmeyer" userId="14c2a26e-6770-4957-ba92-de760a629e02" providerId="ADAL" clId="{6908C851-2410-42C0-A752-5A1F94CA5355}" dt="2019-10-30T23:29:09.040" v="149" actId="1076"/>
          <ac:spMkLst>
            <pc:docMk/>
            <pc:sldMk cId="2400775455" sldId="256"/>
            <ac:spMk id="6" creationId="{2641B55D-2132-45C9-9D34-AE88E354E82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7" creationId="{9DDF4D43-A410-4C40-B532-5226EE7713A5}"/>
          </ac:spMkLst>
        </pc:spChg>
        <pc:spChg chg="add del">
          <ac:chgData name="Jared Ostmeyer" userId="14c2a26e-6770-4957-ba92-de760a629e02" providerId="ADAL" clId="{6908C851-2410-42C0-A752-5A1F94CA5355}" dt="2019-10-30T23:29:26.192" v="153"/>
          <ac:spMkLst>
            <pc:docMk/>
            <pc:sldMk cId="2400775455" sldId="256"/>
            <ac:spMk id="8" creationId="{5228FBD5-D28B-4A1C-AE52-BABCC55A094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69" creationId="{34A3DD3E-530F-420B-8CA6-96F0C11898AC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74" creationId="{0C5E8B39-5038-489E-B488-6353893CB11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6908C851-2410-42C0-A752-5A1F94CA5355}" dt="2019-10-30T23:29:17.464" v="151" actId="107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3" creationId="{9118B88A-120F-41DF-9D37-81D703E7109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6" creationId="{DBE59845-C12E-4421-8C03-CFA1398C4A6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7" creationId="{0D0D20D0-E7B4-4B17-A676-736ADBB3B1E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9" creationId="{036F157E-06A9-46C1-9976-AD67FAFB3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0" creationId="{ABFD9E26-5482-4656-BAFC-A8984D7870C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2" creationId="{A780B921-243F-4DF7-8775-9AF09669F74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4" creationId="{8A7A19D2-DB7D-4D84-A31A-59C23BA7A81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7" creationId="{0CDD555B-EEDB-463C-90CE-5B257CF20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8" creationId="{F6E73282-4863-4A54-AD53-3B52A7ED7B3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6908C851-2410-42C0-A752-5A1F94CA5355}" dt="2019-10-30T23:24:04.533" v="18" actId="255"/>
          <ac:spMkLst>
            <pc:docMk/>
            <pc:sldMk cId="2400775455" sldId="256"/>
            <ac:spMk id="446" creationId="{ED6FE5FB-11E2-4306-99AC-6346544B3F98}"/>
          </ac:spMkLst>
        </pc:s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2" creationId="{CB5D670B-4869-47C6-87B7-05AE1B54FE4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" creationId="{A23587B7-FC4B-47F0-8909-CF2E3244DBC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7" creationId="{0EE3EC30-DC47-42F8-B19F-7ED1C5E1C2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6908C851-2410-42C0-A752-5A1F94CA5355}" dt="2019-10-30T23:22:45.481" v="1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42:31.971" v="42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29:09.040" v="149" actId="1076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31:16.373" v="201" actId="20577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graphicFrameChg chg="del">
          <ac:chgData name="Jared Ostmeyer" userId="14c2a26e-6770-4957-ba92-de760a629e02" providerId="ADAL" clId="{6908C851-2410-42C0-A752-5A1F94CA5355}" dt="2019-10-30T23:22:46.928" v="2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9CFA209C-0C26-4C72-AF78-4F75A0477EFD}"/>
    <pc:docChg chg="undo modSld">
      <pc:chgData name="Jared Ostmeyer" userId="14c2a26e-6770-4957-ba92-de760a629e02" providerId="ADAL" clId="{9CFA209C-0C26-4C72-AF78-4F75A0477EFD}" dt="2019-12-02T22:36:51.606" v="49" actId="1036"/>
      <pc:docMkLst>
        <pc:docMk/>
      </pc:docMkLst>
      <pc:sldChg chg="addSp modSp">
        <pc:chgData name="Jared Ostmeyer" userId="14c2a26e-6770-4957-ba92-de760a629e02" providerId="ADAL" clId="{9CFA209C-0C26-4C72-AF78-4F75A0477EFD}" dt="2019-12-02T22:36:51.606" v="4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9CFA209C-0C26-4C72-AF78-4F75A0477EFD}" dt="2019-12-02T22:36:34.110" v="44" actId="3064"/>
          <ac:spMkLst>
            <pc:docMk/>
            <pc:sldMk cId="2400775455" sldId="256"/>
            <ac:spMk id="135" creationId="{C98EE597-D168-4E86-A20E-A79B52B8F266}"/>
          </ac:spMkLst>
        </pc:spChg>
        <pc:grpChg chg="add mod">
          <ac:chgData name="Jared Ostmeyer" userId="14c2a26e-6770-4957-ba92-de760a629e02" providerId="ADAL" clId="{9CFA209C-0C26-4C72-AF78-4F75A0477EFD}" dt="2019-12-02T22:36:51.606" v="49" actId="1036"/>
          <ac:grpSpMkLst>
            <pc:docMk/>
            <pc:sldMk cId="2400775455" sldId="256"/>
            <ac:grpSpMk id="136" creationId="{2D056170-E304-4704-A52C-918EE4EB76F9}"/>
          </ac:grpSpMkLst>
        </pc:grpChg>
      </pc:sldChg>
    </pc:docChg>
  </pc:docChgLst>
  <pc:docChgLst>
    <pc:chgData name="Jared Ostmeyer" userId="14c2a26e-6770-4957-ba92-de760a629e02" providerId="ADAL" clId="{79BDD6E6-DC73-4EBD-A189-F9872F87B394}"/>
    <pc:docChg chg="undo custSel modSld">
      <pc:chgData name="Jared Ostmeyer" userId="14c2a26e-6770-4957-ba92-de760a629e02" providerId="ADAL" clId="{79BDD6E6-DC73-4EBD-A189-F9872F87B394}" dt="2019-11-05T22:54:27.637" v="398" actId="1038"/>
      <pc:docMkLst>
        <pc:docMk/>
      </pc:docMkLst>
      <pc:sldChg chg="addSp delSp modSp">
        <pc:chgData name="Jared Ostmeyer" userId="14c2a26e-6770-4957-ba92-de760a629e02" providerId="ADAL" clId="{79BDD6E6-DC73-4EBD-A189-F9872F87B394}" dt="2019-11-05T22:54:27.637" v="398" actId="1038"/>
        <pc:sldMkLst>
          <pc:docMk/>
          <pc:sldMk cId="2400775455" sldId="256"/>
        </pc:sldMkLst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2" creationId="{8687B1B3-EB25-46FB-B492-9CEA095F85D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" creationId="{3A0BB226-716D-4332-90A0-4893B8355B00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" creationId="{D5D77891-9DD2-40ED-B202-834C21A41BB0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7" creationId="{F184362F-0884-4C46-A071-A9B13191BD7F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79BDD6E6-DC73-4EBD-A189-F9872F87B394}" dt="2019-11-05T22:48:42.999" v="330" actId="478"/>
          <ac:spMkLst>
            <pc:docMk/>
            <pc:sldMk cId="2400775455" sldId="256"/>
            <ac:spMk id="15" creationId="{E2901303-A35E-449D-9056-3022D6FD3E6B}"/>
          </ac:spMkLst>
        </pc:spChg>
        <pc:spChg chg="add mod">
          <ac:chgData name="Jared Ostmeyer" userId="14c2a26e-6770-4957-ba92-de760a629e02" providerId="ADAL" clId="{79BDD6E6-DC73-4EBD-A189-F9872F87B394}" dt="2019-11-05T22:49:56.258" v="344" actId="14100"/>
          <ac:spMkLst>
            <pc:docMk/>
            <pc:sldMk cId="2400775455" sldId="256"/>
            <ac:spMk id="16" creationId="{25536F12-B395-4EDB-A828-5FB47B46A537}"/>
          </ac:spMkLst>
        </pc:spChg>
        <pc:spChg chg="add mod">
          <ac:chgData name="Jared Ostmeyer" userId="14c2a26e-6770-4957-ba92-de760a629e02" providerId="ADAL" clId="{79BDD6E6-DC73-4EBD-A189-F9872F87B394}" dt="2019-11-05T22:52:39.386" v="387" actId="1076"/>
          <ac:spMkLst>
            <pc:docMk/>
            <pc:sldMk cId="2400775455" sldId="256"/>
            <ac:spMk id="17" creationId="{8E68286D-6DD8-4123-A6B4-A73A725671BB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5" creationId="{273EE742-2D6E-43F8-8C4A-83A909B6A7DE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6" creationId="{025FDB1B-51FE-4C7A-8F6C-8A2F0ECE41FD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7" creationId="{EBE24DFF-A33F-4218-A5FB-CCBD8E96B95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8" creationId="{5E0680F6-A0F6-40CD-BEA5-FAE7D42CC25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9" creationId="{EF79DAC3-FCFB-492D-9A62-C13DE7F1427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0" creationId="{0554CE28-E604-4BDE-98BC-83943BFBB42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1" creationId="{3249FC37-85D5-4A4F-A113-972AB7A51C9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2" creationId="{B8B97D8F-D3E4-4124-A90C-4D4485604D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5" creationId="{29EDEA2A-CE8F-46BD-9001-850C5215BC6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6" creationId="{598195C5-94EC-46DA-B7BF-07354C7ACC27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7" creationId="{F9BD6F1C-D32C-410D-B798-E8448E2A55BA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8" creationId="{CEA019D2-09A3-4851-8B13-FEA40C131FC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9" creationId="{BF5F56C4-6F94-4E41-86F0-D52BCC9CF5A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0" creationId="{1CB50CEE-01FC-4639-B0E0-17C8173677C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1" creationId="{11D9B19D-7A49-4AE1-8663-668B9A625399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4" creationId="{99DDBB85-245C-4046-BCB2-C8E0E962367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7" creationId="{EED56E22-B59B-423F-9FED-AB514A46977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0" creationId="{CDCEA0FE-F227-4910-93F1-6B47CF33E61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3" creationId="{22E9FBAB-4748-4160-B6FF-72619137B28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6" creationId="{FED5D90D-4F99-4DE8-A46F-3730343DBCA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9" creationId="{7F12FF1B-9044-415C-B472-23C5E4E1F8D3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1" creationId="{145277EF-30FF-4EB3-B07C-F19692E51E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2" creationId="{7D1DE02C-93A9-4C9E-BE60-7646F7201852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2" creationId="{4A5DC3D4-EAB2-4A92-A0AF-620936D3633A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3" creationId="{BDEB7118-75A0-4D6A-9C90-97DD286DD1FE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4" creationId="{BAEFFF85-7B82-4449-967D-36A0600CF5AD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1" creationId="{3CF88658-F038-4DAB-8A14-AE1D4615D198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2" creationId="{F23D86FD-A85C-4DCA-A168-B9D2D69D3E8B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17" creationId="{7A4373C8-37C4-4583-9920-6E846CC65E2E}"/>
          </ac:spMkLst>
        </pc:spChg>
        <pc:spChg chg="add mod">
          <ac:chgData name="Jared Ostmeyer" userId="14c2a26e-6770-4957-ba92-de760a629e02" providerId="ADAL" clId="{79BDD6E6-DC73-4EBD-A189-F9872F87B394}" dt="2019-11-05T22:39:01.051" v="252" actId="1076"/>
          <ac:spMkLst>
            <pc:docMk/>
            <pc:sldMk cId="2400775455" sldId="256"/>
            <ac:spMk id="418" creationId="{D041A30D-4441-409F-B899-E85968E88CEE}"/>
          </ac:spMkLst>
        </pc:spChg>
        <pc:spChg chg="add mod">
          <ac:chgData name="Jared Ostmeyer" userId="14c2a26e-6770-4957-ba92-de760a629e02" providerId="ADAL" clId="{79BDD6E6-DC73-4EBD-A189-F9872F87B394}" dt="2019-11-05T22:39:05.019" v="254" actId="1076"/>
          <ac:spMkLst>
            <pc:docMk/>
            <pc:sldMk cId="2400775455" sldId="256"/>
            <ac:spMk id="419" creationId="{2FCDE6D1-AA9B-470D-A186-12DCB712D943}"/>
          </ac:spMkLst>
        </pc:spChg>
        <pc:spChg chg="add mod">
          <ac:chgData name="Jared Ostmeyer" userId="14c2a26e-6770-4957-ba92-de760a629e02" providerId="ADAL" clId="{79BDD6E6-DC73-4EBD-A189-F9872F87B394}" dt="2019-11-05T22:39:24.355" v="258" actId="1076"/>
          <ac:spMkLst>
            <pc:docMk/>
            <pc:sldMk cId="2400775455" sldId="256"/>
            <ac:spMk id="420" creationId="{EBBC3685-AE21-4E2C-8896-C6C832B5DCBA}"/>
          </ac:spMkLst>
        </pc:spChg>
        <pc:spChg chg="add mod">
          <ac:chgData name="Jared Ostmeyer" userId="14c2a26e-6770-4957-ba92-de760a629e02" providerId="ADAL" clId="{79BDD6E6-DC73-4EBD-A189-F9872F87B394}" dt="2019-11-05T22:42:06.020" v="292" actId="20577"/>
          <ac:spMkLst>
            <pc:docMk/>
            <pc:sldMk cId="2400775455" sldId="256"/>
            <ac:spMk id="430" creationId="{47DFD2C4-64D6-4092-882B-3D007BDB0B26}"/>
          </ac:spMkLst>
        </pc:spChg>
        <pc:spChg chg="add del">
          <ac:chgData name="Jared Ostmeyer" userId="14c2a26e-6770-4957-ba92-de760a629e02" providerId="ADAL" clId="{79BDD6E6-DC73-4EBD-A189-F9872F87B394}" dt="2019-11-05T22:42:14.740" v="294"/>
          <ac:spMkLst>
            <pc:docMk/>
            <pc:sldMk cId="2400775455" sldId="256"/>
            <ac:spMk id="431" creationId="{00ECBCD0-14B2-4CE2-A987-762D4FD1AD6D}"/>
          </ac:spMkLst>
        </pc:spChg>
        <pc:spChg chg="add mod">
          <ac:chgData name="Jared Ostmeyer" userId="14c2a26e-6770-4957-ba92-de760a629e02" providerId="ADAL" clId="{79BDD6E6-DC73-4EBD-A189-F9872F87B394}" dt="2019-11-05T22:47:51.817" v="311" actId="1076"/>
          <ac:spMkLst>
            <pc:docMk/>
            <pc:sldMk cId="2400775455" sldId="256"/>
            <ac:spMk id="432" creationId="{075A7908-8B41-4C5B-B15A-5EF8A5654872}"/>
          </ac:spMkLst>
        </pc:spChg>
        <pc:spChg chg="add mod">
          <ac:chgData name="Jared Ostmeyer" userId="14c2a26e-6770-4957-ba92-de760a629e02" providerId="ADAL" clId="{79BDD6E6-DC73-4EBD-A189-F9872F87B394}" dt="2019-11-05T22:50:34.385" v="356"/>
          <ac:spMkLst>
            <pc:docMk/>
            <pc:sldMk cId="2400775455" sldId="256"/>
            <ac:spMk id="433" creationId="{F37A4506-91CE-482C-A14D-293BBD657FB2}"/>
          </ac:spMkLst>
        </pc:spChg>
        <pc:spChg chg="add del mod">
          <ac:chgData name="Jared Ostmeyer" userId="14c2a26e-6770-4957-ba92-de760a629e02" providerId="ADAL" clId="{79BDD6E6-DC73-4EBD-A189-F9872F87B394}" dt="2019-11-05T22:36:03.556" v="162" actId="478"/>
          <ac:spMkLst>
            <pc:docMk/>
            <pc:sldMk cId="2400775455" sldId="256"/>
            <ac:spMk id="441" creationId="{3B1B85EE-8E4C-461A-A950-9E7ABCF4958D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2" creationId="{BE0334A9-7446-4D54-9267-02573D68F7D9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3" creationId="{0A4DFBFD-DD94-4F59-8045-BB5451D49102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4" creationId="{AD8EFC79-BC2F-48F7-BBFB-D50B6BFA07E0}"/>
          </ac:spMkLst>
        </pc:spChg>
        <pc:spChg chg="add del mod">
          <ac:chgData name="Jared Ostmeyer" userId="14c2a26e-6770-4957-ba92-de760a629e02" providerId="ADAL" clId="{79BDD6E6-DC73-4EBD-A189-F9872F87B394}" dt="2019-11-05T22:30:00.552" v="114" actId="478"/>
          <ac:spMkLst>
            <pc:docMk/>
            <pc:sldMk cId="2400775455" sldId="256"/>
            <ac:spMk id="445" creationId="{585E9D01-DC5E-499C-8625-0183479FE898}"/>
          </ac:spMkLst>
        </pc:spChg>
        <pc:spChg chg="del mod topLvl">
          <ac:chgData name="Jared Ostmeyer" userId="14c2a26e-6770-4957-ba92-de760a629e02" providerId="ADAL" clId="{79BDD6E6-DC73-4EBD-A189-F9872F87B394}" dt="2019-11-05T22:19:56.578" v="11" actId="478"/>
          <ac:spMkLst>
            <pc:docMk/>
            <pc:sldMk cId="2400775455" sldId="256"/>
            <ac:spMk id="453" creationId="{99A659DC-720F-453C-9815-CF34594DDE92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54" creationId="{D7B7D808-1B73-48E6-B521-7AB3E5B74B4B}"/>
          </ac:spMkLst>
        </pc:spChg>
        <pc:spChg chg="del mod topLvl">
          <ac:chgData name="Jared Ostmeyer" userId="14c2a26e-6770-4957-ba92-de760a629e02" providerId="ADAL" clId="{79BDD6E6-DC73-4EBD-A189-F9872F87B394}" dt="2019-11-05T22:19:57.090" v="12" actId="478"/>
          <ac:spMkLst>
            <pc:docMk/>
            <pc:sldMk cId="2400775455" sldId="256"/>
            <ac:spMk id="459" creationId="{E5BB3FF0-AE45-411C-870B-FD1084E57B49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0" creationId="{FBF2D869-89EE-4AAB-8019-01502D5060D3}"/>
          </ac:spMkLst>
        </pc:spChg>
        <pc:spChg chg="del mod topLvl">
          <ac:chgData name="Jared Ostmeyer" userId="14c2a26e-6770-4957-ba92-de760a629e02" providerId="ADAL" clId="{79BDD6E6-DC73-4EBD-A189-F9872F87B394}" dt="2019-11-05T22:19:57.537" v="13" actId="478"/>
          <ac:spMkLst>
            <pc:docMk/>
            <pc:sldMk cId="2400775455" sldId="256"/>
            <ac:spMk id="462" creationId="{DFB6D19C-C344-487E-8D1D-3F2A82FD284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3" creationId="{528C3A20-5755-4C40-9325-B7E71B729841}"/>
          </ac:spMkLst>
        </pc:spChg>
        <pc:spChg chg="del mod topLvl">
          <ac:chgData name="Jared Ostmeyer" userId="14c2a26e-6770-4957-ba92-de760a629e02" providerId="ADAL" clId="{79BDD6E6-DC73-4EBD-A189-F9872F87B394}" dt="2019-11-05T22:19:55.761" v="10" actId="478"/>
          <ac:spMkLst>
            <pc:docMk/>
            <pc:sldMk cId="2400775455" sldId="256"/>
            <ac:spMk id="468" creationId="{CDA24DBC-C552-4F9F-BA9F-472713C0307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9" creationId="{E49AC9D7-6811-4D2C-AC82-2338C8C37097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0" creationId="{52657F18-4C21-4BD2-A0B8-8211A6D8B496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1" creationId="{9BB58882-8B4E-4129-8CF1-DAEFB5443698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507" creationId="{CC94826B-F013-416C-8301-540B4350174D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8" creationId="{98CFE2B3-8171-4A26-879E-3E5B10EB7980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9" creationId="{60CA996C-3962-498B-BFBD-C4F799E05E7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48" creationId="{F2973258-D6D6-42BD-BE40-880D1C7876E4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49" creationId="{F7064548-8FCC-4D19-8BBD-639C8F1853E3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0" creationId="{F9196019-D286-4053-A63F-187B5C0CB5E7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1" creationId="{79BA2757-6507-4B8E-B9FC-D5288AFCCF16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2" creationId="{6AC12975-B6E4-49D8-8261-5E790C3990AD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3" creationId="{B1E582EF-1F54-4CC6-9F71-70E7F72606C2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4" creationId="{5166871A-E3FE-4C2B-8A58-DFD19B7C641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5" creationId="{D4D2AAFE-387A-47D3-A295-3B8A7B67B23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6" creationId="{BCF194CC-7AB1-4316-997C-99DE7D933B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7" creationId="{5FFD784C-5D34-40CA-BDEC-35C3883A9ED5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8" creationId="{DF4190D0-7C68-41C2-B8F1-03BF476CF802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9" creationId="{8DAA0BB7-24ED-4F56-8EFE-2F3583A83B0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0" creationId="{9E963F69-7040-4C63-B509-213EC57B3FE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1" creationId="{28273972-E98F-4F92-A9FF-5028AC57BAB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2" creationId="{774297A5-7154-44FE-9E5D-967D462D35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3" creationId="{1E76D4F9-17D4-4FC5-9C51-8545464B254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4" creationId="{9E927231-3985-441F-A770-8241B3CABB46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5" creationId="{06AA2788-69C1-408D-AB9E-F40FC337CBAB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6" creationId="{5ED94ECE-89B9-4BA0-A46E-CFAF37E76F2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7" creationId="{CEB067F5-E8F4-4681-A70E-2186A217643B}"/>
          </ac:spMkLst>
        </pc:spChg>
        <pc:spChg chg="del mod">
          <ac:chgData name="Jared Ostmeyer" userId="14c2a26e-6770-4957-ba92-de760a629e02" providerId="ADAL" clId="{79BDD6E6-DC73-4EBD-A189-F9872F87B394}" dt="2019-11-05T22:33:31.640" v="151" actId="478"/>
          <ac:spMkLst>
            <pc:docMk/>
            <pc:sldMk cId="2400775455" sldId="256"/>
            <ac:spMk id="569" creationId="{B342F4CA-68FB-4754-9431-B6F9AC909949}"/>
          </ac:spMkLst>
        </pc:s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1" creationId="{74575613-DB89-4547-B71F-43AF92B0535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4" creationId="{DE9A5E30-3988-4425-949F-5D998C5370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7" creationId="{63F473C7-BCA2-4DAB-9373-BD8F3B28973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0" creationId="{5F5F053F-DDA6-405A-9FDE-B5CE39E050F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3" creationId="{2B90C237-2030-4F05-9F8D-6D1B02C8EBD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6" creationId="{E0E1F889-69AA-471E-B88B-61B4FC07AF5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262" creationId="{B89E0AAC-BF1A-496B-832C-93AF0E0749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5" creationId="{121642AF-DECB-4E88-80F6-FA3CFC8371C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8" creationId="{E75938AA-8B00-4C3C-9A15-039F8FB3A77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1" creationId="{525AE452-10FD-4498-98B1-92B390FE08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4" creationId="{AEA62A13-545E-4145-BF54-9BBF10417B8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7" creationId="{A6405743-490F-4742-86D2-A4F6D0A1646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0" creationId="{E5037BED-6068-4356-B45C-C1F99F98C07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4" creationId="{96192EC7-E915-486E-A375-DE87E39B4CE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7" creationId="{6089E725-141B-4800-A11A-6974F51BEBD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0" creationId="{324805DB-0536-4045-A538-1D6064720A7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3" creationId="{6842FA0E-9532-48F4-A875-A0C52E84C4A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6" creationId="{9ABEF49C-C4B3-4449-B4AD-7970C216D2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9" creationId="{E6D905C0-B497-4E18-948D-60A69B556F91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2" creationId="{C79F188A-EB5D-4D6F-BFCE-8891F6A2B48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5" creationId="{1E6659A0-C588-47C4-B711-9E540F940CA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8" creationId="{DC2EE327-1BC0-4F63-926C-1ECAF54730C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1" creationId="{4025A141-9B47-4F81-B34C-974B5810BA6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4" creationId="{0CA27705-1448-4145-B885-9088A7DE091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7" creationId="{67BD90D7-25BA-4A1D-819C-9A6AC596F1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0" creationId="{D58B0F79-130C-4C35-BCDA-24D72529960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3" creationId="{C0BB27BF-94F4-4A97-8D3A-49AF981491D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6" creationId="{3C98392D-8C11-4090-A839-E20454AC13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8" creationId="{2C29DA29-E54A-48D5-A6B6-94D7E568999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1" creationId="{8DCB6CE8-8968-48C4-93E0-48E7356FE3D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4" creationId="{EC29A71B-6C0D-491B-AB2A-C955AA0E293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7" creationId="{7C2D2395-F2E8-456B-9221-B00AFDA6D66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0" creationId="{E6A46458-3ED5-4B43-A7D6-03B684F789F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3" creationId="{0FDBFE32-B1F7-4022-BDD3-1AF432C024F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6" creationId="{BFE2498B-A87F-4DB0-864C-A25FCD46AA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9" creationId="{87DCDAE7-8E5B-48E6-B63B-0C82B6D8BA7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2" creationId="{B0975718-2771-42C0-B09E-02F22B9DBC53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5" creationId="{FBD61B89-C28D-4083-8544-3946FB091FA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8" creationId="{3824DAB1-A60A-4D1C-9A00-A499BF0CD5A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1" creationId="{20E8A7E1-ACD2-4005-B24D-7F336A80205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4" creationId="{D279ECAE-B0B4-45CA-BD3E-6817011253E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7" creationId="{5B850830-2AE5-43DB-AD76-5875B034F04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70" creationId="{10F8B388-7505-48F8-9C5B-0544A7492C57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76" creationId="{8F3D5B71-B6DE-4BB2-8013-6819C1362A3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1" creationId="{02807ADD-C61E-4CF7-A75A-6A21EE08E566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5" creationId="{19C48B39-D0A9-4F0A-8E4A-25A2362B3BE3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0" creationId="{7684B35D-83FC-46E1-A169-755FBC7029B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5" creationId="{D10E29EE-6E87-4DF5-8068-0F63CB6F8ABF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2" creationId="{2D78DAE4-3A5A-4C80-903E-23C84DD2F029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5" creationId="{3692657D-678B-48F7-A62E-9A249413A8D5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5" creationId="{B4ECB67F-DC61-4A6E-A66A-B3E10D5A91C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8" creationId="{57B4D628-F340-4905-A715-59055818BB79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8" creationId="{79BF654B-5C3B-4E99-8000-525A47128014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1" creationId="{738E79D3-AE0E-4881-88C5-F00A30959105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13" creationId="{4125028D-7F3D-4A10-9181-919576406B43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4" creationId="{33946962-04EF-4FD5-890E-45920E76235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6" creationId="{320E423F-CA07-47EB-A8D9-7939D9940083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9" creationId="{DDD91D5B-FEBF-4409-9DC0-7D8602AA57F5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55" creationId="{6B43177D-F711-4BA7-958E-94A42FD353A0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8" creationId="{1DB90738-FA89-498F-9AA1-9770F25071C8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64" creationId="{564A4BAD-0F96-44D8-96C5-7ABE5B2A77B2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72" creationId="{6C5DC8F4-EC78-45A9-9655-1F20B459F28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499" creationId="{BAF398B8-504F-4699-91AF-1D6175D32A93}"/>
          </ac:grpSpMkLst>
        </pc:grpChg>
        <pc:grpChg chg="del mod">
          <ac:chgData name="Jared Ostmeyer" userId="14c2a26e-6770-4957-ba92-de760a629e02" providerId="ADAL" clId="{79BDD6E6-DC73-4EBD-A189-F9872F87B394}" dt="2019-11-05T22:39:14.147" v="255" actId="165"/>
          <ac:grpSpMkLst>
            <pc:docMk/>
            <pc:sldMk cId="2400775455" sldId="256"/>
            <ac:grpSpMk id="547" creationId="{7267587B-8670-4B50-B18E-5616ACC9BE4B}"/>
          </ac:grpSpMkLst>
        </pc:grp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graphicFrameChg chg="add del mod">
          <ac:chgData name="Jared Ostmeyer" userId="14c2a26e-6770-4957-ba92-de760a629e02" providerId="ADAL" clId="{79BDD6E6-DC73-4EBD-A189-F9872F87B394}" dt="2019-11-05T22:36:03.556" v="162" actId="478"/>
          <ac:graphicFrameMkLst>
            <pc:docMk/>
            <pc:sldMk cId="2400775455" sldId="256"/>
            <ac:graphicFrameMk id="493" creationId="{9BA4E8E9-5493-466A-B94D-028807FD044B}"/>
          </ac:graphicFrameMkLst>
        </pc:graphicFrameChg>
        <pc:picChg chg="del">
          <ac:chgData name="Jared Ostmeyer" userId="14c2a26e-6770-4957-ba92-de760a629e02" providerId="ADAL" clId="{79BDD6E6-DC73-4EBD-A189-F9872F87B394}" dt="2019-11-05T22:53:42.696" v="393" actId="478"/>
          <ac:picMkLst>
            <pc:docMk/>
            <pc:sldMk cId="2400775455" sldId="256"/>
            <ac:picMk id="114" creationId="{EC5C2644-3EF6-42C9-8C9F-3BAD6D8F9F0B}"/>
          </ac:picMkLst>
        </pc:picChg>
        <pc:cxnChg chg="add mod">
          <ac:chgData name="Jared Ostmeyer" userId="14c2a26e-6770-4957-ba92-de760a629e02" providerId="ADAL" clId="{79BDD6E6-DC73-4EBD-A189-F9872F87B394}" dt="2019-11-05T22:41:57.869" v="289" actId="1076"/>
          <ac:cxnSpMkLst>
            <pc:docMk/>
            <pc:sldMk cId="2400775455" sldId="256"/>
            <ac:cxnSpMk id="6" creationId="{5BA96D03-00E0-482E-A751-E99C700CB73E}"/>
          </ac:cxnSpMkLst>
        </pc:cxnChg>
        <pc:cxnChg chg="add mod">
          <ac:chgData name="Jared Ostmeyer" userId="14c2a26e-6770-4957-ba92-de760a629e02" providerId="ADAL" clId="{79BDD6E6-DC73-4EBD-A189-F9872F87B394}" dt="2019-11-05T22:47:21.153" v="310" actId="14100"/>
          <ac:cxnSpMkLst>
            <pc:docMk/>
            <pc:sldMk cId="2400775455" sldId="256"/>
            <ac:cxnSpMk id="421" creationId="{260E285A-F122-4CEC-86B5-1A7BED842633}"/>
          </ac:cxnSpMkLst>
        </pc:cxnChg>
        <pc:cxnChg chg="add del">
          <ac:chgData name="Jared Ostmeyer" userId="14c2a26e-6770-4957-ba92-de760a629e02" providerId="ADAL" clId="{79BDD6E6-DC73-4EBD-A189-F9872F87B394}" dt="2019-11-05T22:41:45.091" v="284" actId="478"/>
          <ac:cxnSpMkLst>
            <pc:docMk/>
            <pc:sldMk cId="2400775455" sldId="256"/>
            <ac:cxnSpMk id="429" creationId="{0F079F5D-BEE3-4C16-AC85-87A669EA6E78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31446930-557E-4DBE-A473-83640413BD50}"/>
    <pc:docChg chg="undo custSel modSld">
      <pc:chgData name="Jared Ostmeyer" userId="14c2a26e-6770-4957-ba92-de760a629e02" providerId="ADAL" clId="{31446930-557E-4DBE-A473-83640413BD50}" dt="2019-11-15T05:05:17.985" v="671" actId="1035"/>
      <pc:docMkLst>
        <pc:docMk/>
      </pc:docMkLst>
      <pc:sldChg chg="addSp delSp modSp">
        <pc:chgData name="Jared Ostmeyer" userId="14c2a26e-6770-4957-ba92-de760a629e02" providerId="ADAL" clId="{31446930-557E-4DBE-A473-83640413BD50}" dt="2019-11-15T05:05:17.985" v="671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" creationId="{FB2CFE34-927E-43DD-BB15-FF2954689297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3" creationId="{F2E91010-811D-40E0-87E8-6C88BB5FAF44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5" creationId="{87DA7D68-BC72-4E73-BE53-AA4C8E3236C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6" creationId="{E58CA02C-1699-45CC-B5A6-68581B756267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1" creationId="{933CF451-476F-4A5D-8FCF-FC12889D612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2" creationId="{0E55C88B-734B-4191-87E0-4728586EEB48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3" creationId="{AD119F19-1E57-4710-A013-A3E9F23C336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202" creationId="{6DD4EC0F-C6FA-4842-9621-5890A1C45EEE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89" creationId="{9A936AF6-0029-4054-87CB-4C0847751B80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293" creationId="{E4FC2589-6DF0-4049-9F1C-F993C8590D7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5" creationId="{BFCC4397-85C6-455C-ABE9-FAE47D0B0FA2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6" creationId="{ED4526AB-9F39-4F3C-AF1B-4EEF4E7EFDA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7" creationId="{1DFD0401-D3E3-45B2-B1D6-918CB8409C97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8" creationId="{6CEE7387-B22F-4870-B787-C0B33A7C274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299" creationId="{212D8106-8A55-4223-A181-5B320ADAD6AB}"/>
          </ac:spMkLst>
        </pc:spChg>
        <pc:spChg chg="add del">
          <ac:chgData name="Jared Ostmeyer" userId="14c2a26e-6770-4957-ba92-de760a629e02" providerId="ADAL" clId="{31446930-557E-4DBE-A473-83640413BD50}" dt="2019-11-15T04:49:32.742" v="168"/>
          <ac:spMkLst>
            <pc:docMk/>
            <pc:sldMk cId="2400775455" sldId="256"/>
            <ac:spMk id="300" creationId="{1A7C7752-8FE1-4B14-B9D3-AE3261A30A08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1" creationId="{59FCC450-19F3-4DE1-B96B-110203269BA2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02" creationId="{4F2424FC-4ECA-4192-BAFC-5D1EF7D2920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3" creationId="{88C4EE79-04CE-4067-95B8-FD9794648AEA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4" creationId="{DEA34387-642D-4676-951F-EA2D183E8B9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5" creationId="{50AA7E03-6157-4982-A765-B97905DA4686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6" creationId="{D31F0A1E-4B40-44AD-B34C-A3D340D4EEDB}"/>
          </ac:spMkLst>
        </pc:spChg>
        <pc:spChg chg="add del">
          <ac:chgData name="Jared Ostmeyer" userId="14c2a26e-6770-4957-ba92-de760a629e02" providerId="ADAL" clId="{31446930-557E-4DBE-A473-83640413BD50}" dt="2019-11-15T04:50:53.652" v="206"/>
          <ac:spMkLst>
            <pc:docMk/>
            <pc:sldMk cId="2400775455" sldId="256"/>
            <ac:spMk id="307" creationId="{9376DBCD-0CB3-4571-8E48-F7206CF40F80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8" creationId="{4562DFC4-127D-45E1-A7CF-52C541C5DF8C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9" creationId="{11D18E5C-D341-4100-A61F-C4CB12AA197A}"/>
          </ac:spMkLst>
        </pc:spChg>
        <pc:spChg chg="add del">
          <ac:chgData name="Jared Ostmeyer" userId="14c2a26e-6770-4957-ba92-de760a629e02" providerId="ADAL" clId="{31446930-557E-4DBE-A473-83640413BD50}" dt="2019-11-15T04:52:03.133" v="241"/>
          <ac:spMkLst>
            <pc:docMk/>
            <pc:sldMk cId="2400775455" sldId="256"/>
            <ac:spMk id="310" creationId="{56AC6EA0-2BE3-403A-AC0F-08721A841FC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1" creationId="{0F3209EC-B24B-470A-A536-C74B5526135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2" creationId="{99EF0F8F-E968-4032-A2E4-192F67270A7E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3" creationId="{7F1D3123-A717-4D35-905E-79C3CE59F3DC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4" creationId="{A9E451BA-F78A-47DB-BCBA-F5B1F0B4288B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5" creationId="{5A72E09B-9F1F-4FD9-ABCB-8B932C74BB70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6" creationId="{9D4785CB-2099-47F2-82FC-8725CE226616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7" creationId="{3FAE8A19-093B-4808-AA18-3F850C576C9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8" creationId="{D8B91EE2-0E02-47B6-923A-7AA6D87D4414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9" creationId="{C1099692-286B-4654-B0AE-E290976F2369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0" creationId="{6925D84D-8B0B-4557-9070-269E05525003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1" creationId="{660BB883-0222-4D75-8544-CBB518E9198D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2" creationId="{9A223CEF-C1C0-46BC-A72C-3F41554540E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3" creationId="{6202B6B7-364B-437F-85EA-9F0301BA6AB0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4" creationId="{3C638081-A0A2-4F5A-ACA0-9A9A4E8C3C36}"/>
          </ac:spMkLst>
        </pc:spChg>
        <pc:spChg chg="add del mod">
          <ac:chgData name="Jared Ostmeyer" userId="14c2a26e-6770-4957-ba92-de760a629e02" providerId="ADAL" clId="{31446930-557E-4DBE-A473-83640413BD50}" dt="2019-11-15T05:00:26.962" v="503" actId="478"/>
          <ac:spMkLst>
            <pc:docMk/>
            <pc:sldMk cId="2400775455" sldId="256"/>
            <ac:spMk id="325" creationId="{89E4A24B-C597-4308-9D5F-D4DC2D58CF26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6" creationId="{08638656-D0C4-4C1C-B651-BCD7A08B059E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7" creationId="{4DC7D666-602B-4765-8FD1-6F7FA85C2A69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75" creationId="{C051822C-C086-4529-B5F2-ECC31D8D91F4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377" creationId="{BB259776-18C0-4279-9621-8C0E5C08C29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7" creationId="{0B9B49E9-A547-44C1-AFEE-DE398D71EB66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8" creationId="{D80560D8-2083-4C67-B05D-2273D9610C5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2" creationId="{BCD8F3CA-E363-49C5-8A5A-EB74EB8C392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444" creationId="{59158D51-503A-4CBE-9632-6B4E91AAAA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5" creationId="{4618BE9F-38FF-4192-BF3D-5BE68BF2FC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6" creationId="{D410BAAC-E43E-44D0-9183-75281B9952A0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7" creationId="{B7FAB5CC-F4F2-49C1-A3B5-C5A2A9FBAD2A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8" creationId="{46E24D35-5FE1-4CE6-A6E4-01D238F2D21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9" creationId="{BD5E945B-8EB3-48A8-B4B9-4757A1D3E620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3" creationId="{5DA7A21A-351C-406D-BE60-9D2873102780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4" creationId="{7B707BDD-00E1-474A-AF74-205E98C64F83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31446930-557E-4DBE-A473-83640413BD50}" dt="2019-11-15T04:56:47.516" v="354" actId="164"/>
          <ac:grpSpMkLst>
            <pc:docMk/>
            <pc:sldMk cId="2400775455" sldId="256"/>
            <ac:grpSpMk id="9" creationId="{37A176BD-6347-4939-AB72-10EE6C2D6326}"/>
          </ac:grpSpMkLst>
        </pc:grpChg>
        <pc:grpChg chg="add del mod">
          <ac:chgData name="Jared Ostmeyer" userId="14c2a26e-6770-4957-ba92-de760a629e02" providerId="ADAL" clId="{31446930-557E-4DBE-A473-83640413BD50}" dt="2019-11-15T04:57:15.775" v="395" actId="165"/>
          <ac:grpSpMkLst>
            <pc:docMk/>
            <pc:sldMk cId="2400775455" sldId="256"/>
            <ac:grpSpMk id="10" creationId="{7CD307FB-1F5E-4448-9D33-71D3D319C8FA}"/>
          </ac:grpSpMkLst>
        </pc:grpChg>
        <pc:grpChg chg="add del mod">
          <ac:chgData name="Jared Ostmeyer" userId="14c2a26e-6770-4957-ba92-de760a629e02" providerId="ADAL" clId="{31446930-557E-4DBE-A473-83640413BD50}" dt="2019-11-15T05:01:34.653" v="543" actId="165"/>
          <ac:grpSpMkLst>
            <pc:docMk/>
            <pc:sldMk cId="2400775455" sldId="256"/>
            <ac:grpSpMk id="23" creationId="{DEC277ED-AEBE-40D8-88B9-9F8F16E0A2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1" creationId="{2BA5A883-D5F9-44DB-8135-21466BF4B9D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4" creationId="{53CEAFF1-63F6-4DFD-8E7D-1A1F854DE8DB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0" creationId="{C60E3AC8-9E2E-44DB-895C-7E708255A4E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3" creationId="{7F20D4BA-16F2-46EE-AE0B-0B2A983BBB6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6" creationId="{0E25A1F9-7554-4D82-9E9B-D97494BFC26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8" creationId="{5230960D-053D-4692-9FA6-F588E4F7165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3" creationId="{D49634A2-4020-45F8-8DD1-E99D6E9D03F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05" creationId="{DD430321-AFEB-46AE-9355-7424A40BE7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8" creationId="{5ECFB8B3-A289-4BC9-B2C9-515A440D3D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1" creationId="{9734C1EF-F2E2-4CAC-8947-2F7EA1B4541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4" creationId="{22AF7266-150C-4A2A-BD12-B37DAF4B4DC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19" creationId="{02D2D05B-59BB-4C46-9951-8C4DC62ABC8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2" creationId="{A4DDA816-F37F-4CF6-8604-96BF6693016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5" creationId="{AFD8B98C-24B2-4C77-AB96-2C0A9DE0AA90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8" creationId="{94AE18DD-2C25-4E13-A2E1-62930E216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1" creationId="{971464C9-8D68-4CFB-8B01-2DC39517EB7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4" creationId="{0CF4561B-513F-4C8D-BC9B-71F17A660CC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6" creationId="{BB434676-2B30-4849-AF9A-0DF1FE86C4D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9" creationId="{180933E5-B349-404E-BB27-39EF5734702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2" creationId="{54161462-DEB7-4A36-95A5-48EDD478211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5" creationId="{70E404BB-A27C-49CA-A64F-FBB6711E848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8" creationId="{553093E0-9648-45D9-B841-FC79A2E131D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1" creationId="{2548C2BE-1656-4AC7-89AE-0EF3592A3C2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4" creationId="{11BBC305-A94B-4AE1-8BF3-DC0628D14B9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7" creationId="{6C873517-1EF9-4432-AECE-7CA1D10C194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0" creationId="{A665E71D-6B7F-4C8F-809A-9F666E6D640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3" creationId="{4344C6EF-D2D2-4348-84F0-A9F3427FB22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6" creationId="{A37F4F1B-E904-4E27-A08C-1B41E5A5A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9" creationId="{C9A1B352-20E7-4E32-BA6F-92A373FF385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2" creationId="{F676940A-FAED-41E9-B68A-2D4C5664E52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5" creationId="{D71AD155-D80B-4890-9C56-09DFAB1145B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8" creationId="{F4DF5A64-F4A2-4ED2-A838-265EA6B35A3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1" creationId="{F97D2074-A7C6-4034-9187-C5AFDE1BFF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2" creationId="{488014C0-B9D4-42F3-9437-9EF26AB91957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7" creationId="{1A0DD0D4-92CC-44FC-B38C-0421581389D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40" creationId="{DE8CDC2A-806A-4FE5-9A93-110EF05E63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59" creationId="{17712026-7A2B-461D-A30A-E6CFDA4FE1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62" creationId="{58E2E5A2-2013-4795-A7C9-EBE06FA663D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71" creationId="{B5514FDB-3E30-43FC-B3E2-E0AA32F7989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3" creationId="{B6BF610A-B037-40C8-B734-72F396F0F4E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6" creationId="{1B25DC0B-DB4B-42DF-AA72-9A976E790E6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9" creationId="{F2BD00E8-795A-486D-9006-545D44A2C54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2" creationId="{BBA69151-8023-4AAC-82A3-FB5CE35281F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5" creationId="{A7A08D1C-7819-450A-88AB-997411650FD9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8" creationId="{3B7ED73B-7C6E-484B-AFDA-AAFD87989B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07" creationId="{B53A432B-1846-4A74-9AF7-913AB758A7A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0" creationId="{92640F8C-1ACB-4619-BE60-1CB308A75A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3" creationId="{8407D220-5AA4-4A10-AD75-CD6A0DFE45D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6" creationId="{57BE584E-2BA1-4C78-84D1-19877F520FF3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9" creationId="{07269A3A-F305-442B-8E61-1DDD55287701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2" creationId="{60CD6110-6133-45A3-B5A6-1831490BA3E8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5" creationId="{C648B524-C142-49A2-9820-A492B7E02820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8" creationId="{687B1673-A3B8-4C39-893D-4012E7791A6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6" creationId="{B447CBC9-1D1B-4290-9D09-13D855568EA1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7" creationId="{D2845FF3-DEAB-4531-901F-5BEA928F939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8" creationId="{92310460-4E15-4F32-8ADA-A4C45B506CF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38" creationId="{019D9387-EE4B-4B0E-AABB-B543704C93A3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3" creationId="{8642FC9C-71DC-4677-BB03-85FF9C3BB197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4" creationId="{3A739FB1-6912-41E5-9E9F-C50F7F2D7719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3" creationId="{1792A97C-DAAB-4625-8903-144F6AC3ADE4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4" creationId="{E1139D01-D186-4FDB-A90D-159E72558300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2" creationId="{A964ECE2-1B3C-4AA4-983A-96C4A19AA2F6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4" creationId="{04802C16-8C57-42A5-B19A-B51E6E14CDE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8" creationId="{C097D08F-7EBA-40C6-A258-A63CC167A06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9" creationId="{7A28C6D6-C60A-4943-8ABA-60BB4895F696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30" creationId="{6AB8DAB0-BE8E-489E-9925-447AFDBF2F52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1" creationId="{EED1F268-3307-4BA5-8CC4-2699CA2CA09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5" creationId="{DDCB7D19-51CB-4E20-8124-B7F6535D5453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6" creationId="{28BB6D33-86F0-42D8-8478-96A76D2CC8E0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3" creationId="{C0ACBDA4-68C0-406E-8AF2-58CFE07EB76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4" creationId="{BB96EFA7-D46A-4725-8E8D-AE8E65E4777E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5" creationId="{7BCB0B56-46A3-43BF-A7DC-770B7897DB77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6" creationId="{591086EB-2CE6-455E-8648-57A3F9180137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7" creationId="{ECF72774-1B25-4BD4-8C87-0B96D81875C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8" creationId="{243D6B02-F048-46FF-B99E-413BCCE4098B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9" creationId="{529EA30B-B4F4-4FC6-B4E3-A5CA1558F3D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0" creationId="{2CC144B2-E8B7-49E4-BD85-B20991EFD59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1" creationId="{E9B8D326-29C2-4489-A217-DBF1D02DC1EF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2" creationId="{6A73C2C7-1067-469D-83F8-4DA49DE6FAD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3" creationId="{8F278434-929E-4073-8F9B-0179E14D418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4" creationId="{21AD965D-3331-4498-9973-0600A5E4446E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5" creationId="{5CA19416-8D28-4D5F-8156-8F09C295023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6" creationId="{8A9C41C2-B369-4F2B-9E88-E084EFD5F3A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7" creationId="{A78AAA2E-9259-4055-8050-19A9F5A0FFC1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8" creationId="{AA8713D8-4281-4654-86DB-797FE74207C6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5" creationId="{04042080-1B38-4E10-A741-5ADDF310AB09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6" creationId="{85246407-4902-4D8D-974D-8278DB6BCBF1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7" creationId="{3D49338B-49B8-4B5B-BFF9-98592F8631E5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8" creationId="{3076E014-6167-4B1D-8C45-A563108D5EC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9" creationId="{01430152-A42F-4AD3-B8D2-ED3300C35E1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0" creationId="{2090C68A-3FD3-4CE6-AB73-A1334FCA502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4" creationId="{C622917C-D415-47FB-9D49-C6C81E9C8D09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8" creationId="{78BFC67C-AB84-4C56-B9CE-BBCC7CCC4CBA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9" creationId="{DD9630E5-B315-4BEC-A27F-0AE12C9F0D5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0" creationId="{FAE98FD4-74F2-4A7F-80C8-941602694D4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1" creationId="{639A9007-116F-4201-8F8B-3763ECFA74F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0" creationId="{D02D6DD4-0546-4025-8D5F-4FD6394AF901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8C4B6275-9D0E-4BBE-AAB7-FB3570115B8E}"/>
    <pc:docChg chg="undo redo custSel modSld">
      <pc:chgData name="Jared Ostmeyer" userId="14c2a26e-6770-4957-ba92-de760a629e02" providerId="ADAL" clId="{8C4B6275-9D0E-4BBE-AAB7-FB3570115B8E}" dt="2019-11-14T00:21:47.716" v="1772" actId="1035"/>
      <pc:docMkLst>
        <pc:docMk/>
      </pc:docMkLst>
      <pc:sldChg chg="addSp delSp modSp">
        <pc:chgData name="Jared Ostmeyer" userId="14c2a26e-6770-4957-ba92-de760a629e02" providerId="ADAL" clId="{8C4B6275-9D0E-4BBE-AAB7-FB3570115B8E}" dt="2019-11-14T00:21:47.716" v="1772" actId="1035"/>
        <pc:sldMkLst>
          <pc:docMk/>
          <pc:sldMk cId="2400775455" sldId="256"/>
        </pc:sldMkLst>
        <pc:spChg chg="mod">
          <ac:chgData name="Jared Ostmeyer" userId="14c2a26e-6770-4957-ba92-de760a629e02" providerId="ADAL" clId="{8C4B6275-9D0E-4BBE-AAB7-FB3570115B8E}" dt="2019-11-13T23:22:49.258" v="1253" actId="20577"/>
          <ac:spMkLst>
            <pc:docMk/>
            <pc:sldMk cId="2400775455" sldId="256"/>
            <ac:spMk id="4" creationId="{AA83D60D-9731-4234-AA64-FB8477C39551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0" creationId="{E3C6A57D-8F8E-4F5B-9E9B-5C7252A3BEC4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1" creationId="{3E2ABB55-42F2-4A4C-8A09-82A2585537FF}"/>
          </ac:spMkLst>
        </pc:spChg>
        <pc:spChg chg="add mod">
          <ac:chgData name="Jared Ostmeyer" userId="14c2a26e-6770-4957-ba92-de760a629e02" providerId="ADAL" clId="{8C4B6275-9D0E-4BBE-AAB7-FB3570115B8E}" dt="2019-11-13T23:36:58.416" v="1417" actId="1076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3" creationId="{70133A25-F6B1-4906-9AD3-6C7A62851268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7" creationId="{C66609A7-04B2-4E43-A86A-70FBE3812753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8" creationId="{B976C341-30E5-478D-9B20-EA3645F260D4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30" creationId="{24DDD358-02F6-46B4-AFDB-2C0BC5F4EB0F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2" creationId="{55FB2C6E-5547-4559-B287-4308BE40611C}"/>
          </ac:spMkLst>
        </pc:spChg>
        <pc:spChg chg="del mod">
          <ac:chgData name="Jared Ostmeyer" userId="14c2a26e-6770-4957-ba92-de760a629e02" providerId="ADAL" clId="{8C4B6275-9D0E-4BBE-AAB7-FB3570115B8E}" dt="2019-11-13T22:18:01.591" v="467" actId="478"/>
          <ac:spMkLst>
            <pc:docMk/>
            <pc:sldMk cId="2400775455" sldId="256"/>
            <ac:spMk id="53" creationId="{4ECFDE95-D275-4855-8A8E-847369A790D8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54" creationId="{A323588E-81A2-430B-849F-43C2C1A4218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1" creationId="{919EE560-2A50-4A8B-9886-EC1CD52C930E}"/>
          </ac:spMkLst>
        </pc:spChg>
        <pc:spChg chg="del mod">
          <ac:chgData name="Jared Ostmeyer" userId="14c2a26e-6770-4957-ba92-de760a629e02" providerId="ADAL" clId="{8C4B6275-9D0E-4BBE-AAB7-FB3570115B8E}" dt="2019-11-13T22:16:17.655" v="410" actId="478"/>
          <ac:spMkLst>
            <pc:docMk/>
            <pc:sldMk cId="2400775455" sldId="256"/>
            <ac:spMk id="62" creationId="{2B779F4B-62E5-46F0-A110-1C6780151D5F}"/>
          </ac:spMkLst>
        </pc:spChg>
        <pc:spChg chg="del">
          <ac:chgData name="Jared Ostmeyer" userId="14c2a26e-6770-4957-ba92-de760a629e02" providerId="ADAL" clId="{8C4B6275-9D0E-4BBE-AAB7-FB3570115B8E}" dt="2019-11-13T22:15:58.467" v="391" actId="478"/>
          <ac:spMkLst>
            <pc:docMk/>
            <pc:sldMk cId="2400775455" sldId="256"/>
            <ac:spMk id="63" creationId="{760AFEDB-B930-45E2-97D3-80D7C67EEA13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67" creationId="{8661EFA5-6753-4574-B021-210E664257E6}"/>
          </ac:spMkLst>
        </pc:spChg>
        <pc:spChg chg="add del mod">
          <ac:chgData name="Jared Ostmeyer" userId="14c2a26e-6770-4957-ba92-de760a629e02" providerId="ADAL" clId="{8C4B6275-9D0E-4BBE-AAB7-FB3570115B8E}" dt="2019-11-13T23:32:52.073" v="1348" actId="1076"/>
          <ac:spMkLst>
            <pc:docMk/>
            <pc:sldMk cId="2400775455" sldId="256"/>
            <ac:spMk id="68" creationId="{3673F19B-CDC3-4B12-9306-DD34D4625F90}"/>
          </ac:spMkLst>
        </pc:spChg>
        <pc:spChg chg="add del mod">
          <ac:chgData name="Jared Ostmeyer" userId="14c2a26e-6770-4957-ba92-de760a629e02" providerId="ADAL" clId="{8C4B6275-9D0E-4BBE-AAB7-FB3570115B8E}" dt="2019-11-13T22:21:57.186" v="626" actId="478"/>
          <ac:spMkLst>
            <pc:docMk/>
            <pc:sldMk cId="2400775455" sldId="256"/>
            <ac:spMk id="71" creationId="{A18C90F4-1AA5-4AEE-AA39-3C634D5F0464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77" creationId="{7C1140BF-624F-42A3-8AAC-83D05FB1A69F}"/>
          </ac:spMkLst>
        </pc:spChg>
        <pc:spChg chg="mod">
          <ac:chgData name="Jared Ostmeyer" userId="14c2a26e-6770-4957-ba92-de760a629e02" providerId="ADAL" clId="{8C4B6275-9D0E-4BBE-AAB7-FB3570115B8E}" dt="2019-11-13T23:35:03.338" v="1360"/>
          <ac:spMkLst>
            <pc:docMk/>
            <pc:sldMk cId="2400775455" sldId="256"/>
            <ac:spMk id="83" creationId="{E7E9581E-5C63-41A0-8FC8-7E583FAB0DC0}"/>
          </ac:spMkLst>
        </pc:spChg>
        <pc:spChg chg="mod">
          <ac:chgData name="Jared Ostmeyer" userId="14c2a26e-6770-4957-ba92-de760a629e02" providerId="ADAL" clId="{8C4B6275-9D0E-4BBE-AAB7-FB3570115B8E}" dt="2019-11-13T23:35:22.464" v="1385" actId="1037"/>
          <ac:spMkLst>
            <pc:docMk/>
            <pc:sldMk cId="2400775455" sldId="256"/>
            <ac:spMk id="85" creationId="{9C7DB4EA-4539-4C60-BA98-87DDF9E03F2B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87" creationId="{477E4D3E-8398-4B42-94DC-BEADFF65F44F}"/>
          </ac:spMkLst>
        </pc:spChg>
        <pc:spChg chg="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88" creationId="{6BCA565D-D397-473F-A373-6D57C7B8B90B}"/>
          </ac:spMkLst>
        </pc:spChg>
        <pc:spChg chg="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89" creationId="{63A1CABA-743C-4BA0-960B-6D6DBC42D26D}"/>
          </ac:spMkLst>
        </pc:spChg>
        <pc:spChg chg="mod">
          <ac:chgData name="Jared Ostmeyer" userId="14c2a26e-6770-4957-ba92-de760a629e02" providerId="ADAL" clId="{8C4B6275-9D0E-4BBE-AAB7-FB3570115B8E}" dt="2019-11-13T23:39:56.077" v="1581" actId="1076"/>
          <ac:spMkLst>
            <pc:docMk/>
            <pc:sldMk cId="2400775455" sldId="256"/>
            <ac:spMk id="90" creationId="{1C846DDB-FBB6-4673-B8F9-D89B07164BEB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93" creationId="{A08BF4B2-4327-47E1-ADE3-59BD50109D16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5" creationId="{CAB045D6-DE93-4E89-9DC6-2786DCD27965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6" creationId="{1D56DA9F-342D-422D-BE5B-E32827A95A0E}"/>
          </ac:spMkLst>
        </pc:spChg>
        <pc:spChg chg="add 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8C4B6275-9D0E-4BBE-AAB7-FB3570115B8E}" dt="2019-11-13T22:22:16.547" v="631"/>
          <ac:spMkLst>
            <pc:docMk/>
            <pc:sldMk cId="2400775455" sldId="256"/>
            <ac:spMk id="101" creationId="{3CBCBC21-B41E-493B-A127-1DD24767FEEC}"/>
          </ac:spMkLst>
        </pc:spChg>
        <pc:spChg chg="add del mod">
          <ac:chgData name="Jared Ostmeyer" userId="14c2a26e-6770-4957-ba92-de760a629e02" providerId="ADAL" clId="{8C4B6275-9D0E-4BBE-AAB7-FB3570115B8E}" dt="2019-11-13T22:30:51.651" v="813" actId="478"/>
          <ac:spMkLst>
            <pc:docMk/>
            <pc:sldMk cId="2400775455" sldId="256"/>
            <ac:spMk id="203" creationId="{AD48FFA1-5A64-4778-9F45-FEFC66D3E554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6" creationId="{9C6C4B93-C5AF-498F-9F23-661F33A9319E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7" creationId="{254D81B2-841C-4D8A-82C6-E8B180BC5D0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0" creationId="{FC810BAF-6B4B-4A3D-B350-82DC4378D43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1" creationId="{93039C9C-EFB0-4A83-BA55-36E7F5D9F213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2" creationId="{34B9069D-AC56-412D-8E06-AB535791B158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3" creationId="{49055C38-0A4F-41AE-9997-D91BCF09DD1F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4" creationId="{2B3336BF-7062-4139-9C76-7E38EF6B64B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5" creationId="{B0E5E7AA-4329-4E24-A2FB-5E231899225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6" creationId="{11AF0F96-6314-4B89-9EE5-7E4FB11E995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7" creationId="{35CE92B4-0358-4931-AB87-5908690D543B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8" creationId="{B4FB2981-3B29-42E7-954C-C428C960404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20" creationId="{42204C80-CE39-4A44-9C60-94C50AEA8F49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2" creationId="{CD9F0773-8905-4053-A751-C0F8D58D3BA6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3" creationId="{20CC274F-CDA6-4CE3-90E5-96839F94E14F}"/>
          </ac:spMkLst>
        </pc:spChg>
        <pc:spChg chg="add mod">
          <ac:chgData name="Jared Ostmeyer" userId="14c2a26e-6770-4957-ba92-de760a629e02" providerId="ADAL" clId="{8C4B6275-9D0E-4BBE-AAB7-FB3570115B8E}" dt="2019-11-13T22:39:55.631" v="1112" actId="1036"/>
          <ac:spMkLst>
            <pc:docMk/>
            <pc:sldMk cId="2400775455" sldId="256"/>
            <ac:spMk id="224" creationId="{5527C33C-87B5-42EB-A973-045FB245D332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225" creationId="{6FF70A91-5E6B-495E-8838-0748A2423ADB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6" creationId="{041B732A-3EC7-4B9E-9C95-6FA9C2A42A58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9" creationId="{FA6DC3D6-D27F-45A2-94C6-C384426C3FFF}"/>
          </ac:spMkLst>
        </pc:spChg>
        <pc:spChg chg="add mod">
          <ac:chgData name="Jared Ostmeyer" userId="14c2a26e-6770-4957-ba92-de760a629e02" providerId="ADAL" clId="{8C4B6275-9D0E-4BBE-AAB7-FB3570115B8E}" dt="2019-11-14T00:09:11.930" v="1677" actId="1037"/>
          <ac:spMkLst>
            <pc:docMk/>
            <pc:sldMk cId="2400775455" sldId="256"/>
            <ac:spMk id="273" creationId="{672F8471-59CF-474E-A426-CD94376AEC7A}"/>
          </ac:spMkLst>
        </pc:spChg>
        <pc:spChg chg="add del mod">
          <ac:chgData name="Jared Ostmeyer" userId="14c2a26e-6770-4957-ba92-de760a629e02" providerId="ADAL" clId="{8C4B6275-9D0E-4BBE-AAB7-FB3570115B8E}" dt="2019-11-14T00:16:39.962" v="1763" actId="478"/>
          <ac:spMkLst>
            <pc:docMk/>
            <pc:sldMk cId="2400775455" sldId="256"/>
            <ac:spMk id="274" creationId="{3C9550FE-1F3B-4EFB-87B9-ECBDFE71462D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5" creationId="{BDABF52F-078D-4FCB-BEB9-2291F9A5DB99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7" creationId="{288FF333-897C-4AC6-AE1D-0CAFEE12C315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8" creationId="{F2B0E7BA-C617-4B16-A3D4-F3870DF3AD5F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9" creationId="{5BA43F36-B882-4AB8-B98C-C2C66C70D25D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6" creationId="{CBC48A5C-7B06-4E5D-AA5C-B0EA7820E8C2}"/>
          </ac:grpSpMkLst>
        </pc:grpChg>
        <pc:grpChg chg="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92" creationId="{D1B4719C-10B2-4285-9127-31B0BFFB930C}"/>
          </ac:grpSpMkLst>
        </pc:grpChg>
        <pc:grpChg chg="add del mod">
          <ac:chgData name="Jared Ostmeyer" userId="14c2a26e-6770-4957-ba92-de760a629e02" providerId="ADAL" clId="{8C4B6275-9D0E-4BBE-AAB7-FB3570115B8E}" dt="2019-11-13T22:26:39.618" v="697" actId="478"/>
          <ac:grpSpMkLst>
            <pc:docMk/>
            <pc:sldMk cId="2400775455" sldId="256"/>
            <ac:grpSpMk id="104" creationId="{791F274F-2081-4972-BBAE-F6523C6F2032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07" creationId="{18F138B2-2678-43CC-86C9-6CE3585B3BA3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0" creationId="{6EBCBE5A-1B27-4D0A-B430-4045B94DF8D1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3" creationId="{9C3D9559-EFF6-4D71-9CEF-C41132EC0056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6" creationId="{E03F6EF0-028E-4F91-8881-54BA1867DA2F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9" creationId="{63CB5BCE-187D-49BB-BDE2-A948A60E54B7}"/>
          </ac:grpSpMkLst>
        </pc:grpChg>
        <pc:grpChg chg="add del mod">
          <ac:chgData name="Jared Ostmeyer" userId="14c2a26e-6770-4957-ba92-de760a629e02" providerId="ADAL" clId="{8C4B6275-9D0E-4BBE-AAB7-FB3570115B8E}" dt="2019-11-13T22:28:26.311" v="728" actId="478"/>
          <ac:grpSpMkLst>
            <pc:docMk/>
            <pc:sldMk cId="2400775455" sldId="256"/>
            <ac:grpSpMk id="122" creationId="{3BD45E64-47E5-459B-AE54-FD897D3C81A8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5" creationId="{C32374D2-432E-432A-A92B-7074916CC993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8" creationId="{E43C02EC-008F-4BAE-81A1-F500C7AF4E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1" creationId="{B888E990-E70A-4ED3-A743-B0B253628E0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4" creationId="{4657E52C-A5BA-4391-A36C-2442F811CD7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7" creationId="{6A48CF7A-4054-4910-A49A-A0EE814827CA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0" creationId="{2E9E875F-4860-4C8A-BC39-E458A3A707D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2" creationId="{3A382519-0986-4E75-A837-6BDFB449C263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5" creationId="{10B148E6-1FE9-4281-B70F-4B6AE7FA6BE8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8" creationId="{617E3211-7B92-4458-8740-113DFB448507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1" creationId="{3C93B0FF-1DF9-4E82-9B2A-75CE73E3385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4" creationId="{7E6E53FC-FAE3-4B44-95C7-FCE706F50399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7" creationId="{D5D8DB55-5999-468E-BF46-75013C5D5BA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70" creationId="{9030F953-2920-4925-904E-A312F0AA4276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3" creationId="{DDC2C800-6DF9-4F5A-931E-982C35FC27F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5" creationId="{10ACA9DC-2B14-4A27-9838-97589772249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4" creationId="{DE21C9DC-10C1-4E93-B44E-2A50699285A9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7" creationId="{EB462CAB-5D3F-45B4-803D-63DEC4A75267}"/>
          </ac:grpSpMkLst>
        </pc:grpChg>
        <pc:grpChg chg="add del mod">
          <ac:chgData name="Jared Ostmeyer" userId="14c2a26e-6770-4957-ba92-de760a629e02" providerId="ADAL" clId="{8C4B6275-9D0E-4BBE-AAB7-FB3570115B8E}" dt="2019-11-13T22:30:44.047" v="810"/>
          <ac:grpSpMkLst>
            <pc:docMk/>
            <pc:sldMk cId="2400775455" sldId="256"/>
            <ac:grpSpMk id="200" creationId="{6AE86690-7627-4F7B-93DC-5B648FA5249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0" creationId="{009D39FB-642A-4DD8-AC52-57DB66FF88E9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3" creationId="{368F0EA7-90A1-4EE8-A665-D9E73081998C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6" creationId="{717D063A-A692-41CE-8151-3DCFF7B90A8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9" creationId="{A70BDB44-073E-4397-B86E-9C64AA24D040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2" creationId="{16AE95D8-1418-43F0-BEC4-9C2FE63BFC71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5" creationId="{A0F88751-CC7B-4BE3-B997-996BB4CCF232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8" creationId="{A058E343-234F-4611-A1B3-5691DD92ACF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1" creationId="{7F591C0F-718D-46AA-9E95-14E57C8BF05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4" creationId="{EAF3B2E8-D038-42EC-839C-641917E52EA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7" creationId="{FFC64E27-B3FE-401F-BE9F-1826269DE633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0" creationId="{1892484B-FF89-428C-807C-5E5EC885FE7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3" creationId="{7786F891-D7C3-4330-98C8-3D64B1D4070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6" creationId="{600EAF2E-5A82-4E50-AF35-E1E98E1A89CA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9" creationId="{C19D269F-7FE6-44D6-B591-1C6D067E532A}"/>
          </ac:grpSpMkLst>
        </pc:grp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3T23:32:52.073" v="1348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8C4B6275-9D0E-4BBE-AAB7-FB3570115B8E}" dt="2019-11-13T22:13:38.911" v="264" actId="478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mod modGraphic">
          <ac:chgData name="Jared Ostmeyer" userId="14c2a26e-6770-4957-ba92-de760a629e02" providerId="ADAL" clId="{8C4B6275-9D0E-4BBE-AAB7-FB3570115B8E}" dt="2019-11-14T00:09:08.446" v="1675" actId="1037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del mod modGraphic">
          <ac:chgData name="Jared Ostmeyer" userId="14c2a26e-6770-4957-ba92-de760a629e02" providerId="ADAL" clId="{8C4B6275-9D0E-4BBE-AAB7-FB3570115B8E}" dt="2019-11-13T22:21:57.186" v="626" actId="478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8" creationId="{5EE75DA2-9142-4A21-9BAF-491C07772E0A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9" creationId="{09E27081-4635-451E-8A6B-F6914DC16724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4T00:09:31.627" v="1680" actId="103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add mod">
          <ac:chgData name="Jared Ostmeyer" userId="14c2a26e-6770-4957-ba92-de760a629e02" providerId="ADAL" clId="{8C4B6275-9D0E-4BBE-AAB7-FB3570115B8E}" dt="2019-11-14T00:11:19.665" v="1700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cxnChg chg="add del mod">
          <ac:chgData name="Jared Ostmeyer" userId="14c2a26e-6770-4957-ba92-de760a629e02" providerId="ADAL" clId="{8C4B6275-9D0E-4BBE-AAB7-FB3570115B8E}" dt="2019-11-13T22:25:07.050" v="668" actId="478"/>
          <ac:cxnSpMkLst>
            <pc:docMk/>
            <pc:sldMk cId="2400775455" sldId="256"/>
            <ac:cxnSpMk id="6" creationId="{F236CCAE-0EF9-498A-8FC6-AD0B76E9848F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9" creationId="{5A2614B8-C13F-49A9-BC5D-2826918974D6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13" creationId="{65C60EF2-BB68-46CB-A980-2947BAF4C238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65" creationId="{89CA2737-93AB-423D-AAE7-E9AD34E4FF33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66" creationId="{73FEBF3B-6094-420E-A08D-CCF6F54CCEFB}"/>
          </ac:cxnSpMkLst>
        </pc:cxnChg>
        <pc:cxnChg chg="add del mod">
          <ac:chgData name="Jared Ostmeyer" userId="14c2a26e-6770-4957-ba92-de760a629e02" providerId="ADAL" clId="{8C4B6275-9D0E-4BBE-AAB7-FB3570115B8E}" dt="2019-11-13T22:21:57.186" v="626" actId="478"/>
          <ac:cxnSpMkLst>
            <pc:docMk/>
            <pc:sldMk cId="2400775455" sldId="256"/>
            <ac:cxnSpMk id="69" creationId="{F4D175B5-7BF8-4B84-B50A-6BACF27C7A2E}"/>
          </ac:cxnSpMkLst>
        </pc:cxnChg>
        <pc:cxnChg chg="add mod">
          <ac:chgData name="Jared Ostmeyer" userId="14c2a26e-6770-4957-ba92-de760a629e02" providerId="ADAL" clId="{8C4B6275-9D0E-4BBE-AAB7-FB3570115B8E}" dt="2019-11-13T22:20:26.084" v="567" actId="1035"/>
          <ac:cxnSpMkLst>
            <pc:docMk/>
            <pc:sldMk cId="2400775455" sldId="256"/>
            <ac:cxnSpMk id="72" creationId="{820EA773-E345-472D-BC76-791835689D6B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3" creationId="{22E5036C-1DD7-41AA-B165-8948EB15E5F6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4" creationId="{D5EF068F-0F21-476A-AA44-317DFEABBCB7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5" creationId="{5C3A32AE-AA58-4CAC-B87E-38D3DA7B55E8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8" creationId="{FEE530D2-885A-4CD7-87ED-2E2FAD7CB53B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9" creationId="{7CA456E3-84A7-4C2E-9AA3-2DEE8419BBD5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0" creationId="{A3B8EE32-B693-4E05-83CC-C5CB6AF088FF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1" creationId="{38B00354-0EBD-40E8-8BB7-0878E34A30E9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86" creationId="{CB63C582-BEBE-4600-9238-5D029008FCC7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8C4B6275-9D0E-4BBE-AAB7-FB3570115B8E}" dt="2019-11-13T22:21:58.347" v="627" actId="478"/>
          <ac:cxnSpMkLst>
            <pc:docMk/>
            <pc:sldMk cId="2400775455" sldId="256"/>
            <ac:cxnSpMk id="94" creationId="{940A6354-73B8-406A-ABD6-093D33AEAE29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97" creationId="{8CA1E3BF-1740-42E4-ACD8-9A3BEF46B9E0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98" creationId="{1C9FCE9F-9D51-4621-89D2-E4ADC54DC794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8C4B6275-9D0E-4BBE-AAB7-FB3570115B8E}" dt="2019-11-13T22:26:29.123" v="693" actId="14100"/>
          <ac:cxnSpMkLst>
            <pc:docMk/>
            <pc:sldMk cId="2400775455" sldId="256"/>
            <ac:cxnSpMk id="102" creationId="{C960CDDF-48AF-4907-BA69-9A80768C8873}"/>
          </ac:cxnSpMkLst>
        </pc:cxnChg>
        <pc:cxnChg chg="add mod">
          <ac:chgData name="Jared Ostmeyer" userId="14c2a26e-6770-4957-ba92-de760a629e02" providerId="ADAL" clId="{8C4B6275-9D0E-4BBE-AAB7-FB3570115B8E}" dt="2019-11-13T22:26:34.029" v="696" actId="1037"/>
          <ac:cxnSpMkLst>
            <pc:docMk/>
            <pc:sldMk cId="2400775455" sldId="256"/>
            <ac:cxnSpMk id="103" creationId="{05350A09-6EDD-47A5-98C5-168BFCEC7386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204" creationId="{A9CC76E3-C591-42C6-8381-E9D731C434B2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205" creationId="{71DE7FC2-9AE4-461E-9FCE-2A2FC394A08F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19" creationId="{1910591E-FC8F-401A-86A6-1E3B2FC05F10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21" creationId="{CDCD9FBE-8983-49E3-958C-16B99D4E75E7}"/>
          </ac:cxnSpMkLst>
        </pc:cxnChg>
        <pc:cxnChg chg="add mod">
          <ac:chgData name="Jared Ostmeyer" userId="14c2a26e-6770-4957-ba92-de760a629e02" providerId="ADAL" clId="{8C4B6275-9D0E-4BBE-AAB7-FB3570115B8E}" dt="2019-11-13T23:33:54.952" v="1356" actId="1076"/>
          <ac:cxnSpMkLst>
            <pc:docMk/>
            <pc:sldMk cId="2400775455" sldId="256"/>
            <ac:cxnSpMk id="228" creationId="{DA7242AC-8961-4CED-B7C8-5796FF55FA54}"/>
          </ac:cxnSpMkLst>
        </pc:cxnChg>
        <pc:cxnChg chg="add mod">
          <ac:chgData name="Jared Ostmeyer" userId="14c2a26e-6770-4957-ba92-de760a629e02" providerId="ADAL" clId="{8C4B6275-9D0E-4BBE-AAB7-FB3570115B8E}" dt="2019-11-13T23:33:53.088" v="1355" actId="1076"/>
          <ac:cxnSpMkLst>
            <pc:docMk/>
            <pc:sldMk cId="2400775455" sldId="256"/>
            <ac:cxnSpMk id="272" creationId="{FA517A93-B5DA-45BC-A70F-DFE01DDA21F5}"/>
          </ac:cxnSpMkLst>
        </pc:cxnChg>
        <pc:cxnChg chg="add mod">
          <ac:chgData name="Jared Ostmeyer" userId="14c2a26e-6770-4957-ba92-de760a629e02" providerId="ADAL" clId="{8C4B6275-9D0E-4BBE-AAB7-FB3570115B8E}" dt="2019-11-14T00:11:19.665" v="1700" actId="1076"/>
          <ac:cxnSpMkLst>
            <pc:docMk/>
            <pc:sldMk cId="2400775455" sldId="256"/>
            <ac:cxnSpMk id="280" creationId="{062D06AD-B17A-4620-B7A8-F80D088DC5A4}"/>
          </ac:cxnSpMkLst>
        </pc:cxn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55FE326F-4481-490E-B384-13D5C238F578}"/>
    <pc:docChg chg="undo redo custSel modSld">
      <pc:chgData name="Jared Ostmeyer" userId="14c2a26e-6770-4957-ba92-de760a629e02" providerId="ADAL" clId="{55FE326F-4481-490E-B384-13D5C238F578}" dt="2019-12-02T05:59:40.967" v="783" actId="1036"/>
      <pc:docMkLst>
        <pc:docMk/>
      </pc:docMkLst>
      <pc:sldChg chg="addSp delSp modSp">
        <pc:chgData name="Jared Ostmeyer" userId="14c2a26e-6770-4957-ba92-de760a629e02" providerId="ADAL" clId="{55FE326F-4481-490E-B384-13D5C238F578}" dt="2019-12-02T05:59:40.967" v="783" actId="1036"/>
        <pc:sldMkLst>
          <pc:docMk/>
          <pc:sldMk cId="2400775455" sldId="256"/>
        </pc:sldMkLst>
        <pc:spChg chg="mod topLvl">
          <ac:chgData name="Jared Ostmeyer" userId="14c2a26e-6770-4957-ba92-de760a629e02" providerId="ADAL" clId="{55FE326F-4481-490E-B384-13D5C238F578}" dt="2019-12-01T20:52:19.216" v="466" actId="164"/>
          <ac:spMkLst>
            <pc:docMk/>
            <pc:sldMk cId="2400775455" sldId="256"/>
            <ac:spMk id="13" creationId="{C085089E-80CC-4630-8BB0-92844D6A1BA9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3" creationId="{1717A20D-2070-4615-876F-B21642BEB05C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23" creationId="{7A9A3466-54D3-4FC1-8B7A-383D9F9612A4}"/>
          </ac:spMkLst>
        </pc:spChg>
        <pc:spChg chg="add mod">
          <ac:chgData name="Jared Ostmeyer" userId="14c2a26e-6770-4957-ba92-de760a629e02" providerId="ADAL" clId="{55FE326F-4481-490E-B384-13D5C238F578}" dt="2019-12-01T21:48:32.713" v="746" actId="1035"/>
          <ac:spMkLst>
            <pc:docMk/>
            <pc:sldMk cId="2400775455" sldId="256"/>
            <ac:spMk id="134" creationId="{80F8D7D1-9B4F-4846-83F6-DCF7DDA2F73D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35" creationId="{003A31D2-E471-4D3F-93F3-5B009A396735}"/>
          </ac:spMkLst>
        </pc:spChg>
        <pc:spChg chg="add mod ord">
          <ac:chgData name="Jared Ostmeyer" userId="14c2a26e-6770-4957-ba92-de760a629e02" providerId="ADAL" clId="{55FE326F-4481-490E-B384-13D5C238F578}" dt="2019-12-02T05:59:40.967" v="783" actId="1036"/>
          <ac:spMkLst>
            <pc:docMk/>
            <pc:sldMk cId="2400775455" sldId="256"/>
            <ac:spMk id="135" creationId="{C98EE597-D168-4E86-A20E-A79B52B8F266}"/>
          </ac:spMkLst>
        </pc:spChg>
        <pc:spChg chg="add mod">
          <ac:chgData name="Jared Ostmeyer" userId="14c2a26e-6770-4957-ba92-de760a629e02" providerId="ADAL" clId="{55FE326F-4481-490E-B384-13D5C238F578}" dt="2019-12-01T21:49:08.359" v="773" actId="14100"/>
          <ac:spMkLst>
            <pc:docMk/>
            <pc:sldMk cId="2400775455" sldId="256"/>
            <ac:spMk id="157" creationId="{55EA8217-66D4-4486-B615-6A83DB8C9E2F}"/>
          </ac:spMkLst>
        </pc:spChg>
        <pc:spChg chg="add mod">
          <ac:chgData name="Jared Ostmeyer" userId="14c2a26e-6770-4957-ba92-de760a629e02" providerId="ADAL" clId="{55FE326F-4481-490E-B384-13D5C238F578}" dt="2019-12-01T20:51:33.599" v="458" actId="164"/>
          <ac:spMkLst>
            <pc:docMk/>
            <pc:sldMk cId="2400775455" sldId="256"/>
            <ac:spMk id="158" creationId="{B10C8A33-558B-4BDC-8BAB-8745C0BF00F1}"/>
          </ac:spMkLst>
        </pc:spChg>
        <pc:spChg chg="mod">
          <ac:chgData name="Jared Ostmeyer" userId="14c2a26e-6770-4957-ba92-de760a629e02" providerId="ADAL" clId="{55FE326F-4481-490E-B384-13D5C238F578}" dt="2019-12-01T21:49:08.005" v="772" actId="14100"/>
          <ac:spMkLst>
            <pc:docMk/>
            <pc:sldMk cId="2400775455" sldId="256"/>
            <ac:spMk id="179" creationId="{00928A16-B4AD-4B53-9CFE-64C320A7F1E1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2" creationId="{3E8D081C-1DB2-4EDF-BE75-3A577BADCB90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3" creationId="{942A6CF5-8243-4F9D-80B7-ED49CE955EEA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5" creationId="{AF0D4F95-D975-4A72-B67B-2475CA553016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6" creationId="{89C80670-37BE-453F-B650-CEFD5B078603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0" creationId="{65DC9A37-4453-4935-8F6C-7F570FC9F2A1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1" creationId="{3F28E3AD-7506-409C-9847-A4B67512AB45}"/>
          </ac:spMkLst>
        </pc:spChg>
        <pc:spChg chg="mod topLvl">
          <ac:chgData name="Jared Ostmeyer" userId="14c2a26e-6770-4957-ba92-de760a629e02" providerId="ADAL" clId="{55FE326F-4481-490E-B384-13D5C238F578}" dt="2019-12-01T21:49:08.695" v="774" actId="14100"/>
          <ac:spMkLst>
            <pc:docMk/>
            <pc:sldMk cId="2400775455" sldId="256"/>
            <ac:spMk id="326" creationId="{08638656-D0C4-4C1C-B651-BCD7A08B059E}"/>
          </ac:spMkLst>
        </pc:spChg>
        <pc:spChg chg="del mod topLvl">
          <ac:chgData name="Jared Ostmeyer" userId="14c2a26e-6770-4957-ba92-de760a629e02" providerId="ADAL" clId="{55FE326F-4481-490E-B384-13D5C238F578}" dt="2019-12-01T21:48:19.767" v="739" actId="478"/>
          <ac:spMkLst>
            <pc:docMk/>
            <pc:sldMk cId="2400775455" sldId="256"/>
            <ac:spMk id="327" creationId="{4DC7D666-602B-4765-8FD1-6F7FA85C2A69}"/>
          </ac:spMkLst>
        </pc:spChg>
        <pc:spChg chg="del mod topLvl">
          <ac:chgData name="Jared Ostmeyer" userId="14c2a26e-6770-4957-ba92-de760a629e02" providerId="ADAL" clId="{55FE326F-4481-490E-B384-13D5C238F578}" dt="2019-12-02T05:59:21.915" v="778" actId="478"/>
          <ac:spMkLst>
            <pc:docMk/>
            <pc:sldMk cId="2400775455" sldId="256"/>
            <ac:spMk id="375" creationId="{C051822C-C086-4529-B5F2-ECC31D8D91F4}"/>
          </ac:spMkLst>
        </pc:s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3" creationId="{5DA7A21A-351C-406D-BE60-9D2873102780}"/>
          </ac:grpSpMkLst>
        </pc:gr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4" creationId="{7B707BDD-00E1-474A-AF74-205E98C64F83}"/>
          </ac:grpSpMkLst>
        </pc:grpChg>
        <pc:grpChg chg="mod topLvl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7" creationId="{00D2DED7-A79D-4E90-95FA-42E03A240833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55FE326F-4481-490E-B384-13D5C238F578}" dt="2019-12-01T20:50:49.301" v="447" actId="338"/>
          <ac:grpSpMkLst>
            <pc:docMk/>
            <pc:sldMk cId="2400775455" sldId="256"/>
            <ac:grpSpMk id="8" creationId="{69B5DDA0-C631-4181-B234-BCD028282719}"/>
          </ac:grpSpMkLst>
        </pc:grpChg>
        <pc:grpChg chg="add del mod ord">
          <ac:chgData name="Jared Ostmeyer" userId="14c2a26e-6770-4957-ba92-de760a629e02" providerId="ADAL" clId="{55FE326F-4481-490E-B384-13D5C238F578}" dt="2019-12-01T20:32:05.625" v="20" actId="165"/>
          <ac:grpSpMkLst>
            <pc:docMk/>
            <pc:sldMk cId="2400775455" sldId="256"/>
            <ac:grpSpMk id="8" creationId="{F0C3F98E-6D3D-403E-8C68-BF8F73497CE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9" creationId="{23331002-19CA-424D-A6D3-96399CEA4BCB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9" creationId="{D6E80DE0-C8BC-4AA2-8849-CAB711D59090}"/>
          </ac:grpSpMkLst>
        </pc:grpChg>
        <pc:grpChg chg="add del mod topLvl">
          <ac:chgData name="Jared Ostmeyer" userId="14c2a26e-6770-4957-ba92-de760a629e02" providerId="ADAL" clId="{55FE326F-4481-490E-B384-13D5C238F578}" dt="2019-12-01T20:50:18.998" v="442" actId="165"/>
          <ac:grpSpMkLst>
            <pc:docMk/>
            <pc:sldMk cId="2400775455" sldId="256"/>
            <ac:grpSpMk id="10" creationId="{ACD1712B-5630-4E59-B97F-74A33BCCD0A6}"/>
          </ac:grpSpMkLst>
        </pc:grpChg>
        <pc:grpChg chg="add del mod">
          <ac:chgData name="Jared Ostmeyer" userId="14c2a26e-6770-4957-ba92-de760a629e02" providerId="ADAL" clId="{55FE326F-4481-490E-B384-13D5C238F578}" dt="2019-12-01T20:36:25.570" v="131" actId="478"/>
          <ac:grpSpMkLst>
            <pc:docMk/>
            <pc:sldMk cId="2400775455" sldId="256"/>
            <ac:grpSpMk id="11" creationId="{6A22FA46-BBFD-464B-82BB-79D41C5F3203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1" creationId="{8E06308F-2416-425E-A766-D0F35333354F}"/>
          </ac:grpSpMkLst>
        </pc:grpChg>
        <pc:grpChg chg="add del mod topLvl">
          <ac:chgData name="Jared Ostmeyer" userId="14c2a26e-6770-4957-ba92-de760a629e02" providerId="ADAL" clId="{55FE326F-4481-490E-B384-13D5C238F578}" dt="2019-12-01T20:50:11.570" v="441" actId="165"/>
          <ac:grpSpMkLst>
            <pc:docMk/>
            <pc:sldMk cId="2400775455" sldId="256"/>
            <ac:grpSpMk id="12" creationId="{65265BA7-2C34-4324-913D-73385E66B54E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" creationId="{57354B69-C739-4B11-BB84-7384C54DB8BC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4" creationId="{CC7076A3-501F-43F3-953C-E0F4598A2D2E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5" creationId="{6C49A0D6-76B2-4FBB-A666-AAE44D62777C}"/>
          </ac:grpSpMkLst>
        </pc:grpChg>
        <pc:grpChg chg="add del mod">
          <ac:chgData name="Jared Ostmeyer" userId="14c2a26e-6770-4957-ba92-de760a629e02" providerId="ADAL" clId="{55FE326F-4481-490E-B384-13D5C238F578}" dt="2019-12-01T20:53:47.049" v="491" actId="165"/>
          <ac:grpSpMkLst>
            <pc:docMk/>
            <pc:sldMk cId="2400775455" sldId="256"/>
            <ac:grpSpMk id="15" creationId="{7664567F-9E01-4488-BF2E-11742A1D940D}"/>
          </ac:grpSpMkLst>
        </pc:grpChg>
        <pc:grpChg chg="add mod">
          <ac:chgData name="Jared Ostmeyer" userId="14c2a26e-6770-4957-ba92-de760a629e02" providerId="ADAL" clId="{55FE326F-4481-490E-B384-13D5C238F578}" dt="2019-12-01T20:57:33.976" v="693" actId="1038"/>
          <ac:grpSpMkLst>
            <pc:docMk/>
            <pc:sldMk cId="2400775455" sldId="256"/>
            <ac:grpSpMk id="16" creationId="{D55D65EA-6240-4B08-8999-C66B8B0A3432}"/>
          </ac:grpSpMkLst>
        </pc:grpChg>
        <pc:grpChg chg="add del mod">
          <ac:chgData name="Jared Ostmeyer" userId="14c2a26e-6770-4957-ba92-de760a629e02" providerId="ADAL" clId="{55FE326F-4481-490E-B384-13D5C238F578}" dt="2019-12-01T20:57:51.231" v="695" actId="165"/>
          <ac:grpSpMkLst>
            <pc:docMk/>
            <pc:sldMk cId="2400775455" sldId="256"/>
            <ac:grpSpMk id="24" creationId="{A7874B6D-97D5-4477-AC84-0355F01561D0}"/>
          </ac:grpSpMkLst>
        </pc:grpChg>
        <pc:grpChg chg="add del mod ord">
          <ac:chgData name="Jared Ostmeyer" userId="14c2a26e-6770-4957-ba92-de760a629e02" providerId="ADAL" clId="{55FE326F-4481-490E-B384-13D5C238F578}" dt="2019-12-01T20:48:51.509" v="419" actId="478"/>
          <ac:grpSpMkLst>
            <pc:docMk/>
            <pc:sldMk cId="2400775455" sldId="256"/>
            <ac:grpSpMk id="25" creationId="{80914F19-466C-46CC-8B90-2CC222B79634}"/>
          </ac:grpSpMkLst>
        </pc:grpChg>
        <pc:grpChg chg="add del mod">
          <ac:chgData name="Jared Ostmeyer" userId="14c2a26e-6770-4957-ba92-de760a629e02" providerId="ADAL" clId="{55FE326F-4481-490E-B384-13D5C238F578}" dt="2019-12-01T20:49:02.202" v="421" actId="165"/>
          <ac:grpSpMkLst>
            <pc:docMk/>
            <pc:sldMk cId="2400775455" sldId="256"/>
            <ac:grpSpMk id="26" creationId="{3C1A1DBA-BE8E-42DB-8221-A1253A5B458E}"/>
          </ac:grpSpMkLst>
        </pc:grpChg>
        <pc:grpChg chg="add del mod">
          <ac:chgData name="Jared Ostmeyer" userId="14c2a26e-6770-4957-ba92-de760a629e02" providerId="ADAL" clId="{55FE326F-4481-490E-B384-13D5C238F578}" dt="2019-12-01T20:55:31.978" v="506" actId="478"/>
          <ac:grpSpMkLst>
            <pc:docMk/>
            <pc:sldMk cId="2400775455" sldId="256"/>
            <ac:grpSpMk id="27" creationId="{49FFCB56-9DEA-4182-8748-7C19202980F5}"/>
          </ac:grpSpMkLst>
        </pc:grpChg>
        <pc:grpChg chg="add mod">
          <ac:chgData name="Jared Ostmeyer" userId="14c2a26e-6770-4957-ba92-de760a629e02" providerId="ADAL" clId="{55FE326F-4481-490E-B384-13D5C238F578}" dt="2019-12-01T20:59:26.535" v="707" actId="554"/>
          <ac:grpSpMkLst>
            <pc:docMk/>
            <pc:sldMk cId="2400775455" sldId="256"/>
            <ac:grpSpMk id="28" creationId="{AC50CA30-B7D0-4434-8F39-594A9138DDEC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85" creationId="{6B3A9299-D376-4825-BB39-B0461D080F61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94" creationId="{6E489480-4832-4C5B-9881-446CFE4ABE5C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05" creationId="{857BB059-36A4-4F88-A625-2CB16D3C45D1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14" creationId="{CCF8C9E2-A507-42F7-96E2-66CC67BE3D2F}"/>
          </ac:grpSpMkLst>
        </pc:grpChg>
        <pc:grpChg chg="add del mod">
          <ac:chgData name="Jared Ostmeyer" userId="14c2a26e-6770-4957-ba92-de760a629e02" providerId="ADAL" clId="{55FE326F-4481-490E-B384-13D5C238F578}" dt="2019-12-01T20:31:03.538" v="3" actId="478"/>
          <ac:grpSpMkLst>
            <pc:docMk/>
            <pc:sldMk cId="2400775455" sldId="256"/>
            <ac:grpSpMk id="124" creationId="{74C016D5-B36E-4545-BC3E-40D2E6320653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39" creationId="{629F7669-E162-4877-BDE4-EABCB61158BC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144" creationId="{ED080876-3573-4791-88C1-4580A7958BC8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8" creationId="{678EA41E-BA49-4E66-B996-9ADF8054FEA6}"/>
          </ac:grpSpMkLst>
        </pc:grpChg>
        <pc:grpChg chg="add del mod">
          <ac:chgData name="Jared Ostmeyer" userId="14c2a26e-6770-4957-ba92-de760a629e02" providerId="ADAL" clId="{55FE326F-4481-490E-B384-13D5C238F578}" dt="2019-12-01T20:31:08.047" v="5" actId="478"/>
          <ac:grpSpMkLst>
            <pc:docMk/>
            <pc:sldMk cId="2400775455" sldId="256"/>
            <ac:grpSpMk id="153" creationId="{022AF9BF-BDD7-47DA-B48A-21EA3AD40DE9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59" creationId="{ED96A993-4F3F-420A-AECC-AF2FB95CDE81}"/>
          </ac:grpSpMkLst>
        </pc:grpChg>
        <pc:grpChg chg="add del mod">
          <ac:chgData name="Jared Ostmeyer" userId="14c2a26e-6770-4957-ba92-de760a629e02" providerId="ADAL" clId="{55FE326F-4481-490E-B384-13D5C238F578}" dt="2019-12-01T20:31:05.936" v="4" actId="478"/>
          <ac:grpSpMkLst>
            <pc:docMk/>
            <pc:sldMk cId="2400775455" sldId="256"/>
            <ac:grpSpMk id="162" creationId="{43E0F0F0-3ABA-498B-BD29-6B28A153FCB8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68" creationId="{4FD6CFB1-5E6D-46ED-A137-6A9431FB21C7}"/>
          </ac:grpSpMkLst>
        </pc:grpChg>
        <pc:grpChg chg="add del mod ord">
          <ac:chgData name="Jared Ostmeyer" userId="14c2a26e-6770-4957-ba92-de760a629e02" providerId="ADAL" clId="{55FE326F-4481-490E-B384-13D5C238F578}" dt="2019-12-01T20:31:59.115" v="18"/>
          <ac:grpSpMkLst>
            <pc:docMk/>
            <pc:sldMk cId="2400775455" sldId="256"/>
            <ac:grpSpMk id="171" creationId="{5E1DCF12-23AE-4D6D-8641-E8CA2F24B52A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2" creationId="{F8E268D5-C3FE-4D29-BAF5-1A560B5C5E89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3" creationId="{567E3FCF-F080-4D63-BDC9-A874852F0B64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4" creationId="{61B2B3F2-1E9C-466F-AB84-0622BD8C4FC3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7" creationId="{AC23377A-6F04-44AA-9FF1-0C7BA7BBB83C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78" creationId="{BAB47F16-0448-44C0-9708-FBE9638C595E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1" creationId="{E6C9209D-EF48-4B50-8573-C2F0B078DF35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2" creationId="{B804CF0C-0379-4ED5-8F93-076573E6F4DE}"/>
          </ac:grpSpMkLst>
        </pc:grpChg>
        <pc:grpChg chg="add del mod">
          <ac:chgData name="Jared Ostmeyer" userId="14c2a26e-6770-4957-ba92-de760a629e02" providerId="ADAL" clId="{55FE326F-4481-490E-B384-13D5C238F578}" dt="2019-12-01T20:36:28.260" v="132" actId="478"/>
          <ac:grpSpMkLst>
            <pc:docMk/>
            <pc:sldMk cId="2400775455" sldId="256"/>
            <ac:grpSpMk id="208" creationId="{E1ED5B6C-FA39-4987-815C-933F062C8530}"/>
          </ac:grpSpMkLst>
        </pc:grpChg>
        <pc:grpChg chg="add mod">
          <ac:chgData name="Jared Ostmeyer" userId="14c2a26e-6770-4957-ba92-de760a629e02" providerId="ADAL" clId="{55FE326F-4481-490E-B384-13D5C238F578}" dt="2019-12-01T20:59:38.513" v="709" actId="1037"/>
          <ac:grpSpMkLst>
            <pc:docMk/>
            <pc:sldMk cId="2400775455" sldId="256"/>
            <ac:grpSpMk id="210" creationId="{80380310-FD00-42E5-9545-A8788B91C144}"/>
          </ac:grpSpMkLst>
        </pc:grpChg>
        <pc:grpChg chg="add del mod topLvl">
          <ac:chgData name="Jared Ostmeyer" userId="14c2a26e-6770-4957-ba92-de760a629e02" providerId="ADAL" clId="{55FE326F-4481-490E-B384-13D5C238F578}" dt="2019-12-01T20:51:02.534" v="450" actId="478"/>
          <ac:grpSpMkLst>
            <pc:docMk/>
            <pc:sldMk cId="2400775455" sldId="256"/>
            <ac:grpSpMk id="217" creationId="{059B10D9-286B-4B0F-B2DE-B33C5B9F03AE}"/>
          </ac:grpSpMkLst>
        </pc:grpChg>
        <pc:grpChg chg="add del mod topLvl">
          <ac:chgData name="Jared Ostmeyer" userId="14c2a26e-6770-4957-ba92-de760a629e02" providerId="ADAL" clId="{55FE326F-4481-490E-B384-13D5C238F578}" dt="2019-12-01T20:51:04.683" v="451" actId="478"/>
          <ac:grpSpMkLst>
            <pc:docMk/>
            <pc:sldMk cId="2400775455" sldId="256"/>
            <ac:grpSpMk id="226" creationId="{0509A6A1-004B-416B-93DF-EB7D58914500}"/>
          </ac:grpSpMkLst>
        </pc:grpChg>
        <pc:grpChg chg="add del mod">
          <ac:chgData name="Jared Ostmeyer" userId="14c2a26e-6770-4957-ba92-de760a629e02" providerId="ADAL" clId="{55FE326F-4481-490E-B384-13D5C238F578}" dt="2019-12-01T20:57:46.601" v="694" actId="478"/>
          <ac:grpSpMkLst>
            <pc:docMk/>
            <pc:sldMk cId="2400775455" sldId="256"/>
            <ac:grpSpMk id="237" creationId="{BDA9C692-A317-4149-8422-A89718927625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44" creationId="{2D974BD5-523A-4139-96A4-971E33855B8C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53" creationId="{C1ADBF45-DBD7-47B0-B281-2463FB4EB81B}"/>
          </ac:grpSpMkLst>
        </pc:grpChg>
        <pc:grpChg chg="add del mod ord">
          <ac:chgData name="Jared Ostmeyer" userId="14c2a26e-6770-4957-ba92-de760a629e02" providerId="ADAL" clId="{55FE326F-4481-490E-B384-13D5C238F578}" dt="2019-12-01T20:48:55.684" v="420" actId="478"/>
          <ac:grpSpMkLst>
            <pc:docMk/>
            <pc:sldMk cId="2400775455" sldId="256"/>
            <ac:grpSpMk id="263" creationId="{69669040-D21C-458D-AE2D-E7C33172E16D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6" creationId="{3135522B-C8D3-4104-BCDE-3CBC3F4FAFAA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7" creationId="{07A41400-887C-4E18-9D92-31A265ED88BA}"/>
          </ac:grpSpMkLst>
        </pc:grpChg>
        <pc:grpChg chg="add del mod">
          <ac:chgData name="Jared Ostmeyer" userId="14c2a26e-6770-4957-ba92-de760a629e02" providerId="ADAL" clId="{55FE326F-4481-490E-B384-13D5C238F578}" dt="2019-12-01T20:46:14.275" v="347" actId="165"/>
          <ac:grpSpMkLst>
            <pc:docMk/>
            <pc:sldMk cId="2400775455" sldId="256"/>
            <ac:grpSpMk id="288" creationId="{1C21AB50-D5B6-4B88-861E-AD06810C045B}"/>
          </ac:grpSpMkLst>
        </pc:grpChg>
        <pc:grpChg chg="add del mod">
          <ac:chgData name="Jared Ostmeyer" userId="14c2a26e-6770-4957-ba92-de760a629e02" providerId="ADAL" clId="{55FE326F-4481-490E-B384-13D5C238F578}" dt="2019-12-01T20:47:14.477" v="378" actId="478"/>
          <ac:grpSpMkLst>
            <pc:docMk/>
            <pc:sldMk cId="2400775455" sldId="256"/>
            <ac:grpSpMk id="292" creationId="{9587AFD1-E7C6-4960-8A56-E85E641F8BCB}"/>
          </ac:grpSpMkLst>
        </pc:grp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5" creationId="{8228CC0B-617A-41FB-85B3-1274D07F42DC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6" creationId="{9E00632F-BC65-4952-B821-3E3FC888954A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8" creationId="{D50B7E9D-496F-448A-8C8E-13206A51FBB0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9" creationId="{20246F44-D9D8-4651-8FEB-55DDC53A9862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0" creationId="{46C2CE77-8F21-4C2B-8CC1-2C21E9DC4E83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2" creationId="{12A1451C-8F53-4C4D-BEAE-868A8BFFE8F6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6" creationId="{EA34CADD-467B-4FA4-86BD-E04524EA93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7" creationId="{8BA79E62-C1B1-4643-9865-1C9688C9209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8" creationId="{BA557ECD-DDF3-499B-A73E-CDA3B7E83FA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9" creationId="{9814891B-F914-4F59-A650-5D6352F5955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0" creationId="{554378C7-05AB-4D6A-B716-58400D1905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1" creationId="{76D0281B-4931-44EE-B4B7-E2172168D509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2" creationId="{4FBC8919-4356-49AE-AD9A-8FEAB7BCB603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3" creationId="{4D6BB8C8-BA8F-45BA-A900-A9B3CCE6B53C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3" creationId="{A7882997-9286-4A2C-9CDE-501B28AC7C94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4" creationId="{7A8E2A8F-6A52-41EB-BE9B-656AD63BD31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6" creationId="{EE5C3AB3-336F-4381-8BBC-E54E81A93615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7" creationId="{0050DC7A-7BD5-436E-BE57-BF4908F91AF6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8" creationId="{0BD26B3E-B56A-44E5-AFEA-8EDDED2D07F9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9" creationId="{C3C48B99-E6D4-4C84-A821-32F9BC26FD20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0" creationId="{52C965DB-24B4-4A6E-8818-2A44394B640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1" creationId="{E38A3D5B-A732-49B2-A832-CD8423C7E453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2" creationId="{C1C28A56-CCE5-46A2-99A5-F775C3E0C940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3" creationId="{B76A0628-B89D-4D77-9DE8-22B3CA18B291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28" creationId="{C097D08F-7EBA-40C6-A258-A63CC167A066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7" creationId="{ECF72774-1B25-4BD4-8C87-0B96D81875C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8" creationId="{243D6B02-F048-46FF-B99E-413BCCE4098B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9" creationId="{529EA30B-B4F4-4FC6-B4E3-A5CA1558F3DD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0" creationId="{2CC144B2-E8B7-49E4-BD85-B20991EFD59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1" creationId="{E9B8D326-29C2-4489-A217-DBF1D02DC1EF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2" creationId="{6A73C2C7-1067-469D-83F8-4DA49DE6FAD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3" creationId="{8F278434-929E-4073-8F9B-0179E14D418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4" creationId="{21AD965D-3331-4498-9973-0600A5E4446E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5" creationId="{5CA19416-8D28-4D5F-8156-8F09C2950238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6" creationId="{8A9C41C2-B369-4F2B-9E88-E084EFD5F3A9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7" creationId="{A78AAA2E-9259-4055-8050-19A9F5A0FFC1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8" creationId="{AA8713D8-4281-4654-86DB-797FE74207C6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5" creationId="{04042080-1B38-4E10-A741-5ADDF310AB09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6" creationId="{85246407-4902-4D8D-974D-8278DB6BCBF1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7" creationId="{3D49338B-49B8-4B5B-BFF9-98592F8631E5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8" creationId="{3076E014-6167-4B1D-8C45-A563108D5EC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702508F9-9230-47E8-9045-BF908BD64BD8}"/>
    <pc:docChg chg="undo redo custSel modSld modMainMaster">
      <pc:chgData name="Jared Ostmeyer" userId="14c2a26e-6770-4957-ba92-de760a629e02" providerId="ADAL" clId="{702508F9-9230-47E8-9045-BF908BD64BD8}" dt="2019-11-02T19:08:28.877" v="1764" actId="20577"/>
      <pc:docMkLst>
        <pc:docMk/>
      </pc:docMkLst>
      <pc:sldChg chg="addSp delSp modSp">
        <pc:chgData name="Jared Ostmeyer" userId="14c2a26e-6770-4957-ba92-de760a629e02" providerId="ADAL" clId="{702508F9-9230-47E8-9045-BF908BD64BD8}" dt="2019-11-02T19:08:28.877" v="1764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702508F9-9230-47E8-9045-BF908BD64BD8}" dt="2019-11-02T17:48:28.882" v="35" actId="478"/>
          <ac:spMkLst>
            <pc:docMk/>
            <pc:sldMk cId="2400775455" sldId="256"/>
            <ac:spMk id="6" creationId="{59E786B6-8E26-419E-9A3E-220698031765}"/>
          </ac:spMkLst>
        </pc:spChg>
        <pc:spChg chg="mod">
          <ac:chgData name="Jared Ostmeyer" userId="14c2a26e-6770-4957-ba92-de760a629e02" providerId="ADAL" clId="{702508F9-9230-47E8-9045-BF908BD64BD8}" dt="2019-11-02T18:27:03.764" v="760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702508F9-9230-47E8-9045-BF908BD64BD8}" dt="2019-11-02T18:02:27.111" v="142" actId="767"/>
          <ac:spMkLst>
            <pc:docMk/>
            <pc:sldMk cId="2400775455" sldId="256"/>
            <ac:spMk id="9" creationId="{632CA42C-3065-4A87-957D-9131C32F3A0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0" creationId="{9B2EBCCD-03C6-4CA1-8E31-79257DA053D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1" creationId="{8252DDA6-008F-463C-B400-2DFAB0D0E65D}"/>
          </ac:spMkLst>
        </pc:spChg>
        <pc:spChg chg="add mo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3" creationId="{4431ADD9-A721-43BF-B773-E329FAAC87C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" creationId="{540EE730-9AB7-4717-998F-04B6DFF905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" creationId="{9C6CC650-C9CF-4136-A067-52D1750D00D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" creationId="{DE9EA460-635B-4205-A644-7F3C888360D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0" creationId="{94E4790C-90F3-49EA-BC50-B441B033CBD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7" creationId="{8D73E340-8182-4B1E-BB06-4CFACD2E598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8" creationId="{3DD586CA-FAEE-4C6D-8014-2E9E075F4CA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9" creationId="{DD3FDE4A-37BB-44BF-99C8-407F5B0FDF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1" creationId="{69EF03E1-942B-487C-BB6D-52C1E88C975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2" creationId="{6B8EB243-DC50-42A1-9771-B9C04C3D2F3E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4" creationId="{23AFC7DC-FCB7-49CC-A0B1-E62C7AD373A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5" creationId="{8145DD4F-4266-424A-90E9-4F97AE558F9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6" creationId="{EFED8111-92E2-4CC8-93E1-CD9CA30C07B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7" creationId="{9F68B497-08EA-440F-924C-4C4CF6A7C5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4" creationId="{2505755E-41B5-4AFA-A513-753F9891AB05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5" creationId="{E1DDF4BD-A42D-4B67-9E21-D4B4E077E7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8" creationId="{EFBB7287-E418-4556-B94A-13AA15871C80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9" creationId="{0FC473CB-2316-4702-BF85-C2FEC4FB77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0" creationId="{1C96BE2A-7378-4580-B4D6-015B3A07F71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1" creationId="{83B5EC29-E8AC-49C9-BC4C-2DE192BD458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2" creationId="{4E72AC8C-C6A7-42B8-8122-D004A8F078F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3" creationId="{3799CA1C-D6E0-4749-8CAB-212B54E971F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4" creationId="{5FAB9441-AF2C-4C03-A3A8-C7380E885B7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8" creationId="{8F83B4A2-5D19-4221-99A9-6645B43C19F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9" creationId="{D63E50CE-70E3-4CCB-8A9E-DF5E771816D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0" creationId="{77F06529-1A23-443E-B939-E7152770F7E1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1" creationId="{FC5DF7AC-A6A9-4BEF-84B9-CEFEC50FAF3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2" creationId="{50533ECD-76E3-4120-8B72-24D5D474E3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3" creationId="{83D65AE0-A0F7-4677-B8D1-7C6AA002051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4" creationId="{83EB30E0-7188-4576-AC76-98B66334E0DD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5" creationId="{629741DC-4A45-4B23-AB2F-3000FCFEDEE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6" creationId="{18C62D5C-E315-4509-AB72-AA4776F63C8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7" creationId="{41AABC0D-A07B-4DEB-99FC-DE9E5843BA62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8" creationId="{4C8D9A10-0073-47F9-885F-B312710406F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9" creationId="{2F3E20CF-9B98-48B7-8FC9-534156388E3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0" creationId="{30FFBF49-DF2B-444D-87DF-8B643E82D28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1" creationId="{153D254C-AD3A-4F0A-B5EF-A2689E3633E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2" creationId="{D0E7CFFB-8BA4-46FA-8ED4-17C3186C510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3" creationId="{BA8FCC13-BCC7-40DD-8838-7746CD288D06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4" creationId="{172A5691-EDD4-4D6F-8C3A-AA7B0835CEF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5" creationId="{34437EAA-642C-4BD5-B34C-CC343E4B757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6" creationId="{6ECB8A7D-2A00-4A83-9994-57ED99DF398C}"/>
          </ac:spMkLst>
        </pc:spChg>
        <pc:spChg chg="del mod">
          <ac:chgData name="Jared Ostmeyer" userId="14c2a26e-6770-4957-ba92-de760a629e02" providerId="ADAL" clId="{702508F9-9230-47E8-9045-BF908BD64BD8}" dt="2019-11-02T18:04:39.366" v="188" actId="478"/>
          <ac:spMkLst>
            <pc:docMk/>
            <pc:sldMk cId="2400775455" sldId="256"/>
            <ac:spMk id="77" creationId="{6E17C770-AC3E-429F-B391-E27B0CE3560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8" creationId="{0C25C8F1-F3F7-42DF-A772-A88603BDAD8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9" creationId="{430F9B3E-9148-4A04-81D1-B4FA5F709CF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0" creationId="{A39DDAD9-9DA9-4774-8ACA-201065B72AF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1" creationId="{7FFFCB99-C009-4F4A-A962-A4FF953B7435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2" creationId="{14147372-C5B9-4FA0-B062-BC535EA0387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3" creationId="{6B87B9CF-A5F6-46F4-A588-DF447EA8B01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4" creationId="{19907A96-06C3-40DA-8A61-A7185DCB0BE3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5" creationId="{4CDCD65A-D280-49AF-A59C-5D2886B1118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6" creationId="{083966B5-F692-40A0-8FA5-C4402C1BEF5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7" creationId="{7D4CFBCC-62A6-4372-A9A6-99429FB9587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8" creationId="{655AE289-7D06-4269-8351-509100199A7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9" creationId="{14BE5F44-C690-4713-BC15-4CE4D714FD4D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0" creationId="{396E37A8-5A0F-4B76-A4DC-E32AE7772F0F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1" creationId="{89C0EB89-69E3-4033-A2A5-7E1CDF1A325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2" creationId="{CD793613-B93B-4B5E-828F-B85108C5DAC6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3" creationId="{B590AD39-3663-46F4-8C29-9AD09DBCCE62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4" creationId="{080871B1-293A-4F44-8485-A9B0E5D14897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5" creationId="{83F17D86-54A0-452D-9DD4-F2E24B4F1C56}"/>
          </ac:spMkLst>
        </pc:spChg>
        <pc:spChg chg="add mod or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96" creationId="{DE5D8D39-459E-4B72-A4E6-10F6418C505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7" creationId="{7EE2FD04-F821-4A75-8903-44746A1E20C1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9" creationId="{FAC80E9F-11D1-4219-80E1-B76E103F53B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0" creationId="{78697606-4BD5-4BD6-B86D-4EADAD9A0502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1" creationId="{333CB815-1360-40E9-999B-2C6968C21D1E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2" creationId="{6420005A-E636-436C-A712-A0008257F30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4" creationId="{A22D587E-01E0-4249-A9E8-4831AF75B5F0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5" creationId="{CF16B706-744F-47E2-A46C-26B1A5831909}"/>
          </ac:spMkLst>
        </pc:spChg>
        <pc:spChg chg="add mod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106" creationId="{025FDB1B-51FE-4C7A-8F6C-8A2F0ECE41FD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7" creationId="{C94CF47B-1540-4D6C-8FB6-1412BAADC543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8" creationId="{C62764EF-D02E-445F-9044-9CB9FE00DD7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9" creationId="{EF456B82-C17F-4256-90C1-40B6E6574E69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0" creationId="{1B31BF0A-2C69-4483-9B72-E31BAC20B54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1" creationId="{73F01E44-06AD-4073-A083-0883F2B5D152}"/>
          </ac:spMkLst>
        </pc:spChg>
        <pc:spChg chg="add mod">
          <ac:chgData name="Jared Ostmeyer" userId="14c2a26e-6770-4957-ba92-de760a629e02" providerId="ADAL" clId="{702508F9-9230-47E8-9045-BF908BD64BD8}" dt="2019-11-02T18:58:29.505" v="1707" actId="1035"/>
          <ac:spMkLst>
            <pc:docMk/>
            <pc:sldMk cId="2400775455" sldId="256"/>
            <ac:spMk id="112" creationId="{B8B97D8F-D3E4-4124-A90C-4D4485604D68}"/>
          </ac:spMkLst>
        </pc:spChg>
        <pc:spChg chg="add mod">
          <ac:chgData name="Jared Ostmeyer" userId="14c2a26e-6770-4957-ba92-de760a629e02" providerId="ADAL" clId="{702508F9-9230-47E8-9045-BF908BD64BD8}" dt="2019-11-02T19:03:07.881" v="1738" actId="1076"/>
          <ac:spMkLst>
            <pc:docMk/>
            <pc:sldMk cId="2400775455" sldId="256"/>
            <ac:spMk id="115" creationId="{29EDEA2A-CE8F-46BD-9001-850C5215BC6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19" creationId="{BB53C04A-FDE1-4E29-A6E6-B57D0E0B7ED6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0" creationId="{0CC9DC33-4008-4120-A0CE-766E5142E4D8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1" creationId="{4C2B76ED-B688-4513-80B6-9A34EC8DB83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2" creationId="{C9D81AF1-64FC-4383-9761-BC9EAEB0D2B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3" creationId="{02D0DB17-C2DA-40D2-A4AD-0AA9C64E38D0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4" creationId="{4A902224-34C1-4097-829C-314DF8E084CF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5" creationId="{74FF126F-B84F-4F35-AAAA-A364786CA9A8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6" creationId="{3A75A293-F879-452A-B850-089B42B8217B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7" creationId="{E4C433C3-11E2-45CC-8F89-DAB8985606DB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28" creationId="{7282B2B1-9902-4BBD-90D1-A890398C999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29" creationId="{40F254B6-EA8D-49BA-9D03-9B746EAEB13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0" creationId="{C0743531-FC50-45C0-BA43-DB2867FEF39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1" creationId="{DA078DE8-7725-450C-B062-8500CEF8FDE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2" creationId="{11E0DB24-5FE4-4894-B8F3-414604913B7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3" creationId="{0B519033-BED6-49D3-ADD8-F2FC363AF0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4" creationId="{2AB988C0-149E-4602-B4F8-66C592B4DA01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5" creationId="{5E75CD47-E667-4235-A7C9-7370B39869D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6" creationId="{0ADD5BE0-3AF6-47D1-A3CC-1283EDC353A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7" creationId="{4F68BE75-410E-4207-B16D-531024F506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8" creationId="{8E98114A-6649-4865-9FF2-F2C589211551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39" creationId="{4FB5A6DD-AE7B-4A6C-B126-6A48BDA67B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0" creationId="{15BDC1BF-2300-46AF-9AE9-D2A1ACBDA5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1" creationId="{B1C4C256-C344-421F-891D-5D7A2A0C5774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2" creationId="{9237CA54-1375-4425-9E9C-89F88BE41A3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3" creationId="{AC57049E-62C8-46E3-A3D7-4B76D198A92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5" creationId="{B6FB1BD3-13C3-4C2C-AC67-8171C54494D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6" creationId="{3F183E19-E770-413C-92C9-E64D11BEBC7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7" creationId="{D9BBBFD4-06BE-420C-8D90-107389FF2BE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8" creationId="{FE4F7CE1-0A64-4343-8D6D-B246D6ACDFE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9" creationId="{230527B6-5131-440D-98AE-2260D9B8AD3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0" creationId="{B50004C8-B80F-4421-8674-D853CF09654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1" creationId="{8827BD27-951B-4863-88DC-5F021705E74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2" creationId="{A8F07FD5-DC7E-4CE0-9635-AEC3ABA08B6B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3" creationId="{01B7EA3B-97C4-4F21-B2AC-ADBB4CDBB8E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4" creationId="{9A4EDC58-D0AF-4509-ACF8-AC06C27AB6B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5" creationId="{D4538EA6-6FD9-45AF-9BF5-3F8F87C648E6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6" creationId="{36DD6625-8CAB-46B2-AE83-BDE047FA78C7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7" creationId="{BEA97A91-7BC3-4205-BD41-D6FF3F57CC2B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1" creationId="{D285251C-29AF-49FE-9185-173D6647D1DE}"/>
          </ac:spMkLst>
        </pc:spChg>
        <pc:spChg chg="add del">
          <ac:chgData name="Jared Ostmeyer" userId="14c2a26e-6770-4957-ba92-de760a629e02" providerId="ADAL" clId="{702508F9-9230-47E8-9045-BF908BD64BD8}" dt="2019-11-02T18:00:13.151" v="88"/>
          <ac:spMkLst>
            <pc:docMk/>
            <pc:sldMk cId="2400775455" sldId="256"/>
            <ac:spMk id="162" creationId="{E3868BF5-7313-4135-B388-271E0F5BA0B6}"/>
          </ac:spMkLst>
        </pc:spChg>
        <pc:spChg chg="add del">
          <ac:chgData name="Jared Ostmeyer" userId="14c2a26e-6770-4957-ba92-de760a629e02" providerId="ADAL" clId="{702508F9-9230-47E8-9045-BF908BD64BD8}" dt="2019-11-02T18:00:20.202" v="92"/>
          <ac:spMkLst>
            <pc:docMk/>
            <pc:sldMk cId="2400775455" sldId="256"/>
            <ac:spMk id="163" creationId="{A6294B39-766D-4391-945A-A553CCE22F74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4" creationId="{BF843C2D-F482-4AB9-BE4E-977F66D7FD05}"/>
          </ac:spMkLst>
        </pc:spChg>
        <pc:spChg chg="add mod or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65" creationId="{BC277318-4D0E-4092-903E-438485D004DE}"/>
          </ac:spMkLst>
        </pc:spChg>
        <pc:spChg chg="add mod ord">
          <ac:chgData name="Jared Ostmeyer" userId="14c2a26e-6770-4957-ba92-de760a629e02" providerId="ADAL" clId="{702508F9-9230-47E8-9045-BF908BD64BD8}" dt="2019-11-02T18:18:23.159" v="489" actId="20577"/>
          <ac:spMkLst>
            <pc:docMk/>
            <pc:sldMk cId="2400775455" sldId="256"/>
            <ac:spMk id="166" creationId="{4DFC7C59-0FF2-4CE4-8A11-C7ABD128D28A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7" creationId="{38B9369C-7256-43E1-B7BE-3F8A3752025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8" creationId="{32478F0A-5D40-4995-8A85-EEBCEBBA7B53}"/>
          </ac:spMkLst>
        </pc:spChg>
        <pc:spChg chg="add 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69" creationId="{0811A7C4-11B1-414D-AE52-3B372C769390}"/>
          </ac:spMkLst>
        </pc:spChg>
        <pc:spChg chg="add mod ord">
          <ac:chgData name="Jared Ostmeyer" userId="14c2a26e-6770-4957-ba92-de760a629e02" providerId="ADAL" clId="{702508F9-9230-47E8-9045-BF908BD64BD8}" dt="2019-11-02T18:19:07.234" v="517" actId="20577"/>
          <ac:spMkLst>
            <pc:docMk/>
            <pc:sldMk cId="2400775455" sldId="256"/>
            <ac:spMk id="170" creationId="{76B5649E-4EC9-4D6F-BE8F-AB79A988A8EF}"/>
          </ac:spMkLst>
        </pc:spChg>
        <pc:spChg chg="add mod">
          <ac:chgData name="Jared Ostmeyer" userId="14c2a26e-6770-4957-ba92-de760a629e02" providerId="ADAL" clId="{702508F9-9230-47E8-9045-BF908BD64BD8}" dt="2019-11-02T18:18:54.479" v="506" actId="20577"/>
          <ac:spMkLst>
            <pc:docMk/>
            <pc:sldMk cId="2400775455" sldId="256"/>
            <ac:spMk id="171" creationId="{E6AD786B-CD87-4222-80E6-56BB7622645F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72" creationId="{6DC2FD5F-4087-4681-84AD-5F88DD4B3BEF}"/>
          </ac:spMkLst>
        </pc:spChg>
        <pc:spChg chg="add mod ord">
          <ac:chgData name="Jared Ostmeyer" userId="14c2a26e-6770-4957-ba92-de760a629e02" providerId="ADAL" clId="{702508F9-9230-47E8-9045-BF908BD64BD8}" dt="2019-11-02T18:09:05.931" v="219" actId="164"/>
          <ac:spMkLst>
            <pc:docMk/>
            <pc:sldMk cId="2400775455" sldId="256"/>
            <ac:spMk id="173" creationId="{A3894EA0-D434-47DD-93DA-F6A1116EFDC7}"/>
          </ac:spMkLst>
        </pc:spChg>
        <pc:spChg chg="add mod ord">
          <ac:chgData name="Jared Ostmeyer" userId="14c2a26e-6770-4957-ba92-de760a629e02" providerId="ADAL" clId="{702508F9-9230-47E8-9045-BF908BD64BD8}" dt="2019-11-02T18:09:25.392" v="224" actId="164"/>
          <ac:spMkLst>
            <pc:docMk/>
            <pc:sldMk cId="2400775455" sldId="256"/>
            <ac:spMk id="174" creationId="{DF2B322B-2AB4-4F7E-BC4E-A962B8F7DB3C}"/>
          </ac:spMkLst>
        </pc:spChg>
        <pc:spChg chg="mod">
          <ac:chgData name="Jared Ostmeyer" userId="14c2a26e-6770-4957-ba92-de760a629e02" providerId="ADAL" clId="{702508F9-9230-47E8-9045-BF908BD64BD8}" dt="2019-11-02T18:18:28.014" v="493" actId="20577"/>
          <ac:spMkLst>
            <pc:docMk/>
            <pc:sldMk cId="2400775455" sldId="256"/>
            <ac:spMk id="177" creationId="{AABC6EDD-4947-4D11-9A39-4338B903F2B8}"/>
          </ac:spMkLst>
        </pc:spChg>
        <pc:spChg chg="add mod">
          <ac:chgData name="Jared Ostmeyer" userId="14c2a26e-6770-4957-ba92-de760a629e02" providerId="ADAL" clId="{702508F9-9230-47E8-9045-BF908BD64BD8}" dt="2019-11-02T18:10:57.442" v="238" actId="164"/>
          <ac:spMkLst>
            <pc:docMk/>
            <pc:sldMk cId="2400775455" sldId="256"/>
            <ac:spMk id="178" creationId="{9D9177B1-DC62-45BB-A912-1E35243071E8}"/>
          </ac:spMkLst>
        </pc:spChg>
        <pc:spChg chg="mod">
          <ac:chgData name="Jared Ostmeyer" userId="14c2a26e-6770-4957-ba92-de760a629e02" providerId="ADAL" clId="{702508F9-9230-47E8-9045-BF908BD64BD8}" dt="2019-11-02T18:18:42.840" v="502" actId="20577"/>
          <ac:spMkLst>
            <pc:docMk/>
            <pc:sldMk cId="2400775455" sldId="256"/>
            <ac:spMk id="181" creationId="{48F1CF43-04E2-4195-9EA9-A4F07375F381}"/>
          </ac:spMkLst>
        </pc:spChg>
        <pc:spChg chg="mod">
          <ac:chgData name="Jared Ostmeyer" userId="14c2a26e-6770-4957-ba92-de760a629e02" providerId="ADAL" clId="{702508F9-9230-47E8-9045-BF908BD64BD8}" dt="2019-11-02T18:18:35.018" v="499" actId="20577"/>
          <ac:spMkLst>
            <pc:docMk/>
            <pc:sldMk cId="2400775455" sldId="256"/>
            <ac:spMk id="184" creationId="{FE7C4182-1F5A-43BA-9103-FD8C2719F255}"/>
          </ac:spMkLst>
        </pc:spChg>
        <pc:spChg chg="add mod or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85" creationId="{FE5E3922-7429-4120-93DD-E83588A1DECC}"/>
          </ac:spMkLst>
        </pc:spChg>
        <pc:spChg chg="add mod">
          <ac:chgData name="Jared Ostmeyer" userId="14c2a26e-6770-4957-ba92-de760a629e02" providerId="ADAL" clId="{702508F9-9230-47E8-9045-BF908BD64BD8}" dt="2019-11-02T18:29:42.255" v="801" actId="20577"/>
          <ac:spMkLst>
            <pc:docMk/>
            <pc:sldMk cId="2400775455" sldId="256"/>
            <ac:spMk id="186" creationId="{49C97467-C130-4E57-8408-08EC9948492D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7" creationId="{12E25195-A3B1-4C2D-B354-AD6D0E3F41E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8" creationId="{38781E24-63CA-4BF6-97FA-FDD10E3CE757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9" creationId="{759D6D27-C0B5-4F87-A6A7-D4C6A2AD473D}"/>
          </ac:spMkLst>
        </pc:spChg>
        <pc:spChg chg="add mo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190" creationId="{43CB7791-6A77-470F-A0D7-1542643B019E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1" creationId="{226F2439-F47B-4B27-8498-C2B2008F66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2" creationId="{A3C786FF-8C5A-4C38-B870-F94C17F2EDA2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3" creationId="{19FAB6E9-AAF0-4C8C-97F7-9F968DB8CAD4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4" creationId="{B26CC078-AD21-4D2C-A898-6A26252EDB8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5" creationId="{A5FA181E-F581-41E1-8D7F-E595C4D66FC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6" creationId="{0A16D48E-D5FB-4AA4-9E87-2177A179F8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7" creationId="{B07A443F-35EE-4105-88C5-FB9F6409CC68}"/>
          </ac:spMkLst>
        </pc:spChg>
        <pc:spChg chg="mod">
          <ac:chgData name="Jared Ostmeyer" userId="14c2a26e-6770-4957-ba92-de760a629e02" providerId="ADAL" clId="{702508F9-9230-47E8-9045-BF908BD64BD8}" dt="2019-11-02T18:19:11.541" v="519" actId="20577"/>
          <ac:spMkLst>
            <pc:docMk/>
            <pc:sldMk cId="2400775455" sldId="256"/>
            <ac:spMk id="200" creationId="{54B0498A-51EE-4048-AA8A-4D02857C93B6}"/>
          </ac:spMkLst>
        </pc:spChg>
        <pc:spChg chg="mod">
          <ac:chgData name="Jared Ostmeyer" userId="14c2a26e-6770-4957-ba92-de760a629e02" providerId="ADAL" clId="{702508F9-9230-47E8-9045-BF908BD64BD8}" dt="2019-11-02T18:18:48.053" v="504" actId="20577"/>
          <ac:spMkLst>
            <pc:docMk/>
            <pc:sldMk cId="2400775455" sldId="256"/>
            <ac:spMk id="203" creationId="{4BD3F397-A727-4313-9CA7-87C0E17CA64D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5" creationId="{5B280BA7-BA8F-4C37-B043-FB7FF35B2F8E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6" creationId="{99A3F908-25EA-41CF-B8B3-EAA5260537D3}"/>
          </ac:spMkLst>
        </pc:spChg>
        <pc:spChg chg="mod">
          <ac:chgData name="Jared Ostmeyer" userId="14c2a26e-6770-4957-ba92-de760a629e02" providerId="ADAL" clId="{702508F9-9230-47E8-9045-BF908BD64BD8}" dt="2019-11-02T18:19:00.825" v="511" actId="20577"/>
          <ac:spMkLst>
            <pc:docMk/>
            <pc:sldMk cId="2400775455" sldId="256"/>
            <ac:spMk id="212" creationId="{744D2F20-6EEF-49F6-9479-B59FDA48524D}"/>
          </ac:spMkLst>
        </pc:spChg>
        <pc:spChg chg="mod">
          <ac:chgData name="Jared Ostmeyer" userId="14c2a26e-6770-4957-ba92-de760a629e02" providerId="ADAL" clId="{702508F9-9230-47E8-9045-BF908BD64BD8}" dt="2019-11-02T18:19:16.742" v="523" actId="20577"/>
          <ac:spMkLst>
            <pc:docMk/>
            <pc:sldMk cId="2400775455" sldId="256"/>
            <ac:spMk id="215" creationId="{082247A0-DEC7-49DB-8A37-72495B639398}"/>
          </ac:spMkLst>
        </pc:spChg>
        <pc:spChg chg="mod">
          <ac:chgData name="Jared Ostmeyer" userId="14c2a26e-6770-4957-ba92-de760a629e02" providerId="ADAL" clId="{702508F9-9230-47E8-9045-BF908BD64BD8}" dt="2019-11-02T18:27:04.095" v="762" actId="20577"/>
          <ac:spMkLst>
            <pc:docMk/>
            <pc:sldMk cId="2400775455" sldId="256"/>
            <ac:spMk id="261" creationId="{0B80A807-F2AF-4A64-AF59-20887965497B}"/>
          </ac:spMkLst>
        </pc:spChg>
        <pc:spChg chg="mod">
          <ac:chgData name="Jared Ostmeyer" userId="14c2a26e-6770-4957-ba92-de760a629e02" providerId="ADAL" clId="{702508F9-9230-47E8-9045-BF908BD64BD8}" dt="2019-11-02T18:27:02.139" v="750" actId="20577"/>
          <ac:spMkLst>
            <pc:docMk/>
            <pc:sldMk cId="2400775455" sldId="256"/>
            <ac:spMk id="267" creationId="{FFE728B6-F247-4749-95AE-C3285D710D1B}"/>
          </ac:spMkLst>
        </pc:spChg>
        <pc:spChg chg="add del">
          <ac:chgData name="Jared Ostmeyer" userId="14c2a26e-6770-4957-ba92-de760a629e02" providerId="ADAL" clId="{702508F9-9230-47E8-9045-BF908BD64BD8}" dt="2019-11-02T18:27:57.213" v="767"/>
          <ac:spMkLst>
            <pc:docMk/>
            <pc:sldMk cId="2400775455" sldId="256"/>
            <ac:spMk id="271" creationId="{4B214602-9820-42B5-958A-52A199ADA0C7}"/>
          </ac:spMkLst>
        </pc:spChg>
        <pc:spChg chg="add mod ord">
          <ac:chgData name="Jared Ostmeyer" userId="14c2a26e-6770-4957-ba92-de760a629e02" providerId="ADAL" clId="{702508F9-9230-47E8-9045-BF908BD64BD8}" dt="2019-11-02T18:28:39.084" v="779" actId="164"/>
          <ac:spMkLst>
            <pc:docMk/>
            <pc:sldMk cId="2400775455" sldId="256"/>
            <ac:spMk id="272" creationId="{3FD952D7-2CFC-4FB1-84AA-A031FD7B1C75}"/>
          </ac:spMkLst>
        </pc:spChg>
        <pc:spChg chg="mod">
          <ac:chgData name="Jared Ostmeyer" userId="14c2a26e-6770-4957-ba92-de760a629e02" providerId="ADAL" clId="{702508F9-9230-47E8-9045-BF908BD64BD8}" dt="2019-11-02T18:29:58.791" v="820" actId="20577"/>
          <ac:spMkLst>
            <pc:docMk/>
            <pc:sldMk cId="2400775455" sldId="256"/>
            <ac:spMk id="275" creationId="{9888989A-DA2A-4357-982B-FAB50AB1A448}"/>
          </ac:spMkLst>
        </pc:spChg>
        <pc:spChg chg="add mod">
          <ac:chgData name="Jared Ostmeyer" userId="14c2a26e-6770-4957-ba92-de760a629e02" providerId="ADAL" clId="{702508F9-9230-47E8-9045-BF908BD64BD8}" dt="2019-11-02T18:30:22.038" v="825" actId="571"/>
          <ac:spMkLst>
            <pc:docMk/>
            <pc:sldMk cId="2400775455" sldId="256"/>
            <ac:spMk id="282" creationId="{58BA165A-6AA5-4B5E-ACEB-F55BD15C66D8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4" creationId="{99DDBB85-245C-4046-BCB2-C8E0E9623672}"/>
          </ac:spMkLst>
        </pc:spChg>
        <pc:spChg chg="del mod topLvl">
          <ac:chgData name="Jared Ostmeyer" userId="14c2a26e-6770-4957-ba92-de760a629e02" providerId="ADAL" clId="{702508F9-9230-47E8-9045-BF908BD64BD8}" dt="2019-11-02T18:56:28.286" v="1640" actId="478"/>
          <ac:spMkLst>
            <pc:docMk/>
            <pc:sldMk cId="2400775455" sldId="256"/>
            <ac:spMk id="375" creationId="{7AE2458F-A786-4BD0-BCCE-65620A08142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7" creationId="{EED56E22-B59B-423F-9FED-AB514A46977C}"/>
          </ac:spMkLst>
        </pc:spChg>
        <pc:spChg chg="del mod topLvl">
          <ac:chgData name="Jared Ostmeyer" userId="14c2a26e-6770-4957-ba92-de760a629e02" providerId="ADAL" clId="{702508F9-9230-47E8-9045-BF908BD64BD8}" dt="2019-11-02T18:56:25.325" v="1639" actId="478"/>
          <ac:spMkLst>
            <pc:docMk/>
            <pc:sldMk cId="2400775455" sldId="256"/>
            <ac:spMk id="378" creationId="{F34323C5-1040-4E65-8620-A7730A4D3004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0" creationId="{CDCEA0FE-F227-4910-93F1-6B47CF33E614}"/>
          </ac:spMkLst>
        </pc:spChg>
        <pc:spChg chg="del mod topLvl">
          <ac:chgData name="Jared Ostmeyer" userId="14c2a26e-6770-4957-ba92-de760a629e02" providerId="ADAL" clId="{702508F9-9230-47E8-9045-BF908BD64BD8}" dt="2019-11-02T18:56:18.146" v="1636" actId="478"/>
          <ac:spMkLst>
            <pc:docMk/>
            <pc:sldMk cId="2400775455" sldId="256"/>
            <ac:spMk id="381" creationId="{8C409ACB-C9C1-4787-8F71-4F77F9F8E936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3" creationId="{22E9FBAB-4748-4160-B6FF-72619137B28C}"/>
          </ac:spMkLst>
        </pc:spChg>
        <pc:spChg chg="del mod topLvl">
          <ac:chgData name="Jared Ostmeyer" userId="14c2a26e-6770-4957-ba92-de760a629e02" providerId="ADAL" clId="{702508F9-9230-47E8-9045-BF908BD64BD8}" dt="2019-11-02T18:56:15.486" v="1635" actId="478"/>
          <ac:spMkLst>
            <pc:docMk/>
            <pc:sldMk cId="2400775455" sldId="256"/>
            <ac:spMk id="384" creationId="{24A8B602-178D-41D8-8942-0E06DEB6198F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6" creationId="{FED5D90D-4F99-4DE8-A46F-3730343DBCAC}"/>
          </ac:spMkLst>
        </pc:spChg>
        <pc:spChg chg="del mod topLvl">
          <ac:chgData name="Jared Ostmeyer" userId="14c2a26e-6770-4957-ba92-de760a629e02" providerId="ADAL" clId="{702508F9-9230-47E8-9045-BF908BD64BD8}" dt="2019-11-02T18:56:23.659" v="1638" actId="478"/>
          <ac:spMkLst>
            <pc:docMk/>
            <pc:sldMk cId="2400775455" sldId="256"/>
            <ac:spMk id="387" creationId="{B24DE91D-46CE-40C0-9F0A-AEBD5EB560E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9" creationId="{7F12FF1B-9044-415C-B472-23C5E4E1F8D3}"/>
          </ac:spMkLst>
        </pc:spChg>
        <pc:spChg chg="del mod topLvl">
          <ac:chgData name="Jared Ostmeyer" userId="14c2a26e-6770-4957-ba92-de760a629e02" providerId="ADAL" clId="{702508F9-9230-47E8-9045-BF908BD64BD8}" dt="2019-11-02T18:56:21.751" v="1637" actId="478"/>
          <ac:spMkLst>
            <pc:docMk/>
            <pc:sldMk cId="2400775455" sldId="256"/>
            <ac:spMk id="390" creationId="{D4D477DF-8C1F-47A5-89CD-30ED4D46F03F}"/>
          </ac:spMkLst>
        </pc:spChg>
        <pc:spChg chg="add mod">
          <ac:chgData name="Jared Ostmeyer" userId="14c2a26e-6770-4957-ba92-de760a629e02" providerId="ADAL" clId="{702508F9-9230-47E8-9045-BF908BD64BD8}" dt="2019-11-02T19:03:03.150" v="1736" actId="1076"/>
          <ac:spMkLst>
            <pc:docMk/>
            <pc:sldMk cId="2400775455" sldId="256"/>
            <ac:spMk id="391" creationId="{145277EF-30FF-4EB3-B07C-F19692E51E68}"/>
          </ac:spMkLst>
        </pc:spChg>
        <pc:spChg chg="add mod">
          <ac:chgData name="Jared Ostmeyer" userId="14c2a26e-6770-4957-ba92-de760a629e02" providerId="ADAL" clId="{702508F9-9230-47E8-9045-BF908BD64BD8}" dt="2019-11-02T19:08:28.877" v="1764" actId="20577"/>
          <ac:spMkLst>
            <pc:docMk/>
            <pc:sldMk cId="2400775455" sldId="256"/>
            <ac:spMk id="392" creationId="{7D1DE02C-93A9-4C9E-BE60-7646F7201852}"/>
          </ac:spMkLst>
        </pc:s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702508F9-9230-47E8-9045-BF908BD64BD8}" dt="2019-11-02T18:03:40.781" v="171" actId="164"/>
          <ac:grpSpMkLst>
            <pc:docMk/>
            <pc:sldMk cId="2400775455" sldId="256"/>
            <ac:grpSpMk id="14" creationId="{D9F88D97-A0C5-4D71-BBFB-3C7D785F5B5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5" creationId="{F167B108-E982-462C-AA21-48B0117B4B8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" creationId="{37615B5E-2BDF-44E7-84BD-6BB7C2C0CF66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1" creationId="{DF020D18-1CC6-479B-9D13-24A88D4BB3DE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4" creationId="{A64ABEE7-B5BD-4B91-91AD-635CC07EFC08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33" creationId="{7D54DCA1-F316-4C61-9E80-7C87ACCBD471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38" creationId="{0C22BE17-F3E9-4AE7-95BD-67EF14DFFD00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41" creationId="{42BB7EB6-8D0B-4ED6-B253-A2908F54CE4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46" creationId="{DF86FD97-6A44-4843-9DEF-DCCBFE229794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47" creationId="{9FB4EEC4-5D40-40B8-9704-8921AB77BEE7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98" creationId="{D8B3FBE7-5362-48A1-B130-D51949205DC6}"/>
          </ac:grpSpMkLst>
        </pc:grpChg>
        <pc:grpChg chg="add del mod or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03" creationId="{D1E7E03E-674B-4E5F-87C6-E3D8B3727E6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5" creationId="{7467F51C-FEEB-48BF-B4B8-E9E6DF34C2E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9" creationId="{AFCE90BE-905B-40CA-97D0-92801F23AD7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82" creationId="{58E2B6B8-B883-4376-BD79-E06C8545CCA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98" creationId="{6BAE7420-8C54-4CFC-8680-A7F39A581A26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01" creationId="{0D14580E-F049-4911-BFBD-4ADE8960D866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204" creationId="{339CC869-C0DE-427C-A682-7053A9E92827}"/>
          </ac:grpSpMkLst>
        </pc:grpChg>
        <pc:grpChg chg="add del mod">
          <ac:chgData name="Jared Ostmeyer" userId="14c2a26e-6770-4957-ba92-de760a629e02" providerId="ADAL" clId="{702508F9-9230-47E8-9045-BF908BD64BD8}" dt="2019-11-02T18:17:43.088" v="479"/>
          <ac:grpSpMkLst>
            <pc:docMk/>
            <pc:sldMk cId="2400775455" sldId="256"/>
            <ac:grpSpMk id="207" creationId="{11158297-90F5-42C6-A9E2-16B37183C112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0" creationId="{EF4BD727-8103-4290-8248-28E044D91D5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3" creationId="{30F21EE5-5DA7-4EAC-A786-C7814F72E2E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7" creationId="{E9D5CEE3-A733-4111-9CDB-9429DCC5E24F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20" creationId="{5BA68D88-838C-42F6-9D12-2D3E131D8C7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3" creationId="{85FAC79E-4625-4278-A53B-B74F537D6DD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6" creationId="{9D35E65D-9675-40C2-81BE-D82D0BEE3C0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9" creationId="{5EA64547-EE16-464E-B502-0271A4BAE8D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2" creationId="{2A27F500-9514-45DB-BDD0-478D4F1B914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5" creationId="{8E405C12-BF6F-4AC4-974F-1C592BDF142C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8" creationId="{A4A75D7C-BF18-4A81-944E-EE0CBF4278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1" creationId="{B5382206-7429-4E25-A9EE-0A1D56D5A15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4" creationId="{7F6C9B75-D4FE-49C2-B02D-E3DAE6E4F47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7" creationId="{15DC1CD8-83F6-4302-B6C3-4E8A1D8276C9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50" creationId="{EC762E73-E21D-46A7-8834-DB6F043DD3E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3" creationId="{9E4D8861-E9DC-4232-9CA3-72E44CA031A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6" creationId="{AB1FBFEF-D85E-46D2-909F-CE01700050A7}"/>
          </ac:grpSpMkLst>
        </pc:grpChg>
        <pc:grpChg chg="add del mod">
          <ac:chgData name="Jared Ostmeyer" userId="14c2a26e-6770-4957-ba92-de760a629e02" providerId="ADAL" clId="{702508F9-9230-47E8-9045-BF908BD64BD8}" dt="2019-11-02T18:27:21.218" v="763" actId="478"/>
          <ac:grpSpMkLst>
            <pc:docMk/>
            <pc:sldMk cId="2400775455" sldId="256"/>
            <ac:grpSpMk id="259" creationId="{D5BB2BA6-BEB0-4FEA-ADE7-794A26C76A41}"/>
          </ac:grpSpMkLst>
        </pc:grpChg>
        <pc:grpChg chg="add del mod">
          <ac:chgData name="Jared Ostmeyer" userId="14c2a26e-6770-4957-ba92-de760a629e02" providerId="ADAL" clId="{702508F9-9230-47E8-9045-BF908BD64BD8}" dt="2019-11-02T18:27:03.273" v="757"/>
          <ac:grpSpMkLst>
            <pc:docMk/>
            <pc:sldMk cId="2400775455" sldId="256"/>
            <ac:grpSpMk id="262" creationId="{63E3BCB1-9B65-4593-B109-54BCFE952914}"/>
          </ac:grpSpMkLst>
        </pc:grpChg>
        <pc:grpChg chg="add del mod">
          <ac:chgData name="Jared Ostmeyer" userId="14c2a26e-6770-4957-ba92-de760a629e02" providerId="ADAL" clId="{702508F9-9230-47E8-9045-BF908BD64BD8}" dt="2019-11-02T18:27:02.788" v="754"/>
          <ac:grpSpMkLst>
            <pc:docMk/>
            <pc:sldMk cId="2400775455" sldId="256"/>
            <ac:grpSpMk id="265" creationId="{BBBBCFA7-6489-48F5-B792-A5CDD8B10C7B}"/>
          </ac:grpSpMkLst>
        </pc:grpChg>
        <pc:grpChg chg="add del mod">
          <ac:chgData name="Jared Ostmeyer" userId="14c2a26e-6770-4957-ba92-de760a629e02" providerId="ADAL" clId="{702508F9-9230-47E8-9045-BF908BD64BD8}" dt="2019-11-02T18:27:01.460" v="746"/>
          <ac:grpSpMkLst>
            <pc:docMk/>
            <pc:sldMk cId="2400775455" sldId="256"/>
            <ac:grpSpMk id="268" creationId="{A15CE3B0-394F-4744-8FA3-8AE2C3968F3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3" creationId="{81526B76-5669-4CFD-A3E7-30F65D89AC1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6" creationId="{1B47CF11-EB47-4C36-A53A-31DB15E0172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9" creationId="{512BC77E-A67D-4294-9B2C-5E6A1B9A934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4" creationId="{96192EC7-E915-486E-A375-DE87E39B4CEA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7" creationId="{6089E725-141B-4800-A11A-6974F51BEBD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0" creationId="{324805DB-0536-4045-A538-1D6064720A7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3" creationId="{6842FA0E-9532-48F4-A875-A0C52E84C4A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6" creationId="{9ABEF49C-C4B3-4449-B4AD-7970C216D27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9" creationId="{E6D905C0-B497-4E18-948D-60A69B556F91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2" creationId="{C79F188A-EB5D-4D6F-BFCE-8891F6A2B48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5" creationId="{1E6659A0-C588-47C4-B711-9E540F940CA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8" creationId="{DC2EE327-1BC0-4F63-926C-1ECAF54730C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1" creationId="{4025A141-9B47-4F81-B34C-974B5810BA6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4" creationId="{0CA27705-1448-4145-B885-9088A7DE091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7" creationId="{67BD90D7-25BA-4A1D-819C-9A6AC596F14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0" creationId="{D58B0F79-130C-4C35-BCDA-24D72529960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8" creationId="{2C29DA29-E54A-48D5-A6B6-94D7E568999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1" creationId="{8DCB6CE8-8968-48C4-93E0-48E7356FE3D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4" creationId="{EC29A71B-6C0D-491B-AB2A-C955AA0E293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7" creationId="{7C2D2395-F2E8-456B-9221-B00AFDA6D66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0" creationId="{E6A46458-3ED5-4B43-A7D6-03B684F789F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3" creationId="{0FDBFE32-B1F7-4022-BDD3-1AF432C024F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6" creationId="{BFE2498B-A87F-4DB0-864C-A25FCD46AA9C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9" creationId="{87DCDAE7-8E5B-48E6-B63B-0C82B6D8BA7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2" creationId="{B0975718-2771-42C0-B09E-02F22B9DBC53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5" creationId="{FBD61B89-C28D-4083-8544-3946FB091FA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8" creationId="{3824DAB1-A60A-4D1C-9A00-A499BF0CD5A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1" creationId="{20E8A7E1-ACD2-4005-B24D-7F336A80205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4" creationId="{D279ECAE-B0B4-45CA-BD3E-6817011253E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7" creationId="{5B850830-2AE5-43DB-AD76-5875B034F04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70" creationId="{10F8B388-7505-48F8-9C5B-0544A7492C5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3" creationId="{DC5D19A8-1D0C-4945-9B0D-6DF8D0A54052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6" creationId="{D8CC9CAE-5170-4423-ABEB-B33D899D3249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9" creationId="{D94B8015-845C-43FE-975E-4E97A1ACF9E1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2" creationId="{065DDA2F-0170-453D-9688-EA6156692D7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5" creationId="{F3624FE8-791A-4745-B963-D5281981084F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8" creationId="{FC552527-C5BF-40D3-AFCE-9B60CC3D0440}"/>
          </ac:grpSpMkLst>
        </pc:grpChg>
        <pc:graphicFrameChg chg="add del mod modGraphic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4" creationId="{A7526A1E-8C15-4A69-ADF8-97C58D27CF91}"/>
          </ac:graphicFrameMkLst>
        </pc:graphicFrameChg>
        <pc:graphicFrameChg chg="del mod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del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48:54.936" v="40" actId="478"/>
          <ac:graphicFrameMkLst>
            <pc:docMk/>
            <pc:sldMk cId="2400775455" sldId="256"/>
            <ac:graphicFrameMk id="158" creationId="{936267E4-A0D1-4E28-8164-07C9EF074A52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55:25.420" v="56" actId="478"/>
          <ac:graphicFrameMkLst>
            <pc:docMk/>
            <pc:sldMk cId="2400775455" sldId="256"/>
            <ac:graphicFrameMk id="159" creationId="{2042C5A7-74C1-4CB7-8316-0F96A4212818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00:30.539" v="95" actId="478"/>
          <ac:graphicFrameMkLst>
            <pc:docMk/>
            <pc:sldMk cId="2400775455" sldId="256"/>
            <ac:graphicFrameMk id="160" creationId="{5273D2D8-B009-4509-A819-62F55232D6C9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216" creationId="{2A17EDAF-C143-47E2-9FE0-8FCCC1ECF8BD}"/>
          </ac:graphicFrameMkLst>
        </pc:graphicFrameChg>
        <pc:graphicFrameChg chg="add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34:44.397" v="875" actId="478"/>
          <ac:graphicFrameMkLst>
            <pc:docMk/>
            <pc:sldMk cId="2400775455" sldId="256"/>
            <ac:graphicFrameMk id="326" creationId="{236556A2-B616-456A-9066-FE7DF27C7D50}"/>
          </ac:graphicFrameMkLst>
        </pc:graphicFrameChg>
        <pc:graphicFrameChg chg="add del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add mod">
          <ac:chgData name="Jared Ostmeyer" userId="14c2a26e-6770-4957-ba92-de760a629e02" providerId="ADAL" clId="{702508F9-9230-47E8-9045-BF908BD64BD8}" dt="2019-11-02T19:03:04.739" v="1737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5783C8E3-1820-42A2-AD42-3D8E1192ADA2}"/>
    <pc:docChg chg="undo redo custSel modSld">
      <pc:chgData name="Jared Ostmeyer" userId="14c2a26e-6770-4957-ba92-de760a629e02" providerId="ADAL" clId="{5783C8E3-1820-42A2-AD42-3D8E1192ADA2}" dt="2019-11-15T01:13:46.820" v="660" actId="555"/>
      <pc:docMkLst>
        <pc:docMk/>
      </pc:docMkLst>
      <pc:sldChg chg="addSp delSp modSp">
        <pc:chgData name="Jared Ostmeyer" userId="14c2a26e-6770-4957-ba92-de760a629e02" providerId="ADAL" clId="{5783C8E3-1820-42A2-AD42-3D8E1192ADA2}" dt="2019-11-15T01:13:46.820" v="660" actId="555"/>
        <pc:sldMkLst>
          <pc:docMk/>
          <pc:sldMk cId="2400775455" sldId="256"/>
        </pc:sldMkLst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2" creationId="{8155EB96-972C-4E10-B039-6FEAD5796C8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1" creationId="{1275C21E-42C9-41E7-A657-0C035453737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2" creationId="{55FB2C6E-5547-4559-B287-4308BE40611C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5" creationId="{4B9E43DD-CD3C-4441-975C-6155CF8AFE3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6" creationId="{2FE24FC0-DEF6-4589-BBC7-4910B105013D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7" creationId="{4027BB58-231F-4C1C-9B17-9E60045BE4B7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8" creationId="{FF5E07D5-DE1B-4AA3-AE5C-F7DFF3ED791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9" creationId="{84534562-894A-4782-92FB-89BE9F5A1D76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0" creationId="{25263B92-0BFE-40C5-A3F7-1CF4385DB31B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1" creationId="{71B89E45-0733-4504-8153-7E87154A57C7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2" creationId="{797A7257-217E-4608-A0AD-E071971F1DE4}"/>
          </ac:spMkLst>
        </pc:spChg>
        <pc:spChg chg="add mod">
          <ac:chgData name="Jared Ostmeyer" userId="14c2a26e-6770-4957-ba92-de760a629e02" providerId="ADAL" clId="{5783C8E3-1820-42A2-AD42-3D8E1192ADA2}" dt="2019-11-15T01:00:27.687" v="432" actId="1035"/>
          <ac:spMkLst>
            <pc:docMk/>
            <pc:sldMk cId="2400775455" sldId="256"/>
            <ac:spMk id="133" creationId="{F2E91010-811D-40E0-87E8-6C88BB5FAF44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5" creationId="{87DA7D68-BC72-4E73-BE53-AA4C8E3236CD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6" creationId="{E58CA02C-1699-45CC-B5A6-68581B756267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7" creationId="{553A4BCD-24D4-4BCC-8605-255A5EE1DC52}"/>
          </ac:spMkLst>
        </pc:spChg>
        <pc:spChg chg="add mod">
          <ac:chgData name="Jared Ostmeyer" userId="14c2a26e-6770-4957-ba92-de760a629e02" providerId="ADAL" clId="{5783C8E3-1820-42A2-AD42-3D8E1192ADA2}" dt="2019-11-15T01:12:32.186" v="643" actId="555"/>
          <ac:spMkLst>
            <pc:docMk/>
            <pc:sldMk cId="2400775455" sldId="256"/>
            <ac:spMk id="139" creationId="{91F6FCA2-56E7-4EC0-B944-60CF88E25792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1" creationId="{933CF451-476F-4A5D-8FCF-FC12889D6121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2" creationId="{0E55C88B-734B-4191-87E0-4728586EEB48}"/>
          </ac:spMkLst>
        </pc:spChg>
        <pc:spChg chg="add mod">
          <ac:chgData name="Jared Ostmeyer" userId="14c2a26e-6770-4957-ba92-de760a629e02" providerId="ADAL" clId="{5783C8E3-1820-42A2-AD42-3D8E1192ADA2}" dt="2019-11-15T01:07:36.860" v="534" actId="1035"/>
          <ac:spMkLst>
            <pc:docMk/>
            <pc:sldMk cId="2400775455" sldId="256"/>
            <ac:spMk id="143" creationId="{AD119F19-1E57-4710-A013-A3E9F23C3361}"/>
          </ac:spMkLst>
        </pc:spChg>
        <pc:spChg chg="add mod">
          <ac:chgData name="Jared Ostmeyer" userId="14c2a26e-6770-4957-ba92-de760a629e02" providerId="ADAL" clId="{5783C8E3-1820-42A2-AD42-3D8E1192ADA2}" dt="2019-11-15T01:07:53.757" v="539" actId="1037"/>
          <ac:spMkLst>
            <pc:docMk/>
            <pc:sldMk cId="2400775455" sldId="256"/>
            <ac:spMk id="144" creationId="{5CD9C56D-822C-485A-B985-1651E073D98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5783C8E3-1820-42A2-AD42-3D8E1192ADA2}" dt="2019-11-14T22:30:36.638" v="1" actId="478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5" creationId="{BDABF52F-078D-4FCB-BEB9-2291F9A5DB9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7" creationId="{288FF333-897C-4AC6-AE1D-0CAFEE12C31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8" creationId="{F2B0E7BA-C617-4B16-A3D4-F3870DF3AD5F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9" creationId="{5BA43F36-B882-4AB8-B98C-C2C66C70D25D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289" creationId="{7FF680EF-9387-4E53-9A40-CAC4B317D160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36" creationId="{DF555DB0-C854-4408-8A1C-DC7C3A5FAE69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3" creationId="{6FA3FEE1-A98A-484D-B689-A44E779ABAD4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9" creationId="{D85CA6F3-A6DC-4B94-9AEE-26F294EAB322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56" creationId="{83F6F33C-AB1A-47AD-824F-ED52F8351753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441" creationId="{30006F16-6599-4051-88A2-53D2088E8CF4}"/>
          </ac:spMkLst>
        </pc:spChg>
        <pc:spChg chg="mod">
          <ac:chgData name="Jared Ostmeyer" userId="14c2a26e-6770-4957-ba92-de760a629e02" providerId="ADAL" clId="{5783C8E3-1820-42A2-AD42-3D8E1192ADA2}" dt="2019-11-15T00:55:21.911" v="274" actId="552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0" creationId="{801721C7-346E-4A1C-89AF-4449622D8CFD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3" creationId="{E89A089C-FD54-4213-9A54-C8F59CF46FBC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6" creationId="{D3F41B75-DA21-4C1C-9F87-6B359A90DCA3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9" creationId="{DFF0025A-3BBA-477C-9DCB-6592149E72AE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2" creationId="{B14FBAFE-494D-4B44-8B66-B2F2E9D25F08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5" creationId="{C1D4F048-76D7-4553-8B39-682EDF06BD61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8" creationId="{2B2FD2FD-9413-4844-8011-FC898D10799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1" creationId="{B888E990-E70A-4ED3-A743-B0B253628E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4" creationId="{4657E52C-A5BA-4391-A36C-2442F811CD79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7" creationId="{6A48CF7A-4054-4910-A49A-A0EE814827CA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0" creationId="{2E9E875F-4860-4C8A-BC39-E458A3A707D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1" creationId="{2BA5A883-D5F9-44DB-8135-21466BF4B9D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4" creationId="{53CEAFF1-63F6-4DFD-8E7D-1A1F854DE8DB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57" creationId="{3A8E5BF8-6E30-4734-8A00-5A86609B8E6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0" creationId="{C60E3AC8-9E2E-44DB-895C-7E708255A4E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3" creationId="{7F20D4BA-16F2-46EE-AE0B-0B2A983BBB62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6" creationId="{0E25A1F9-7554-4D82-9E9B-D97494BFC263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69" creationId="{24B12CAB-06BB-43E5-82F9-6543E75A695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3" creationId="{DDC2C800-6DF9-4F5A-931E-982C35FC27F1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75" creationId="{29C003D3-3509-43E7-A07E-08FF695E1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5" creationId="{10ACA9DC-2B14-4A27-9838-975897722495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87" creationId="{5CD74721-89A7-4B23-AFA4-F4D4D2806E3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198" creationId="{5230960D-053D-4692-9FA6-F588E4F7165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05" creationId="{DD430321-AFEB-46AE-9355-7424A40BE7FF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19" creationId="{02D2D05B-59BB-4C46-9951-8C4DC62ABC8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2" creationId="{A4DDA816-F37F-4CF6-8604-96BF6693016A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5" creationId="{AFD8B98C-24B2-4C77-AB96-2C0A9DE0AA90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8" creationId="{94AE18DD-2C25-4E13-A2E1-62930E216A7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6" creationId="{BB434676-2B30-4849-AF9A-0DF1FE86C4D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9" creationId="{180933E5-B349-404E-BB27-39EF5734702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2" creationId="{54161462-DEB7-4A36-95A5-48EDD478211D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5" creationId="{70E404BB-A27C-49CA-A64F-FBB6711E848C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8" creationId="{553093E0-9648-45D9-B841-FC79A2E131D9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1" creationId="{2548C2BE-1656-4AC7-89AE-0EF3592A3C2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4" creationId="{11BBC305-A94B-4AE1-8BF3-DC0628D14B9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7" creationId="{6C873517-1EF9-4432-AECE-7CA1D10C194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0" creationId="{A665E71D-6B7F-4C8F-809A-9F666E6D6403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3" creationId="{4344C6EF-D2D2-4348-84F0-A9F3427FB22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6" creationId="{A37F4F1B-E904-4E27-A08C-1B41E5A5AA71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9" creationId="{C9A1B352-20E7-4E32-BA6F-92A373FF3852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2" creationId="{F676940A-FAED-41E9-B68A-2D4C5664E527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5" creationId="{D71AD155-D80B-4890-9C56-09DFAB1145BD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8" creationId="{F4DF5A64-F4A2-4ED2-A838-265EA6B35A38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1" creationId="{F97D2074-A7C6-4034-9187-C5AFDE1BFFBE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88" creationId="{7FCF0C77-129E-4B85-BC0E-F725683FB4FB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1" creationId="{3D71A4BB-0897-480F-9299-42D9DA2E3CC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4" creationId="{35930027-6ADD-4655-A4B8-2D41C79F60A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7" creationId="{B842C3AB-1762-4D56-9267-B9C72CFB7DC3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0" creationId="{1CE4C81D-59B8-4976-8ED7-578C1497879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3" creationId="{06D31E3F-23DC-4DA2-A37A-81D66A0CEDF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6" creationId="{A5868EDF-CD9F-4D1F-B419-05630F4029F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9" creationId="{351D39FA-7290-4D08-BFF5-7EE26D2ADBBC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2" creationId="{A38D150E-6ABC-46BA-A86B-7F4ED55544C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5" creationId="{EF4E9445-ED5F-4BC9-ABD6-9EC83468C1E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8" creationId="{DB6F26F1-9802-4005-AFCF-D55945D7640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1" creationId="{C1DE449D-C269-4858-85F6-CDA448E727F7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4" creationId="{C79D39F6-D324-4756-90A2-8B530754519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7" creationId="{7B30C98C-44E0-46B2-8801-E88B03517992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45" creationId="{E48F69E9-74D2-47C8-8AB0-93923A65899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0" creationId="{D58B639D-16E3-4CCE-BACB-722EF4D5B601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3" creationId="{1F7AA146-D016-4700-A1B1-B2FC6E2F2C09}"/>
          </ac:grpSpMkLst>
        </pc:grpChg>
        <pc:graphicFrameChg chg="add del mod">
          <ac:chgData name="Jared Ostmeyer" userId="14c2a26e-6770-4957-ba92-de760a629e02" providerId="ADAL" clId="{5783C8E3-1820-42A2-AD42-3D8E1192ADA2}" dt="2019-11-15T00:50:19.713" v="139"/>
          <ac:graphicFrameMkLst>
            <pc:docMk/>
            <pc:sldMk cId="2400775455" sldId="256"/>
            <ac:graphicFrameMk id="2" creationId="{E2C7233D-04AC-4B2F-ACCF-82D62CE5F062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0:50:28.515" v="142"/>
          <ac:graphicFrameMkLst>
            <pc:docMk/>
            <pc:sldMk cId="2400775455" sldId="256"/>
            <ac:graphicFrameMk id="3" creationId="{5DB8A425-7A7C-4782-9550-77655ACD81DA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1:09:25.191" v="578" actId="478"/>
          <ac:graphicFrameMkLst>
            <pc:docMk/>
            <pc:sldMk cId="2400775455" sldId="256"/>
            <ac:graphicFrameMk id="109" creationId="{98AD91CA-0583-487B-8124-665E9CFAD234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1:10:26.978" v="601" actId="554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11:37.631" v="620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 modGraphic">
          <ac:chgData name="Jared Ostmeyer" userId="14c2a26e-6770-4957-ba92-de760a629e02" providerId="ADAL" clId="{5783C8E3-1820-42A2-AD42-3D8E1192ADA2}" dt="2019-11-15T00:57:59.656" v="278" actId="552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09:51.545" v="582" actId="553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add mod modGraphic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0:49:46.059" v="133" actId="478"/>
          <ac:graphicFrameMkLst>
            <pc:docMk/>
            <pc:sldMk cId="2400775455" sldId="256"/>
            <ac:graphicFrameMk id="234" creationId="{5C3DA5C7-1CF1-4922-B3A7-59740642AE9E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9.068" v="2" actId="478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10:57.209" v="606" actId="553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del mod modGraphic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97" creationId="{8CA1E3BF-1740-42E4-ACD8-9A3BEF46B9E0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6" creationId="{B447CBC9-1D1B-4290-9D09-13D855568EA1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7" creationId="{D2845FF3-DEAB-4531-901F-5BEA928F939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8" creationId="{92310460-4E15-4F32-8ADA-A4C45B506CF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38" creationId="{019D9387-EE4B-4B0E-AABB-B543704C93A3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3" creationId="{8642FC9C-71DC-4677-BB03-85FF9C3BB197}"/>
          </ac:cxnSpMkLst>
        </pc:cxnChg>
        <pc:cxnChg chg="add 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194" creationId="{3A739FB1-6912-41E5-9E9F-C50F7F2D7719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28" creationId="{DA7242AC-8961-4CED-B7C8-5796FF55FA54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72" creationId="{FA517A93-B5DA-45BC-A70F-DFE01DDA21F5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80" creationId="{062D06AD-B17A-4620-B7A8-F80D088DC5A4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35" creationId="{FA3CDB3C-6083-4ACF-8D1B-60217471E7C2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4" creationId="{46C00E54-48D6-4FA4-B9F4-ECAA3310F227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8" creationId="{5CE2D827-BB67-4AFC-8ADF-444FE6E7142B}"/>
          </ac:cxnSpMkLst>
        </pc:cxnChg>
        <pc:cxnChg chg="mod">
          <ac:chgData name="Jared Ostmeyer" userId="14c2a26e-6770-4957-ba92-de760a629e02" providerId="ADAL" clId="{5783C8E3-1820-42A2-AD42-3D8E1192ADA2}" dt="2019-11-15T00:55:04.534" v="271" actId="552"/>
          <ac:cxnSpMkLst>
            <pc:docMk/>
            <pc:sldMk cId="2400775455" sldId="256"/>
            <ac:cxnSpMk id="379" creationId="{DD9630E5-B315-4BEC-A27F-0AE12C9F0D5E}"/>
          </ac:cxnSpMkLst>
        </pc:cxnChg>
        <pc:cxnChg chg="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381" creationId="{639A9007-116F-4201-8F8B-3763ECFA74FE}"/>
          </ac:cxnSpMkLst>
        </pc:cxnChg>
      </pc:sldChg>
    </pc:docChg>
  </pc:docChgLst>
  <pc:docChgLst>
    <pc:chgData name="Jared Ostmeyer" userId="14c2a26e-6770-4957-ba92-de760a629e02" providerId="ADAL" clId="{B895A4C1-68E7-42BB-9C1D-80FA7C7C623D}"/>
    <pc:docChg chg="undo custSel modSld">
      <pc:chgData name="Jared Ostmeyer" userId="14c2a26e-6770-4957-ba92-de760a629e02" providerId="ADAL" clId="{B895A4C1-68E7-42BB-9C1D-80FA7C7C623D}" dt="2019-11-15T01:18:09.246" v="229" actId="1036"/>
      <pc:docMkLst>
        <pc:docMk/>
      </pc:docMkLst>
      <pc:sldChg chg="addSp delSp modSp">
        <pc:chgData name="Jared Ostmeyer" userId="14c2a26e-6770-4957-ba92-de760a629e02" providerId="ADAL" clId="{B895A4C1-68E7-42BB-9C1D-80FA7C7C623D}" dt="2019-11-15T01:18:09.246" v="22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3" creationId="{F2E91010-811D-40E0-87E8-6C88BB5FAF44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5" creationId="{87DA7D68-BC72-4E73-BE53-AA4C8E3236CD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6" creationId="{E58CA02C-1699-45CC-B5A6-68581B756267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39" creationId="{91F6FCA2-56E7-4EC0-B944-60CF88E25792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1" creationId="{933CF451-476F-4A5D-8FCF-FC12889D612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2" creationId="{0E55C88B-734B-4191-87E0-4728586EEB48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3" creationId="{AD119F19-1E57-4710-A013-A3E9F23C336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289" creationId="{7FF680EF-9387-4E53-9A40-CAC4B317D160}"/>
          </ac:spMkLst>
        </pc:spChg>
        <pc:spChg chg="mod">
          <ac:chgData name="Jared Ostmeyer" userId="14c2a26e-6770-4957-ba92-de760a629e02" providerId="ADAL" clId="{B895A4C1-68E7-42BB-9C1D-80FA7C7C623D}" dt="2019-11-15T01:15:48.467" v="64" actId="20577"/>
          <ac:spMkLst>
            <pc:docMk/>
            <pc:sldMk cId="2400775455" sldId="256"/>
            <ac:spMk id="290" creationId="{66E25B2D-0E41-48FB-8276-817DDC58AA55}"/>
          </ac:spMkLst>
        </pc:spChg>
        <pc:spChg chg="mod">
          <ac:chgData name="Jared Ostmeyer" userId="14c2a26e-6770-4957-ba92-de760a629e02" providerId="ADAL" clId="{B895A4C1-68E7-42BB-9C1D-80FA7C7C623D}" dt="2019-11-15T01:16:05.982" v="78" actId="1076"/>
          <ac:spMkLst>
            <pc:docMk/>
            <pc:sldMk cId="2400775455" sldId="256"/>
            <ac:spMk id="291" creationId="{D89C22EF-F296-4A63-BFC2-8BC21AFA54E4}"/>
          </ac:spMkLst>
        </pc:spChg>
        <pc:spChg chg="add 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293" creationId="{E4FC2589-6DF0-4049-9F1C-F993C8590D70}"/>
          </ac:spMkLst>
        </pc:spChg>
        <pc:spChg chg="mod">
          <ac:chgData name="Jared Ostmeyer" userId="14c2a26e-6770-4957-ba92-de760a629e02" providerId="ADAL" clId="{B895A4C1-68E7-42BB-9C1D-80FA7C7C623D}" dt="2019-11-15T01:16:35.332" v="92" actId="553"/>
          <ac:spMkLst>
            <pc:docMk/>
            <pc:sldMk cId="2400775455" sldId="256"/>
            <ac:spMk id="444" creationId="{59158D51-503A-4CBE-9632-6B4E91AAAA4C}"/>
          </ac:spMkLst>
        </pc:s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5" creationId="{6ED4C72A-D7FA-4589-9BE2-980C5E790F6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8" creationId="{B1C41109-D2E0-47BF-A54C-8403CD8FA10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1" creationId="{2BA5A883-D5F9-44DB-8135-21466BF4B9D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4" creationId="{53CEAFF1-63F6-4DFD-8E7D-1A1F854DE8DB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0" creationId="{C60E3AC8-9E2E-44DB-895C-7E708255A4E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3" creationId="{7F20D4BA-16F2-46EE-AE0B-0B2A983BBB6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6" creationId="{0E25A1F9-7554-4D82-9E9B-D97494BFC26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2" creationId="{86630416-EDAF-4EF6-8467-EED7E9249D6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8" creationId="{95943700-836B-439C-A928-9665217D112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1" creationId="{9CED43FB-EB3E-4C5C-8B97-95C00111F7C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4" creationId="{B5334141-39EF-421A-8C69-6B104E78BD1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0" creationId="{B4BAA187-5860-4273-A154-924D4EE93F1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8" creationId="{5230960D-053D-4692-9FA6-F588E4F7165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05" creationId="{DD430321-AFEB-46AE-9355-7424A40BE7FF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19" creationId="{02D2D05B-59BB-4C46-9951-8C4DC62ABC8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2" creationId="{A4DDA816-F37F-4CF6-8604-96BF6693016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5" creationId="{AFD8B98C-24B2-4C77-AB96-2C0A9DE0AA90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8" creationId="{94AE18DD-2C25-4E13-A2E1-62930E216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B895A4C1-68E7-42BB-9C1D-80FA7C7C623D}" dt="2019-11-15T01:18:09.246" v="229" actId="1036"/>
          <ac:grpSpMkLst>
            <pc:docMk/>
            <pc:sldMk cId="2400775455" sldId="256"/>
            <ac:grpSpMk id="234" creationId="{0CF4561B-513F-4C8D-BC9B-71F17A660CC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6" creationId="{BB434676-2B30-4849-AF9A-0DF1FE86C4D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9" creationId="{180933E5-B349-404E-BB27-39EF5734702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2" creationId="{54161462-DEB7-4A36-95A5-48EDD478211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5" creationId="{70E404BB-A27C-49CA-A64F-FBB6711E848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8" creationId="{553093E0-9648-45D9-B841-FC79A2E131D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1" creationId="{2548C2BE-1656-4AC7-89AE-0EF3592A3C2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4" creationId="{11BBC305-A94B-4AE1-8BF3-DC0628D14B9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7" creationId="{6C873517-1EF9-4432-AECE-7CA1D10C194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0" creationId="{A665E71D-6B7F-4C8F-809A-9F666E6D640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3" creationId="{4344C6EF-D2D2-4348-84F0-A9F3427FB22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6" creationId="{A37F4F1B-E904-4E27-A08C-1B41E5A5A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9" creationId="{C9A1B352-20E7-4E32-BA6F-92A373FF385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2" creationId="{F676940A-FAED-41E9-B68A-2D4C5664E52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5" creationId="{D71AD155-D80B-4890-9C56-09DFAB1145B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8" creationId="{F4DF5A64-F4A2-4ED2-A838-265EA6B35A3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1" creationId="{F97D2074-A7C6-4034-9187-C5AFDE1BFFB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6" creationId="{EF68616D-974B-43D1-B7CA-731686AA7F1E}"/>
          </ac:grpSpMkLst>
        </pc:grpChg>
        <pc:graphicFrameChg chg="mod modGraphic">
          <ac:chgData name="Jared Ostmeyer" userId="14c2a26e-6770-4957-ba92-de760a629e02" providerId="ADAL" clId="{B895A4C1-68E7-42BB-9C1D-80FA7C7C623D}" dt="2019-11-15T01:17:56.283" v="222" actId="1036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6" creationId="{B447CBC9-1D1B-4290-9D09-13D855568EA1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7" creationId="{D2845FF3-DEAB-4531-901F-5BEA928F939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8" creationId="{92310460-4E15-4F32-8ADA-A4C45B506CF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38" creationId="{019D9387-EE4B-4B0E-AABB-B543704C93A3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3" creationId="{8642FC9C-71DC-4677-BB03-85FF9C3BB197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4" creationId="{3A739FB1-6912-41E5-9E9F-C50F7F2D7719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5" creationId="{5E94BDDA-E92C-4BE5-B045-F8BD3969560C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2" creationId="{A964ECE2-1B3C-4AA4-983A-96C4A19AA2F6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4" creationId="{04802C16-8C57-42A5-B19A-B51E6E14CDE9}"/>
          </ac:cxnSpMkLst>
        </pc:cxnChg>
        <pc:cxnChg chg="mod">
          <ac:chgData name="Jared Ostmeyer" userId="14c2a26e-6770-4957-ba92-de760a629e02" providerId="ADAL" clId="{B895A4C1-68E7-42BB-9C1D-80FA7C7C623D}" dt="2019-11-15T01:15:15.389" v="46" actId="552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53AF1343-3DC4-4EC8-B69A-71D97065954B}"/>
    <pc:docChg chg="modSld">
      <pc:chgData name="Jared Ostmeyer" userId="14c2a26e-6770-4957-ba92-de760a629e02" providerId="ADAL" clId="{53AF1343-3DC4-4EC8-B69A-71D97065954B}" dt="2019-11-19T18:42:23.029" v="49" actId="1076"/>
      <pc:docMkLst>
        <pc:docMk/>
      </pc:docMkLst>
      <pc:sldChg chg="addSp modSp">
        <pc:chgData name="Jared Ostmeyer" userId="14c2a26e-6770-4957-ba92-de760a629e02" providerId="ADAL" clId="{53AF1343-3DC4-4EC8-B69A-71D97065954B}" dt="2019-11-19T18:42:23.029" v="49" actId="1076"/>
        <pc:sldMkLst>
          <pc:docMk/>
          <pc:sldMk cId="2400775455" sldId="256"/>
        </pc:sldMkLst>
        <pc:spChg chg="mod">
          <ac:chgData name="Jared Ostmeyer" userId="14c2a26e-6770-4957-ba92-de760a629e02" providerId="ADAL" clId="{53AF1343-3DC4-4EC8-B69A-71D97065954B}" dt="2019-11-19T18:41:54.137" v="16" actId="20577"/>
          <ac:spMkLst>
            <pc:docMk/>
            <pc:sldMk cId="2400775455" sldId="256"/>
            <ac:spMk id="66" creationId="{20750549-E0AE-4494-9510-17B95A43ABE0}"/>
          </ac:spMkLst>
        </pc:spChg>
        <pc:spChg chg="mod">
          <ac:chgData name="Jared Ostmeyer" userId="14c2a26e-6770-4957-ba92-de760a629e02" providerId="ADAL" clId="{53AF1343-3DC4-4EC8-B69A-71D97065954B}" dt="2019-11-19T18:41:51.672" v="11" actId="20577"/>
          <ac:spMkLst>
            <pc:docMk/>
            <pc:sldMk cId="2400775455" sldId="256"/>
            <ac:spMk id="67" creationId="{99011614-ADF5-498C-9244-7242B908CFDF}"/>
          </ac:spMkLst>
        </pc:spChg>
        <pc:spChg chg="mod">
          <ac:chgData name="Jared Ostmeyer" userId="14c2a26e-6770-4957-ba92-de760a629e02" providerId="ADAL" clId="{53AF1343-3DC4-4EC8-B69A-71D97065954B}" dt="2019-11-19T18:42:00.171" v="22" actId="20577"/>
          <ac:spMkLst>
            <pc:docMk/>
            <pc:sldMk cId="2400775455" sldId="256"/>
            <ac:spMk id="68" creationId="{FA932AD3-7C10-4E75-8D9A-576C4526B0AF}"/>
          </ac:spMkLst>
        </pc:spChg>
        <pc:spChg chg="mod">
          <ac:chgData name="Jared Ostmeyer" userId="14c2a26e-6770-4957-ba92-de760a629e02" providerId="ADAL" clId="{53AF1343-3DC4-4EC8-B69A-71D97065954B}" dt="2019-11-19T18:42:02.721" v="27" actId="20577"/>
          <ac:spMkLst>
            <pc:docMk/>
            <pc:sldMk cId="2400775455" sldId="256"/>
            <ac:spMk id="69" creationId="{48FE683A-94CE-4B57-88B2-237B21D7BE3C}"/>
          </ac:spMkLst>
        </pc:spChg>
        <pc:spChg chg="mod">
          <ac:chgData name="Jared Ostmeyer" userId="14c2a26e-6770-4957-ba92-de760a629e02" providerId="ADAL" clId="{53AF1343-3DC4-4EC8-B69A-71D97065954B}" dt="2019-11-19T18:42:06.161" v="32" actId="20577"/>
          <ac:spMkLst>
            <pc:docMk/>
            <pc:sldMk cId="2400775455" sldId="256"/>
            <ac:spMk id="70" creationId="{47DC7A82-E1F8-4F29-9182-55D7E71913BF}"/>
          </ac:spMkLst>
        </pc:spChg>
        <pc:spChg chg="mod">
          <ac:chgData name="Jared Ostmeyer" userId="14c2a26e-6770-4957-ba92-de760a629e02" providerId="ADAL" clId="{53AF1343-3DC4-4EC8-B69A-71D97065954B}" dt="2019-11-19T18:42:09.346" v="37" actId="20577"/>
          <ac:spMkLst>
            <pc:docMk/>
            <pc:sldMk cId="2400775455" sldId="256"/>
            <ac:spMk id="71" creationId="{FDD09B45-E914-47FA-B2A4-607A208C5205}"/>
          </ac:spMkLst>
        </pc:spChg>
        <pc:spChg chg="mod">
          <ac:chgData name="Jared Ostmeyer" userId="14c2a26e-6770-4957-ba92-de760a629e02" providerId="ADAL" clId="{53AF1343-3DC4-4EC8-B69A-71D97065954B}" dt="2019-11-19T18:42:11.521" v="43" actId="20577"/>
          <ac:spMkLst>
            <pc:docMk/>
            <pc:sldMk cId="2400775455" sldId="256"/>
            <ac:spMk id="72" creationId="{D6A5B809-5E70-4584-8FF4-FDC88D26E147}"/>
          </ac:spMkLst>
        </pc:spChg>
        <pc:spChg chg="mod">
          <ac:chgData name="Jared Ostmeyer" userId="14c2a26e-6770-4957-ba92-de760a629e02" providerId="ADAL" clId="{53AF1343-3DC4-4EC8-B69A-71D97065954B}" dt="2019-11-19T18:42:15.732" v="48" actId="20577"/>
          <ac:spMkLst>
            <pc:docMk/>
            <pc:sldMk cId="2400775455" sldId="256"/>
            <ac:spMk id="73" creationId="{1717A20D-2070-4615-876F-B21642BEB05C}"/>
          </ac:spMkLst>
        </pc:spChg>
        <pc:grpChg chg="add mod">
          <ac:chgData name="Jared Ostmeyer" userId="14c2a26e-6770-4957-ba92-de760a629e02" providerId="ADAL" clId="{53AF1343-3DC4-4EC8-B69A-71D97065954B}" dt="2019-11-19T18:42:23.029" v="49" actId="1076"/>
          <ac:grpSpMkLst>
            <pc:docMk/>
            <pc:sldMk cId="2400775455" sldId="256"/>
            <ac:grpSpMk id="65" creationId="{F5FBD0F8-FDE6-4AD6-B893-9A5557955697}"/>
          </ac:grpSpMkLst>
        </pc:grp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8E509323-36A1-423D-94E5-42132EE7EF8E}"/>
    <pc:docChg chg="modSld">
      <pc:chgData name="Jared Ostmeyer" userId="14c2a26e-6770-4957-ba92-de760a629e02" providerId="ADAL" clId="{8E509323-36A1-423D-94E5-42132EE7EF8E}" dt="2019-11-19T18:39:44.475" v="50" actId="1076"/>
      <pc:docMkLst>
        <pc:docMk/>
      </pc:docMkLst>
      <pc:sldChg chg="addSp modSp">
        <pc:chgData name="Jared Ostmeyer" userId="14c2a26e-6770-4957-ba92-de760a629e02" providerId="ADAL" clId="{8E509323-36A1-423D-94E5-42132EE7EF8E}" dt="2019-11-19T18:39:44.475" v="50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8E509323-36A1-423D-94E5-42132EE7EF8E}" dt="2019-11-19T18:39:42.420" v="49" actId="1076"/>
          <ac:spMkLst>
            <pc:docMk/>
            <pc:sldMk cId="2400775455" sldId="256"/>
            <ac:spMk id="63" creationId="{A266936D-6D5E-4B85-8389-A18749C2C3C7}"/>
          </ac:spMkLst>
        </pc:spChg>
        <pc:spChg chg="add mod">
          <ac:chgData name="Jared Ostmeyer" userId="14c2a26e-6770-4957-ba92-de760a629e02" providerId="ADAL" clId="{8E509323-36A1-423D-94E5-42132EE7EF8E}" dt="2019-11-19T18:39:44.475" v="50" actId="1076"/>
          <ac:spMkLst>
            <pc:docMk/>
            <pc:sldMk cId="2400775455" sldId="256"/>
            <ac:spMk id="64" creationId="{F70CD05C-C4C8-475F-B304-F85BD54BC478}"/>
          </ac:spMkLst>
        </pc:spChg>
        <pc:spChg chg="mod">
          <ac:chgData name="Jared Ostmeyer" userId="14c2a26e-6770-4957-ba92-de760a629e02" providerId="ADAL" clId="{8E509323-36A1-423D-94E5-42132EE7EF8E}" dt="2019-11-18T23:28:48.166" v="6" actId="20577"/>
          <ac:spMkLst>
            <pc:docMk/>
            <pc:sldMk cId="2400775455" sldId="256"/>
            <ac:spMk id="317" creationId="{3FAE8A19-093B-4808-AA18-3F850C576C92}"/>
          </ac:spMkLst>
        </pc:spChg>
        <pc:spChg chg="mod">
          <ac:chgData name="Jared Ostmeyer" userId="14c2a26e-6770-4957-ba92-de760a629e02" providerId="ADAL" clId="{8E509323-36A1-423D-94E5-42132EE7EF8E}" dt="2019-11-18T23:28:50.092" v="7"/>
          <ac:spMkLst>
            <pc:docMk/>
            <pc:sldMk cId="2400775455" sldId="256"/>
            <ac:spMk id="318" creationId="{D8B91EE2-0E02-47B6-923A-7AA6D87D4414}"/>
          </ac:spMkLst>
        </pc:spChg>
        <pc:spChg chg="mod">
          <ac:chgData name="Jared Ostmeyer" userId="14c2a26e-6770-4957-ba92-de760a629e02" providerId="ADAL" clId="{8E509323-36A1-423D-94E5-42132EE7EF8E}" dt="2019-11-18T23:28:50.654" v="8"/>
          <ac:spMkLst>
            <pc:docMk/>
            <pc:sldMk cId="2400775455" sldId="256"/>
            <ac:spMk id="319" creationId="{C1099692-286B-4654-B0AE-E290976F2369}"/>
          </ac:spMkLst>
        </pc:spChg>
        <pc:spChg chg="mod">
          <ac:chgData name="Jared Ostmeyer" userId="14c2a26e-6770-4957-ba92-de760a629e02" providerId="ADAL" clId="{8E509323-36A1-423D-94E5-42132EE7EF8E}" dt="2019-11-18T23:28:51.423" v="9"/>
          <ac:spMkLst>
            <pc:docMk/>
            <pc:sldMk cId="2400775455" sldId="256"/>
            <ac:spMk id="320" creationId="{6925D84D-8B0B-4557-9070-269E05525003}"/>
          </ac:spMkLst>
        </pc:spChg>
        <pc:spChg chg="mod">
          <ac:chgData name="Jared Ostmeyer" userId="14c2a26e-6770-4957-ba92-de760a629e02" providerId="ADAL" clId="{8E509323-36A1-423D-94E5-42132EE7EF8E}" dt="2019-11-18T23:28:51.950" v="10"/>
          <ac:spMkLst>
            <pc:docMk/>
            <pc:sldMk cId="2400775455" sldId="256"/>
            <ac:spMk id="321" creationId="{660BB883-0222-4D75-8544-CBB518E9198D}"/>
          </ac:spMkLst>
        </pc:spChg>
        <pc:spChg chg="mod">
          <ac:chgData name="Jared Ostmeyer" userId="14c2a26e-6770-4957-ba92-de760a629e02" providerId="ADAL" clId="{8E509323-36A1-423D-94E5-42132EE7EF8E}" dt="2019-11-18T23:28:53.097" v="12"/>
          <ac:spMkLst>
            <pc:docMk/>
            <pc:sldMk cId="2400775455" sldId="256"/>
            <ac:spMk id="322" creationId="{9A223CEF-C1C0-46BC-A72C-3F41554540E2}"/>
          </ac:spMkLst>
        </pc:spChg>
        <pc:spChg chg="mod">
          <ac:chgData name="Jared Ostmeyer" userId="14c2a26e-6770-4957-ba92-de760a629e02" providerId="ADAL" clId="{8E509323-36A1-423D-94E5-42132EE7EF8E}" dt="2019-11-18T23:28:52.513" v="11"/>
          <ac:spMkLst>
            <pc:docMk/>
            <pc:sldMk cId="2400775455" sldId="256"/>
            <ac:spMk id="323" creationId="{6202B6B7-364B-437F-85EA-9F0301BA6AB0}"/>
          </ac:spMkLst>
        </pc:spChg>
        <pc:spChg chg="mod">
          <ac:chgData name="Jared Ostmeyer" userId="14c2a26e-6770-4957-ba92-de760a629e02" providerId="ADAL" clId="{8E509323-36A1-423D-94E5-42132EE7EF8E}" dt="2019-11-18T23:28:53.669" v="13"/>
          <ac:spMkLst>
            <pc:docMk/>
            <pc:sldMk cId="2400775455" sldId="256"/>
            <ac:spMk id="324" creationId="{3C638081-A0A2-4F5A-ACA0-9A9A4E8C3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38" y="1162050"/>
            <a:ext cx="6969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8" y="1162050"/>
            <a:ext cx="69691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8838"/>
            <a:ext cx="54864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29312"/>
            <a:ext cx="54864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5294"/>
            <a:ext cx="1577340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5294"/>
            <a:ext cx="4640580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820833"/>
            <a:ext cx="6309360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203367"/>
            <a:ext cx="6309360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76469"/>
            <a:ext cx="310896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76469"/>
            <a:ext cx="310896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5294"/>
            <a:ext cx="630936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07114"/>
            <a:ext cx="309467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202668"/>
            <a:ext cx="3094672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07114"/>
            <a:ext cx="3109913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202668"/>
            <a:ext cx="310991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498"/>
            <a:ext cx="2359342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74056"/>
            <a:ext cx="3703320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87743"/>
            <a:ext cx="2359342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498"/>
            <a:ext cx="2359342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74056"/>
            <a:ext cx="3703320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87743"/>
            <a:ext cx="2359342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5294"/>
            <a:ext cx="630936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76469"/>
            <a:ext cx="630936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051637"/>
            <a:ext cx="164592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051637"/>
            <a:ext cx="246888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051637"/>
            <a:ext cx="164592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be 134">
            <a:extLst>
              <a:ext uri="{FF2B5EF4-FFF2-40B4-BE49-F238E27FC236}">
                <a16:creationId xmlns:a16="http://schemas.microsoft.com/office/drawing/2014/main" id="{C98EE597-D168-4E86-A20E-A79B52B8F266}"/>
              </a:ext>
            </a:extLst>
          </p:cNvPr>
          <p:cNvSpPr/>
          <p:nvPr/>
        </p:nvSpPr>
        <p:spPr>
          <a:xfrm>
            <a:off x="3413846" y="3051021"/>
            <a:ext cx="613567" cy="218569"/>
          </a:xfrm>
          <a:prstGeom prst="cube">
            <a:avLst>
              <a:gd name="adj" fmla="val 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B47F16-0448-44C0-9708-FBE9638C595E}"/>
              </a:ext>
            </a:extLst>
          </p:cNvPr>
          <p:cNvGrpSpPr/>
          <p:nvPr/>
        </p:nvGrpSpPr>
        <p:grpSpPr>
          <a:xfrm>
            <a:off x="2313296" y="941831"/>
            <a:ext cx="2834640" cy="1546543"/>
            <a:chOff x="366459" y="1121074"/>
            <a:chExt cx="2834640" cy="154654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0928A16-B4AD-4B53-9CFE-64C320A7F1E1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1" b="1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4ADBBEC-4E13-4707-A705-3668375BEA5F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6C9209D-EF48-4B50-8573-C2F0B078DF35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44D2CD-47D7-4BC7-92CB-2672395A6F9E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B21DE25-6727-4AB5-B32E-2D09E44BF904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B1BE29D-A23F-4700-8329-B82CCDC885CE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0FC0890-C3ED-48C3-9E58-1E6FEE58F6F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5C6BDF0-2F24-4449-8B26-93707E2C777F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9EC408-D8C4-4D82-B408-931CEBB14B3F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3556D62-E3D9-42CC-85EB-69DB54A9E854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0106CD-B115-4EC8-A4A1-5F81AF5F0038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804CF0C-0379-4ED5-8F93-076573E6F4DE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6808222-CE17-4050-AA2F-81B5CCFD3FFE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A66FA45-50FD-4F68-9E51-A33FCA42CBB0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7AA8E3C-BE19-4ACF-A72D-3C19B71575D6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5DB96E3-9630-4DE2-A79E-DAAFA9D00D1A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65870C9-5382-4769-AF9D-36BF2DDDF7F9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2B4429D-577F-41AB-83DB-4D0B87562769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F358BA0-F1A1-430F-A478-856FA06458AA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9A8CCD-B400-44B0-AB57-57FC0BE8F539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6308F-2416-425E-A766-D0F35333354F}"/>
              </a:ext>
            </a:extLst>
          </p:cNvPr>
          <p:cNvGrpSpPr/>
          <p:nvPr/>
        </p:nvGrpSpPr>
        <p:grpSpPr>
          <a:xfrm>
            <a:off x="2294717" y="962130"/>
            <a:ext cx="2834640" cy="1546543"/>
            <a:chOff x="366459" y="1121074"/>
            <a:chExt cx="2834640" cy="154654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EA8217-66D4-4486-B615-6A83DB8C9E2F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1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10C8A33-558B-4BDC-8BAB-8745C0BF00F1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D96A993-4F3F-420A-AECC-AF2FB95CDE81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B5C62A6-1FA9-473F-B5F9-F84E30E2DC49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9B8D063-6CA5-48ED-8699-68719E56B3A3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6DE600C-DFF3-44F4-ADF3-E7CD830648C0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D327C51-F26D-4AEB-8FB3-05015B22574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A1A74-3228-4B8E-81A0-5EE96067155D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2215ABF-A1DA-4AE4-8640-42919B9F5BBC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939A188-EE63-4127-AB0B-9E8C5A7D22A3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860E90D-3E78-42D8-B483-C387A09F8850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FD6CFB1-5E6D-46ED-A137-6A9431FB21C7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A1EA037-DB2F-45AC-917B-C006BA1DA69F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77E3932-2BB2-4421-B219-0AFD8FE574B7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CC39E8-A628-4DFC-BBE2-8C81CAE261EA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3A4A8CF-A0CC-4F8D-864F-E854B51881C6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F9A535A-784B-46E4-823D-55617DB1F2B6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272835-6D1E-412B-9EEE-6BF0732390D5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190421B-6350-4754-AA19-06E928486E43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390466C-DB30-48A0-8C9A-8A79C7BEDCC4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0CA30-B7D0-4434-8F39-594A9138DDEC}"/>
              </a:ext>
            </a:extLst>
          </p:cNvPr>
          <p:cNvGrpSpPr/>
          <p:nvPr/>
        </p:nvGrpSpPr>
        <p:grpSpPr>
          <a:xfrm>
            <a:off x="2479899" y="1556238"/>
            <a:ext cx="1150506" cy="452275"/>
            <a:chOff x="424749" y="1556234"/>
            <a:chExt cx="1150506" cy="452275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A19416-8D28-4D5F-8156-8F09C2950238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A9C41C2-B369-4F2B-9E88-E084EFD5F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78AAA2E-9259-4055-8050-19A9F5A0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AA8713D8-4281-4654-86DB-797FE742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1430152-A42F-4AD3-B8D2-ED3300C35E1D}"/>
              </a:ext>
            </a:extLst>
          </p:cNvPr>
          <p:cNvCxnSpPr/>
          <p:nvPr/>
        </p:nvCxnSpPr>
        <p:spPr>
          <a:xfrm>
            <a:off x="3714086" y="2172898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090C68A-3FD3-4CE6-AB73-A1334FCA5024}"/>
              </a:ext>
            </a:extLst>
          </p:cNvPr>
          <p:cNvCxnSpPr/>
          <p:nvPr/>
        </p:nvCxnSpPr>
        <p:spPr>
          <a:xfrm>
            <a:off x="3714086" y="2540100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622917C-D415-47FB-9D49-C6C81E9C8D09}"/>
              </a:ext>
            </a:extLst>
          </p:cNvPr>
          <p:cNvCxnSpPr/>
          <p:nvPr/>
        </p:nvCxnSpPr>
        <p:spPr>
          <a:xfrm>
            <a:off x="3714086" y="2916580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03D949-0256-49AF-B7AA-1CFBA86A6407}"/>
              </a:ext>
            </a:extLst>
          </p:cNvPr>
          <p:cNvGrpSpPr/>
          <p:nvPr/>
        </p:nvGrpSpPr>
        <p:grpSpPr>
          <a:xfrm>
            <a:off x="2296767" y="136547"/>
            <a:ext cx="2834640" cy="274320"/>
            <a:chOff x="18660" y="148667"/>
            <a:chExt cx="3074757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2CFE34-927E-43DD-BB15-FF2954689297}"/>
                </a:ext>
              </a:extLst>
            </p:cNvPr>
            <p:cNvSpPr/>
            <p:nvPr/>
          </p:nvSpPr>
          <p:spPr>
            <a:xfrm>
              <a:off x="1866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A936AF6-0029-4054-87CB-4C0847751B80}"/>
                </a:ext>
              </a:extLst>
            </p:cNvPr>
            <p:cNvSpPr/>
            <p:nvPr/>
          </p:nvSpPr>
          <p:spPr>
            <a:xfrm>
              <a:off x="505595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FCC4397-85C6-455C-ABE9-FAE47D0B0FA2}"/>
                </a:ext>
              </a:extLst>
            </p:cNvPr>
            <p:cNvSpPr/>
            <p:nvPr/>
          </p:nvSpPr>
          <p:spPr>
            <a:xfrm>
              <a:off x="108397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4526AB-9F39-4F3C-AF1B-4EEF4E7EFDA0}"/>
                </a:ext>
              </a:extLst>
            </p:cNvPr>
            <p:cNvSpPr/>
            <p:nvPr/>
          </p:nvSpPr>
          <p:spPr>
            <a:xfrm>
              <a:off x="1570905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DFD0401-D3E3-45B2-B1D6-918CB8409C97}"/>
                </a:ext>
              </a:extLst>
            </p:cNvPr>
            <p:cNvSpPr/>
            <p:nvPr/>
          </p:nvSpPr>
          <p:spPr>
            <a:xfrm>
              <a:off x="2057840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CEE7387-B22F-4870-B787-C0B33A7C2747}"/>
                </a:ext>
              </a:extLst>
            </p:cNvPr>
            <p:cNvSpPr/>
            <p:nvPr/>
          </p:nvSpPr>
          <p:spPr>
            <a:xfrm>
              <a:off x="2636217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54B69-C739-4B11-BB84-7384C54DB8BC}"/>
              </a:ext>
            </a:extLst>
          </p:cNvPr>
          <p:cNvGrpSpPr/>
          <p:nvPr/>
        </p:nvGrpSpPr>
        <p:grpSpPr>
          <a:xfrm>
            <a:off x="2276138" y="982430"/>
            <a:ext cx="2834640" cy="1546543"/>
            <a:chOff x="214059" y="968674"/>
            <a:chExt cx="2834640" cy="1546543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8638656-D0C4-4C1C-B651-BCD7A08B059E}"/>
                </a:ext>
              </a:extLst>
            </p:cNvPr>
            <p:cNvSpPr/>
            <p:nvPr/>
          </p:nvSpPr>
          <p:spPr>
            <a:xfrm>
              <a:off x="1453071" y="23323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601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5089E-80CC-4630-8BB0-92844D6A1BA9}"/>
                </a:ext>
              </a:extLst>
            </p:cNvPr>
            <p:cNvSpPr/>
            <p:nvPr/>
          </p:nvSpPr>
          <p:spPr>
            <a:xfrm>
              <a:off x="1453071" y="18679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707BDD-00E1-474A-AF74-205E98C64F83}"/>
                </a:ext>
              </a:extLst>
            </p:cNvPr>
            <p:cNvGrpSpPr/>
            <p:nvPr/>
          </p:nvGrpSpPr>
          <p:grpSpPr>
            <a:xfrm>
              <a:off x="214059" y="968674"/>
              <a:ext cx="2834640" cy="182880"/>
              <a:chOff x="18660" y="962140"/>
              <a:chExt cx="3074757" cy="182880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12D8106-8A55-4223-A181-5B320ADAD6AB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1" b="1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F2424FC-4ECA-4192-BAFC-5D1EF7D29206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3209EC-B24B-470A-A536-C74B55261357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9EF0F8F-E968-4032-A2E4-192F67270A7E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F1D3123-A717-4D35-905E-79C3CE59F3DC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9E451BA-F78A-47DB-BCBA-F5B1F0B4288B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1" b="1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5A72E09B-9F1F-4FD9-ABCB-8B932C74BB70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4785CB-2099-47F2-82FC-8725CE226616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7A21A-351C-406D-BE60-9D2873102780}"/>
                </a:ext>
              </a:extLst>
            </p:cNvPr>
            <p:cNvGrpSpPr/>
            <p:nvPr/>
          </p:nvGrpSpPr>
          <p:grpSpPr>
            <a:xfrm>
              <a:off x="214059" y="1341327"/>
              <a:ext cx="2834640" cy="182880"/>
              <a:chOff x="18660" y="1452150"/>
              <a:chExt cx="3071005" cy="18288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3FAE8A19-093B-4808-AA18-3F850C576C92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D8B91EE2-0E02-47B6-923A-7AA6D87D4414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1099692-286B-4654-B0AE-E290976F2369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925D84D-8B0B-4557-9070-269E05525003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60BB883-0222-4D75-8544-CBB518E9198D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A223CEF-C1C0-46BC-A72C-3F41554540E2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6202B6B7-364B-437F-85EA-9F0301BA6AB0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C638081-A0A2-4F5A-ACA0-9A9A4E8C3C36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2DED7-A79D-4E90-95FA-42E03A240833}"/>
              </a:ext>
            </a:extLst>
          </p:cNvPr>
          <p:cNvGrpSpPr/>
          <p:nvPr/>
        </p:nvGrpSpPr>
        <p:grpSpPr>
          <a:xfrm>
            <a:off x="2296767" y="598609"/>
            <a:ext cx="2834640" cy="182881"/>
            <a:chOff x="214059" y="598606"/>
            <a:chExt cx="2834640" cy="1828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750549-E0AE-4494-9510-17B95A43ABE0}"/>
                </a:ext>
              </a:extLst>
            </p:cNvPr>
            <p:cNvSpPr/>
            <p:nvPr/>
          </p:nvSpPr>
          <p:spPr>
            <a:xfrm>
              <a:off x="57204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1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011614-ADF5-498C-9244-7242B908CFDF}"/>
                </a:ext>
              </a:extLst>
            </p:cNvPr>
            <p:cNvSpPr/>
            <p:nvPr/>
          </p:nvSpPr>
          <p:spPr>
            <a:xfrm>
              <a:off x="21405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932AD3-7C10-4E75-8D9A-576C4526B0AF}"/>
                </a:ext>
              </a:extLst>
            </p:cNvPr>
            <p:cNvSpPr/>
            <p:nvPr/>
          </p:nvSpPr>
          <p:spPr>
            <a:xfrm>
              <a:off x="930023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1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E683A-94CE-4B57-88B2-237B21D7BE3C}"/>
                </a:ext>
              </a:extLst>
            </p:cNvPr>
            <p:cNvSpPr/>
            <p:nvPr/>
          </p:nvSpPr>
          <p:spPr>
            <a:xfrm>
              <a:off x="1288005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DC7A82-E1F8-4F29-9182-55D7E71913BF}"/>
                </a:ext>
              </a:extLst>
            </p:cNvPr>
            <p:cNvSpPr/>
            <p:nvPr/>
          </p:nvSpPr>
          <p:spPr>
            <a:xfrm>
              <a:off x="1645987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D09B45-E914-47FA-B2A4-607A208C5205}"/>
                </a:ext>
              </a:extLst>
            </p:cNvPr>
            <p:cNvSpPr/>
            <p:nvPr/>
          </p:nvSpPr>
          <p:spPr>
            <a:xfrm>
              <a:off x="200396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1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A5B809-5E70-4584-8FF4-FDC88D26E147}"/>
                </a:ext>
              </a:extLst>
            </p:cNvPr>
            <p:cNvSpPr/>
            <p:nvPr/>
          </p:nvSpPr>
          <p:spPr>
            <a:xfrm>
              <a:off x="236195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1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17A20D-2070-4615-876F-B21642BEB05C}"/>
                </a:ext>
              </a:extLst>
            </p:cNvPr>
            <p:cNvSpPr/>
            <p:nvPr/>
          </p:nvSpPr>
          <p:spPr>
            <a:xfrm>
              <a:off x="2719932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31002-19CA-424D-A6D3-96399CEA4BCB}"/>
              </a:ext>
            </a:extLst>
          </p:cNvPr>
          <p:cNvGrpSpPr/>
          <p:nvPr/>
        </p:nvGrpSpPr>
        <p:grpSpPr>
          <a:xfrm>
            <a:off x="2461153" y="437937"/>
            <a:ext cx="2505873" cy="136850"/>
            <a:chOff x="378442" y="437936"/>
            <a:chExt cx="2505873" cy="136849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C097D08F-7EBA-40C6-A258-A63CC167A066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8BB6D33-86F0-42D8-8478-96A76D2CC8E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28CC0B-617A-41FB-85B3-1274D07F42DC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00632F-BC65-4952-B821-3E3FC888954A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0B7E9D-496F-448A-8C8E-13206A51FBB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246F44-D9D8-4651-8FEB-55DDC53A9862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C2CE77-8F21-4C2B-8CC1-2C21E9DC4E83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A1451C-8F53-4C4D-BEAE-868A8BFFE8F6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D65EA-6240-4B08-8999-C66B8B0A3432}"/>
              </a:ext>
            </a:extLst>
          </p:cNvPr>
          <p:cNvGrpSpPr/>
          <p:nvPr/>
        </p:nvGrpSpPr>
        <p:grpSpPr>
          <a:xfrm>
            <a:off x="2148962" y="739115"/>
            <a:ext cx="155448" cy="259309"/>
            <a:chOff x="85133" y="728323"/>
            <a:chExt cx="155448" cy="259309"/>
          </a:xfrm>
        </p:grpSpPr>
        <p:sp>
          <p:nvSpPr>
            <p:cNvPr id="290" name="Right Brace 289">
              <a:extLst>
                <a:ext uri="{FF2B5EF4-FFF2-40B4-BE49-F238E27FC236}">
                  <a16:creationId xmlns:a16="http://schemas.microsoft.com/office/drawing/2014/main" id="{65DC9A37-4453-4935-8F6C-7F570FC9F2A1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28E3AD-7506-409C-9847-A4B67512AB45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9F7669-E162-4877-BDE4-EABCB61158BC}"/>
              </a:ext>
            </a:extLst>
          </p:cNvPr>
          <p:cNvGrpSpPr/>
          <p:nvPr/>
        </p:nvGrpSpPr>
        <p:grpSpPr>
          <a:xfrm>
            <a:off x="2460954" y="799145"/>
            <a:ext cx="2505873" cy="136850"/>
            <a:chOff x="378442" y="437936"/>
            <a:chExt cx="2505873" cy="136849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083FD45-DEAC-4895-88BB-1221D5B1610A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D3F674-3753-4DF2-BD81-B4F2261F4084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33D83FB-8211-4CE8-8DC5-3B6E610687D0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0A84F8B-D7E6-4BF0-80EE-BC2E2DA8C983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732179C-3132-4F93-A5AD-91B336E8FEA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5C3FAE1-DCB1-4436-9DD4-F29D9DF78088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F76AD30-4269-4337-8B8D-FF48C2D9A254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1A68388-9CEB-488B-A6C1-6D459BE0FF44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8EA41E-BA49-4E66-B996-9ADF8054FEA6}"/>
              </a:ext>
            </a:extLst>
          </p:cNvPr>
          <p:cNvGrpSpPr/>
          <p:nvPr/>
        </p:nvGrpSpPr>
        <p:grpSpPr>
          <a:xfrm>
            <a:off x="2461153" y="1172766"/>
            <a:ext cx="2505873" cy="136850"/>
            <a:chOff x="378442" y="437936"/>
            <a:chExt cx="2505873" cy="13684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03F3F1-59C0-4F10-B6BA-63F0BA16A151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C59EB7-3ED0-45C3-B622-9A56636F515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80E5066-DBED-4F24-AB06-FF4076737128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8766D6B-12FE-4AF2-A13E-158FD98B31A7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AA04D1-5A70-4495-89A9-FBD2A520D46F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EBFAF42-8940-4B91-8627-DF931C70FEBD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059A5E-AFE8-4AE4-AE6B-18B12A0FAFA5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3753A8-6B4B-4751-801F-D951BFFB51E7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380310-FD00-42E5-9545-A8788B91C144}"/>
              </a:ext>
            </a:extLst>
          </p:cNvPr>
          <p:cNvGrpSpPr/>
          <p:nvPr/>
        </p:nvGrpSpPr>
        <p:grpSpPr>
          <a:xfrm flipH="1">
            <a:off x="3778531" y="1556238"/>
            <a:ext cx="1150506" cy="452275"/>
            <a:chOff x="424749" y="1556234"/>
            <a:chExt cx="1150506" cy="452275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B714AA5-320E-46BC-9C53-6A5CAAFD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245E5D8-B781-42E8-9590-C6274CA1E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B249DF6-7260-49ED-8E72-FB87574E3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68E9C-0234-4255-BCBB-37A0563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be 133">
            <a:extLst>
              <a:ext uri="{FF2B5EF4-FFF2-40B4-BE49-F238E27FC236}">
                <a16:creationId xmlns:a16="http://schemas.microsoft.com/office/drawing/2014/main" id="{80F8D7D1-9B4F-4846-83F6-DCF7DDA2F73D}"/>
              </a:ext>
            </a:extLst>
          </p:cNvPr>
          <p:cNvSpPr/>
          <p:nvPr/>
        </p:nvSpPr>
        <p:spPr>
          <a:xfrm>
            <a:off x="3417787" y="2680961"/>
            <a:ext cx="613567" cy="218569"/>
          </a:xfrm>
          <a:prstGeom prst="cube">
            <a:avLst>
              <a:gd name="adj" fmla="val 14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056170-E304-4704-A52C-918EE4EB76F9}"/>
              </a:ext>
            </a:extLst>
          </p:cNvPr>
          <p:cNvGrpSpPr/>
          <p:nvPr/>
        </p:nvGrpSpPr>
        <p:grpSpPr>
          <a:xfrm>
            <a:off x="3282455" y="2846602"/>
            <a:ext cx="155448" cy="259309"/>
            <a:chOff x="85133" y="728323"/>
            <a:chExt cx="155448" cy="25930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9F1D6BE7-3A0D-4D5C-BC90-C4399AFD88BD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2272E-1ADD-473B-A21F-5A5EA2BC84F1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3018</TotalTime>
  <Words>99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206</cp:revision>
  <cp:lastPrinted>2019-10-22T19:57:37Z</cp:lastPrinted>
  <dcterms:created xsi:type="dcterms:W3CDTF">2018-04-27T18:26:33Z</dcterms:created>
  <dcterms:modified xsi:type="dcterms:W3CDTF">2020-02-24T05:00:29Z</dcterms:modified>
</cp:coreProperties>
</file>