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3"/>
  </p:notesMasterIdLst>
  <p:sldIdLst>
    <p:sldId id="256" r:id="rId2"/>
  </p:sldIdLst>
  <p:sldSz cx="7315200" cy="2835275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ed Ostmeyer" initials="JO" lastIdx="1" clrIdx="0">
    <p:extLst>
      <p:ext uri="{19B8F6BF-5375-455C-9EA6-DF929625EA0E}">
        <p15:presenceInfo xmlns:p15="http://schemas.microsoft.com/office/powerpoint/2012/main" userId="S::S169403@swmed.org::14c2a26e-6770-4957-ba92-de760a629e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E32"/>
    <a:srgbClr val="70AD47"/>
    <a:srgbClr val="D5E3CF"/>
    <a:srgbClr val="AFB2AE"/>
    <a:srgbClr val="FFC000"/>
    <a:srgbClr val="FF0000"/>
    <a:srgbClr val="7030A0"/>
    <a:srgbClr val="843C0C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36640D-A8C8-43AD-93E1-337986D8482E}" v="1" dt="2019-12-08T20:58:59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7" autoAdjust="0"/>
    <p:restoredTop sz="96357" autoAdjust="0"/>
  </p:normalViewPr>
  <p:slideViewPr>
    <p:cSldViewPr snapToGrid="0">
      <p:cViewPr varScale="1">
        <p:scale>
          <a:sx n="87" d="100"/>
          <a:sy n="87" d="100"/>
        </p:scale>
        <p:origin x="51" y="92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Ostmeyer" userId="14c2a26e-6770-4957-ba92-de760a629e02" providerId="ADAL" clId="{4F1CFB22-8657-40F7-A9D3-AD3867CB8981}"/>
    <pc:docChg chg="undo modSld">
      <pc:chgData name="Jared Ostmeyer" userId="14c2a26e-6770-4957-ba92-de760a629e02" providerId="ADAL" clId="{4F1CFB22-8657-40F7-A9D3-AD3867CB8981}" dt="2019-10-23T03:40:14.774" v="29" actId="14100"/>
      <pc:docMkLst>
        <pc:docMk/>
      </pc:docMkLst>
      <pc:sldChg chg="modSp">
        <pc:chgData name="Jared Ostmeyer" userId="14c2a26e-6770-4957-ba92-de760a629e02" providerId="ADAL" clId="{4F1CFB22-8657-40F7-A9D3-AD3867CB8981}" dt="2019-10-23T03:40:14.774" v="29" actId="14100"/>
        <pc:sldMkLst>
          <pc:docMk/>
          <pc:sldMk cId="2400775455" sldId="256"/>
        </pc:sldMkLst>
        <pc:graphicFrameChg chg="mod modGraphic">
          <ac:chgData name="Jared Ostmeyer" userId="14c2a26e-6770-4957-ba92-de760a629e02" providerId="ADAL" clId="{4F1CFB22-8657-40F7-A9D3-AD3867CB8981}" dt="2019-10-23T03:40:14.774" v="29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</pc:sldChg>
    </pc:docChg>
  </pc:docChgLst>
  <pc:docChgLst>
    <pc:chgData name="Jared Ostmeyer" userId="14c2a26e-6770-4957-ba92-de760a629e02" providerId="ADAL" clId="{8A4BF061-08E6-4DFE-BEF6-98D208FBE976}"/>
    <pc:docChg chg="undo custSel modSld modNotesMaster">
      <pc:chgData name="Jared Ostmeyer" userId="14c2a26e-6770-4957-ba92-de760a629e02" providerId="ADAL" clId="{8A4BF061-08E6-4DFE-BEF6-98D208FBE976}" dt="2019-10-22T20:54:33.887" v="1733" actId="478"/>
      <pc:docMkLst>
        <pc:docMk/>
      </pc:docMkLst>
      <pc:sldChg chg="addSp delSp modSp modNotes">
        <pc:chgData name="Jared Ostmeyer" userId="14c2a26e-6770-4957-ba92-de760a629e02" providerId="ADAL" clId="{8A4BF061-08E6-4DFE-BEF6-98D208FBE976}" dt="2019-10-22T20:54:33.887" v="1733" actId="478"/>
        <pc:sldMkLst>
          <pc:docMk/>
          <pc:sldMk cId="2400775455" sldId="256"/>
        </pc:sldMkLst>
        <pc:spChg chg="del">
          <ac:chgData name="Jared Ostmeyer" userId="14c2a26e-6770-4957-ba92-de760a629e02" providerId="ADAL" clId="{8A4BF061-08E6-4DFE-BEF6-98D208FBE976}" dt="2019-10-22T19:03:55.082" v="0" actId="478"/>
          <ac:spMkLst>
            <pc:docMk/>
            <pc:sldMk cId="2400775455" sldId="256"/>
            <ac:spMk id="118" creationId="{6E01DE44-9CAE-4E14-B6DE-A1021D22C887}"/>
          </ac:spMkLst>
        </pc:spChg>
        <pc:spChg chg="add del mod">
          <ac:chgData name="Jared Ostmeyer" userId="14c2a26e-6770-4957-ba92-de760a629e02" providerId="ADAL" clId="{8A4BF061-08E6-4DFE-BEF6-98D208FBE976}" dt="2019-10-22T20:27:10.769" v="1381" actId="478"/>
          <ac:spMkLst>
            <pc:docMk/>
            <pc:sldMk cId="2400775455" sldId="256"/>
            <ac:spMk id="119" creationId="{1AD98F88-35DA-4C33-897F-57B051CDBA64}"/>
          </ac:spMkLst>
        </pc:spChg>
        <pc:spChg chg="del">
          <ac:chgData name="Jared Ostmeyer" userId="14c2a26e-6770-4957-ba92-de760a629e02" providerId="ADAL" clId="{8A4BF061-08E6-4DFE-BEF6-98D208FBE976}" dt="2019-10-22T19:03:55.082" v="0" actId="478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8A4BF061-08E6-4DFE-BEF6-98D208FBE976}" dt="2019-10-22T19:47:56.131" v="897" actId="207"/>
          <ac:spMkLst>
            <pc:docMk/>
            <pc:sldMk cId="2400775455" sldId="256"/>
            <ac:spMk id="192" creationId="{43EDA176-09CC-4207-AEE7-1A770AB1E858}"/>
          </ac:spMkLst>
        </pc:spChg>
        <pc:spChg chg="mod">
          <ac:chgData name="Jared Ostmeyer" userId="14c2a26e-6770-4957-ba92-de760a629e02" providerId="ADAL" clId="{8A4BF061-08E6-4DFE-BEF6-98D208FBE976}" dt="2019-10-22T19:49:56.357" v="932" actId="208"/>
          <ac:spMkLst>
            <pc:docMk/>
            <pc:sldMk cId="2400775455" sldId="256"/>
            <ac:spMk id="217" creationId="{06CA5AD9-4166-465E-A92F-C1B7EB623E94}"/>
          </ac:spMkLst>
        </pc:spChg>
        <pc:spChg chg="mod">
          <ac:chgData name="Jared Ostmeyer" userId="14c2a26e-6770-4957-ba92-de760a629e02" providerId="ADAL" clId="{8A4BF061-08E6-4DFE-BEF6-98D208FBE976}" dt="2019-10-22T19:49:28.294" v="929" actId="207"/>
          <ac:spMkLst>
            <pc:docMk/>
            <pc:sldMk cId="2400775455" sldId="256"/>
            <ac:spMk id="224" creationId="{ADB53A45-94FD-4E2C-98C5-91BB7840300C}"/>
          </ac:spMkLst>
        </pc:spChg>
        <pc:spChg chg="add mod">
          <ac:chgData name="Jared Ostmeyer" userId="14c2a26e-6770-4957-ba92-de760a629e02" providerId="ADAL" clId="{8A4BF061-08E6-4DFE-BEF6-98D208FBE976}" dt="2019-10-22T20:52:52.616" v="1709" actId="107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8A4BF061-08E6-4DFE-BEF6-98D208FBE976}" dt="2019-10-22T20:52:40.465" v="1708" actId="1036"/>
          <ac:spMkLst>
            <pc:docMk/>
            <pc:sldMk cId="2400775455" sldId="256"/>
            <ac:spMk id="446" creationId="{ED6FE5FB-11E2-4306-99AC-6346544B3F98}"/>
          </ac:spMkLst>
        </pc:spChg>
        <pc:spChg chg="add del mod">
          <ac:chgData name="Jared Ostmeyer" userId="14c2a26e-6770-4957-ba92-de760a629e02" providerId="ADAL" clId="{8A4BF061-08E6-4DFE-BEF6-98D208FBE976}" dt="2019-10-22T20:27:12.098" v="1382" actId="478"/>
          <ac:spMkLst>
            <pc:docMk/>
            <pc:sldMk cId="2400775455" sldId="256"/>
            <ac:spMk id="447" creationId="{7F2B2C82-25D2-4D5A-9239-05E48A92BE5E}"/>
          </ac:spMkLst>
        </pc:spChg>
        <pc:spChg chg="add del mod">
          <ac:chgData name="Jared Ostmeyer" userId="14c2a26e-6770-4957-ba92-de760a629e02" providerId="ADAL" clId="{8A4BF061-08E6-4DFE-BEF6-98D208FBE976}" dt="2019-10-22T20:27:09.528" v="1380" actId="478"/>
          <ac:spMkLst>
            <pc:docMk/>
            <pc:sldMk cId="2400775455" sldId="256"/>
            <ac:spMk id="546" creationId="{71E72C9E-4374-4BA0-85B2-75F52FECD1AE}"/>
          </ac:spMkLst>
        </pc:s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23" creationId="{3D878115-0419-4F73-9238-BB8AFE77DEFC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30" creationId="{E949456F-DAA3-4BF0-A001-38306D4D6A6A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37" creationId="{DFA71658-79CD-4235-8080-E85FA597907B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44" creationId="{34D80E73-51D2-4374-8635-0385ECA4A4E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53" creationId="{64FEFEA2-B109-4A82-9B22-D4E5EEEFB47A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61" creationId="{2B692C89-46A2-4436-841E-39EA318280AF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68" creationId="{CF085020-A992-4A20-ACF0-892254EA21A8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75" creationId="{A49942FB-CDC5-4B6E-A137-4C3D5F881909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188" creationId="{F4DF06DE-BBAA-4C88-A193-DEECC2C1223B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195" creationId="{11E0E688-B31D-4412-B2FE-B6D0AD9BBDFD}"/>
          </ac:grpSpMkLst>
        </pc:grpChg>
        <pc:grpChg chg="add mod">
          <ac:chgData name="Jared Ostmeyer" userId="14c2a26e-6770-4957-ba92-de760a629e02" providerId="ADAL" clId="{8A4BF061-08E6-4DFE-BEF6-98D208FBE976}" dt="2019-10-22T20:49:41.880" v="1666" actId="1076"/>
          <ac:grpSpMkLst>
            <pc:docMk/>
            <pc:sldMk cId="2400775455" sldId="256"/>
            <ac:grpSpMk id="202" creationId="{2FCB31D7-60CE-40B0-9232-FDC2A53B5D94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209" creationId="{EB0B137B-4C15-4F2B-BAB9-F3C3EE1F0EED}"/>
          </ac:grpSpMkLst>
        </pc:grpChg>
        <pc:grpChg chg="add mod">
          <ac:chgData name="Jared Ostmeyer" userId="14c2a26e-6770-4957-ba92-de760a629e02" providerId="ADAL" clId="{8A4BF061-08E6-4DFE-BEF6-98D208FBE976}" dt="2019-10-22T20:52:52.616" v="1709" actId="1076"/>
          <ac:grpSpMkLst>
            <pc:docMk/>
            <pc:sldMk cId="2400775455" sldId="256"/>
            <ac:grpSpMk id="215" creationId="{6DF9D97B-8082-4B15-99EB-87FF4C1ACB22}"/>
          </ac:grpSpMkLst>
        </pc:grpChg>
        <pc:grpChg chg="add mod">
          <ac:chgData name="Jared Ostmeyer" userId="14c2a26e-6770-4957-ba92-de760a629e02" providerId="ADAL" clId="{8A4BF061-08E6-4DFE-BEF6-98D208FBE976}" dt="2019-10-22T20:52:52.616" v="1709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65" creationId="{AB1B39FE-3579-45ED-A13D-EB30146B3FF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72" creationId="{0758BD6E-7DFD-42D1-8ECE-368FD281D243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79" creationId="{4E35BA4B-115F-4D4E-8145-5028ABE4E9B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86" creationId="{215CD48A-233C-458B-9D4B-0410624047F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300" creationId="{4DC2A945-9CF9-4D8C-A871-A25A0F3C7204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301" creationId="{79EE18E1-5521-4990-8772-D14F8A0C9680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1" creationId="{56894185-B5F7-4F86-9F2F-94873BF88FD8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2" creationId="{6357071C-3074-4977-A83C-A95212D8293F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3" creationId="{9A6D5404-1543-4D75-B3CC-E256EF7FE375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7" creationId="{845AA3DF-818D-435C-87E2-DBBD8E0BC6A5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8" creationId="{C5150131-B9F7-49CF-8552-2747C2BACEBD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9" creationId="{524D54C7-6F9B-4878-AB2D-283881D742A4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1" creationId="{0D6B6DB8-52B7-4590-A09A-68DEBD96D6C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2" creationId="{00ACF689-C2A5-4DFB-ADE0-1505EB50DE6D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4" creationId="{0F1CD482-72EE-460D-8895-28CDF95EF21A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54" creationId="{83DBEE52-FC3F-4F9D-96B0-EF53E76C85DC}"/>
          </ac:grpSpMkLst>
        </pc:grpChg>
        <pc:graphicFrameChg chg="add del mod modGraphic">
          <ac:chgData name="Jared Ostmeyer" userId="14c2a26e-6770-4957-ba92-de760a629e02" providerId="ADAL" clId="{8A4BF061-08E6-4DFE-BEF6-98D208FBE976}" dt="2019-10-22T19:17:07.107" v="395" actId="478"/>
          <ac:graphicFrameMkLst>
            <pc:docMk/>
            <pc:sldMk cId="2400775455" sldId="256"/>
            <ac:graphicFrameMk id="2" creationId="{60478075-099D-4CCD-B1E8-137A255C19C1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54:14.226" v="1732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del">
          <ac:chgData name="Jared Ostmeyer" userId="14c2a26e-6770-4957-ba92-de760a629e02" providerId="ADAL" clId="{8A4BF061-08E6-4DFE-BEF6-98D208FBE976}" dt="2019-10-22T19:03:55.082" v="0" actId="478"/>
          <ac:graphicFrameMkLst>
            <pc:docMk/>
            <pc:sldMk cId="2400775455" sldId="256"/>
            <ac:graphicFrameMk id="4" creationId="{2D453A06-025D-4A98-87E7-4E535002DBF5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20:27:04.180" v="1377" actId="478"/>
          <ac:graphicFrameMkLst>
            <pc:docMk/>
            <pc:sldMk cId="2400775455" sldId="256"/>
            <ac:graphicFrameMk id="120" creationId="{A070CB7C-74F7-47A8-8810-D18339754970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07:04.983" v="136" actId="478"/>
          <ac:graphicFrameMkLst>
            <pc:docMk/>
            <pc:sldMk cId="2400775455" sldId="256"/>
            <ac:graphicFrameMk id="121" creationId="{0E12F029-C92A-4497-BF9D-297F2BB2C6CA}"/>
          </ac:graphicFrameMkLst>
        </pc:graphicFrameChg>
        <pc:graphicFrameChg chg="add del mod ord modGraphic">
          <ac:chgData name="Jared Ostmeyer" userId="14c2a26e-6770-4957-ba92-de760a629e02" providerId="ADAL" clId="{8A4BF061-08E6-4DFE-BEF6-98D208FBE976}" dt="2019-10-22T19:09:03.324" v="215" actId="478"/>
          <ac:graphicFrameMkLst>
            <pc:docMk/>
            <pc:sldMk cId="2400775455" sldId="256"/>
            <ac:graphicFrameMk id="122" creationId="{B33C8526-182E-4AA3-860A-672626BA7CD6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18:14.668" v="412" actId="478"/>
          <ac:graphicFrameMkLst>
            <pc:docMk/>
            <pc:sldMk cId="2400775455" sldId="256"/>
            <ac:graphicFrameMk id="151" creationId="{4EA4F2A2-A41F-4C8A-9B96-060E1BD26A17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34:22.245" v="723" actId="478"/>
          <ac:graphicFrameMkLst>
            <pc:docMk/>
            <pc:sldMk cId="2400775455" sldId="256"/>
            <ac:graphicFrameMk id="152" creationId="{C2831809-0C85-41C6-9680-0F3E5734F8EF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52:52.616" v="1709" actId="1076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37:32.312" v="1531" actId="798"/>
          <ac:graphicFrameMkLst>
            <pc:docMk/>
            <pc:sldMk cId="2400775455" sldId="256"/>
            <ac:graphicFrameMk id="228" creationId="{831D3ABF-F5DF-4F73-9BD6-AB647EEECE7F}"/>
          </ac:graphicFrameMkLst>
        </pc:graphicFrameChg>
        <pc:graphicFrameChg chg="add del mod">
          <ac:chgData name="Jared Ostmeyer" userId="14c2a26e-6770-4957-ba92-de760a629e02" providerId="ADAL" clId="{8A4BF061-08E6-4DFE-BEF6-98D208FBE976}" dt="2019-10-22T20:54:33.887" v="1733" actId="478"/>
          <ac:graphicFrameMkLst>
            <pc:docMk/>
            <pc:sldMk cId="2400775455" sldId="256"/>
            <ac:graphicFrameMk id="229" creationId="{1973F75F-8EEB-491E-9CC6-CA3D006C174F}"/>
          </ac:graphicFrameMkLst>
        </pc:graphicFrameChg>
        <pc:graphicFrameChg chg="add del mod">
          <ac:chgData name="Jared Ostmeyer" userId="14c2a26e-6770-4957-ba92-de760a629e02" providerId="ADAL" clId="{8A4BF061-08E6-4DFE-BEF6-98D208FBE976}" dt="2019-10-22T20:54:01.536" v="1730" actId="478"/>
          <ac:graphicFrameMkLst>
            <pc:docMk/>
            <pc:sldMk cId="2400775455" sldId="256"/>
            <ac:graphicFrameMk id="230" creationId="{9AFB8648-CD27-4A8A-8C35-343AB89A22DD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20:27:06.581" v="1379" actId="478"/>
          <ac:graphicFrameMkLst>
            <pc:docMk/>
            <pc:sldMk cId="2400775455" sldId="256"/>
            <ac:graphicFrameMk id="560" creationId="{36117921-C1C8-4399-AC9B-31831E230C91}"/>
          </ac:graphicFrameMkLst>
        </pc:graphicFrame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2" creationId="{576A160D-1F27-4756-BE7A-A574131245D4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3" creationId="{518692FC-D7B5-41DF-AF85-4171BF31D156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4" creationId="{76D5004A-6415-4987-9686-27C6BFC30BA6}"/>
          </ac:picMkLst>
        </pc:picChg>
        <pc:picChg chg="add del mod">
          <ac:chgData name="Jared Ostmeyer" userId="14c2a26e-6770-4957-ba92-de760a629e02" providerId="ADAL" clId="{8A4BF061-08E6-4DFE-BEF6-98D208FBE976}" dt="2019-10-22T19:46:23.126" v="862" actId="478"/>
          <ac:picMkLst>
            <pc:docMk/>
            <pc:sldMk cId="2400775455" sldId="256"/>
            <ac:picMk id="185" creationId="{6FD2AACF-3D3D-4FA9-979B-494B407097DE}"/>
          </ac:picMkLst>
        </pc:picChg>
        <pc:picChg chg="add del mod">
          <ac:chgData name="Jared Ostmeyer" userId="14c2a26e-6770-4957-ba92-de760a629e02" providerId="ADAL" clId="{8A4BF061-08E6-4DFE-BEF6-98D208FBE976}" dt="2019-10-22T19:46:30.131" v="866"/>
          <ac:picMkLst>
            <pc:docMk/>
            <pc:sldMk cId="2400775455" sldId="256"/>
            <ac:picMk id="186" creationId="{C6DC49F7-C89E-4569-81BC-C0EB8795DAAA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7" creationId="{DD717022-7F38-4775-A7CA-9E9CE07CB49A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1" creationId="{06F50E13-F27C-49FD-82B2-17CE208C770A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2" creationId="{926543D7-D662-4E03-B86A-67FF88FF4D16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3" creationId="{BEC72DF4-ECE6-4484-A3EA-27D6087A0021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4" creationId="{D5C079E1-2008-4401-9A60-DC58E588A5F8}"/>
          </ac:picMkLst>
        </pc:picChg>
      </pc:sldChg>
    </pc:docChg>
  </pc:docChgLst>
  <pc:docChgLst>
    <pc:chgData name="Jared Ostmeyer" userId="14c2a26e-6770-4957-ba92-de760a629e02" providerId="ADAL" clId="{2231E572-5147-49C0-A527-1BF81C31143D}"/>
    <pc:docChg chg="undo redo custSel modSld">
      <pc:chgData name="Jared Ostmeyer" userId="14c2a26e-6770-4957-ba92-de760a629e02" providerId="ADAL" clId="{2231E572-5147-49C0-A527-1BF81C31143D}" dt="2019-09-16T23:07:05.170" v="981" actId="478"/>
      <pc:docMkLst>
        <pc:docMk/>
      </pc:docMkLst>
      <pc:sldChg chg="addSp delSp modSp">
        <pc:chgData name="Jared Ostmeyer" userId="14c2a26e-6770-4957-ba92-de760a629e02" providerId="ADAL" clId="{2231E572-5147-49C0-A527-1BF81C31143D}" dt="2019-09-16T23:07:05.170" v="981" actId="478"/>
        <pc:sldMkLst>
          <pc:docMk/>
          <pc:sldMk cId="2400775455" sldId="256"/>
        </pc:sldMkLst>
        <pc:spChg chg="add mod">
          <ac:chgData name="Jared Ostmeyer" userId="14c2a26e-6770-4957-ba92-de760a629e02" providerId="ADAL" clId="{2231E572-5147-49C0-A527-1BF81C31143D}" dt="2019-09-16T23:03:53.666" v="980" actId="1076"/>
          <ac:spMkLst>
            <pc:docMk/>
            <pc:sldMk cId="2400775455" sldId="256"/>
            <ac:spMk id="4" creationId="{85CEB494-3CFD-4907-898B-786164D42A13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6" creationId="{3F253B3F-5C1F-4303-A2F2-30AA4F59C22E}"/>
          </ac:spMkLst>
        </pc:spChg>
        <pc:spChg chg="add del mod">
          <ac:chgData name="Jared Ostmeyer" userId="14c2a26e-6770-4957-ba92-de760a629e02" providerId="ADAL" clId="{2231E572-5147-49C0-A527-1BF81C31143D}" dt="2019-09-16T22:35:37.579" v="635" actId="164"/>
          <ac:spMkLst>
            <pc:docMk/>
            <pc:sldMk cId="2400775455" sldId="256"/>
            <ac:spMk id="71" creationId="{5CD96830-7FF2-42AB-A794-5A656D9D7699}"/>
          </ac:spMkLst>
        </pc:spChg>
        <pc:spChg chg="add del mod">
          <ac:chgData name="Jared Ostmeyer" userId="14c2a26e-6770-4957-ba92-de760a629e02" providerId="ADAL" clId="{2231E572-5147-49C0-A527-1BF81C31143D}" dt="2019-09-16T22:35:37.579" v="635" actId="164"/>
          <ac:spMkLst>
            <pc:docMk/>
            <pc:sldMk cId="2400775455" sldId="256"/>
            <ac:spMk id="72" creationId="{BBBA69B8-E12C-44A8-A3CC-807EAE307D8A}"/>
          </ac:spMkLst>
        </pc:spChg>
        <pc:spChg chg="mod">
          <ac:chgData name="Jared Ostmeyer" userId="14c2a26e-6770-4957-ba92-de760a629e02" providerId="ADAL" clId="{2231E572-5147-49C0-A527-1BF81C31143D}" dt="2019-09-16T22:35:47.518" v="638" actId="164"/>
          <ac:spMkLst>
            <pc:docMk/>
            <pc:sldMk cId="2400775455" sldId="256"/>
            <ac:spMk id="73" creationId="{73521531-61AE-4C45-A65D-62AE5FCE7900}"/>
          </ac:spMkLst>
        </pc:spChg>
        <pc:spChg chg="mod">
          <ac:chgData name="Jared Ostmeyer" userId="14c2a26e-6770-4957-ba92-de760a629e02" providerId="ADAL" clId="{2231E572-5147-49C0-A527-1BF81C31143D}" dt="2019-09-16T22:35:47.518" v="638" actId="164"/>
          <ac:spMkLst>
            <pc:docMk/>
            <pc:sldMk cId="2400775455" sldId="256"/>
            <ac:spMk id="74" creationId="{AC31B1CC-F5A1-4E45-8227-F5894973D7EA}"/>
          </ac:spMkLst>
        </pc:spChg>
        <pc:spChg chg="del">
          <ac:chgData name="Jared Ostmeyer" userId="14c2a26e-6770-4957-ba92-de760a629e02" providerId="ADAL" clId="{2231E572-5147-49C0-A527-1BF81C31143D}" dt="2019-09-16T21:59:51.077" v="0" actId="478"/>
          <ac:spMkLst>
            <pc:docMk/>
            <pc:sldMk cId="2400775455" sldId="256"/>
            <ac:spMk id="76" creationId="{630B5D7E-11BD-42FA-93FB-F319FE364765}"/>
          </ac:spMkLst>
        </pc:spChg>
        <pc:spChg chg="add del mod">
          <ac:chgData name="Jared Ostmeyer" userId="14c2a26e-6770-4957-ba92-de760a629e02" providerId="ADAL" clId="{2231E572-5147-49C0-A527-1BF81C31143D}" dt="2019-09-16T23:07:05.170" v="981" actId="478"/>
          <ac:spMkLst>
            <pc:docMk/>
            <pc:sldMk cId="2400775455" sldId="256"/>
            <ac:spMk id="205" creationId="{AE4DDCF7-E081-468E-B80F-14944356B564}"/>
          </ac:spMkLst>
        </pc:spChg>
        <pc:spChg chg="add del mod">
          <ac:chgData name="Jared Ostmeyer" userId="14c2a26e-6770-4957-ba92-de760a629e02" providerId="ADAL" clId="{2231E572-5147-49C0-A527-1BF81C31143D}" dt="2019-09-16T22:28:31.425" v="629" actId="478"/>
          <ac:spMkLst>
            <pc:docMk/>
            <pc:sldMk cId="2400775455" sldId="256"/>
            <ac:spMk id="221" creationId="{B164A3CC-3606-48F4-A0E7-1A492F85B2DF}"/>
          </ac:spMkLst>
        </pc:spChg>
        <pc:spChg chg="add mod">
          <ac:chgData name="Jared Ostmeyer" userId="14c2a26e-6770-4957-ba92-de760a629e02" providerId="ADAL" clId="{2231E572-5147-49C0-A527-1BF81C31143D}" dt="2019-09-16T22:58:09.490" v="972" actId="1038"/>
          <ac:spMkLst>
            <pc:docMk/>
            <pc:sldMk cId="2400775455" sldId="256"/>
            <ac:spMk id="222" creationId="{20CEC61B-1212-484A-B58D-395BA8F94932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3" creationId="{146C8169-01C8-47A4-9A89-109EE1362BE1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4" creationId="{DC053792-5921-45E7-A075-7D408ED45CDA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5" creationId="{759D410D-CF9C-4C27-B274-1FE1CBC5779A}"/>
          </ac:spMkLst>
        </pc:spChg>
        <pc:spChg chg="add mod">
          <ac:chgData name="Jared Ostmeyer" userId="14c2a26e-6770-4957-ba92-de760a629e02" providerId="ADAL" clId="{2231E572-5147-49C0-A527-1BF81C31143D}" dt="2019-09-16T22:25:02.921" v="596" actId="1036"/>
          <ac:spMkLst>
            <pc:docMk/>
            <pc:sldMk cId="2400775455" sldId="256"/>
            <ac:spMk id="226" creationId="{E5DF3655-E0C5-46A2-B61E-300D280A8BCE}"/>
          </ac:spMkLst>
        </pc:spChg>
        <pc:spChg chg="add mod">
          <ac:chgData name="Jared Ostmeyer" userId="14c2a26e-6770-4957-ba92-de760a629e02" providerId="ADAL" clId="{2231E572-5147-49C0-A527-1BF81C31143D}" dt="2019-09-16T22:25:02.921" v="596" actId="1036"/>
          <ac:spMkLst>
            <pc:docMk/>
            <pc:sldMk cId="2400775455" sldId="256"/>
            <ac:spMk id="227" creationId="{0A377520-A8B8-4018-A592-B5E14D05ED8B}"/>
          </ac:spMkLst>
        </pc:spChg>
        <pc:spChg chg="add del mod">
          <ac:chgData name="Jared Ostmeyer" userId="14c2a26e-6770-4957-ba92-de760a629e02" providerId="ADAL" clId="{2231E572-5147-49C0-A527-1BF81C31143D}" dt="2019-09-16T22:21:07.425" v="493"/>
          <ac:spMkLst>
            <pc:docMk/>
            <pc:sldMk cId="2400775455" sldId="256"/>
            <ac:spMk id="228" creationId="{6F47B1C2-8712-4AB6-9211-C6BBE81F0A7B}"/>
          </ac:spMkLst>
        </pc:spChg>
        <pc:spChg chg="add mod">
          <ac:chgData name="Jared Ostmeyer" userId="14c2a26e-6770-4957-ba92-de760a629e02" providerId="ADAL" clId="{2231E572-5147-49C0-A527-1BF81C31143D}" dt="2019-09-16T22:58:09.658" v="973" actId="1036"/>
          <ac:spMkLst>
            <pc:docMk/>
            <pc:sldMk cId="2400775455" sldId="256"/>
            <ac:spMk id="229" creationId="{8854BB0F-49C7-461E-BC48-C7E94E5213BB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42" creationId="{55E544FF-D161-4785-A9AA-9EC79AC3F4BB}"/>
          </ac:spMkLst>
        </pc:spChg>
        <pc:spChg chg="add del mod">
          <ac:chgData name="Jared Ostmeyer" userId="14c2a26e-6770-4957-ba92-de760a629e02" providerId="ADAL" clId="{2231E572-5147-49C0-A527-1BF81C31143D}" dt="2019-09-16T22:28:20.458" v="625" actId="478"/>
          <ac:spMkLst>
            <pc:docMk/>
            <pc:sldMk cId="2400775455" sldId="256"/>
            <ac:spMk id="243" creationId="{06FEC0EE-70FF-4A05-95A0-0347926C8A3A}"/>
          </ac:spMkLst>
        </pc:spChg>
        <pc:spChg chg="add del mod">
          <ac:chgData name="Jared Ostmeyer" userId="14c2a26e-6770-4957-ba92-de760a629e02" providerId="ADAL" clId="{2231E572-5147-49C0-A527-1BF81C31143D}" dt="2019-09-16T22:28:20.458" v="625" actId="478"/>
          <ac:spMkLst>
            <pc:docMk/>
            <pc:sldMk cId="2400775455" sldId="256"/>
            <ac:spMk id="244" creationId="{B19BC600-4C79-404D-BB64-08BBAA5FFC56}"/>
          </ac:spMkLst>
        </pc:spChg>
        <pc:spChg chg="del">
          <ac:chgData name="Jared Ostmeyer" userId="14c2a26e-6770-4957-ba92-de760a629e02" providerId="ADAL" clId="{2231E572-5147-49C0-A527-1BF81C31143D}" dt="2019-09-16T21:59:51.077" v="0" actId="478"/>
          <ac:spMkLst>
            <pc:docMk/>
            <pc:sldMk cId="2400775455" sldId="256"/>
            <ac:spMk id="256" creationId="{59DFDC0F-B08A-45DA-9967-3AA6D3A597B2}"/>
          </ac:spMkLst>
        </pc:spChg>
        <pc:spChg chg="add mod">
          <ac:chgData name="Jared Ostmeyer" userId="14c2a26e-6770-4957-ba92-de760a629e02" providerId="ADAL" clId="{2231E572-5147-49C0-A527-1BF81C31143D}" dt="2019-09-16T22:58:10.020" v="975" actId="1036"/>
          <ac:spMkLst>
            <pc:docMk/>
            <pc:sldMk cId="2400775455" sldId="256"/>
            <ac:spMk id="284" creationId="{3EC0E8C9-FE0E-412F-8F27-E098D1587197}"/>
          </ac:spMkLst>
        </pc:spChg>
        <pc:spChg chg="mod">
          <ac:chgData name="Jared Ostmeyer" userId="14c2a26e-6770-4957-ba92-de760a629e02" providerId="ADAL" clId="{2231E572-5147-49C0-A527-1BF81C31143D}" dt="2019-09-16T22:13:27.473" v="253" actId="552"/>
          <ac:spMkLst>
            <pc:docMk/>
            <pc:sldMk cId="2400775455" sldId="256"/>
            <ac:spMk id="288" creationId="{4A332435-4749-409B-942E-D7B41BC8C55B}"/>
          </ac:spMkLst>
        </pc:spChg>
        <pc:spChg chg="mod">
          <ac:chgData name="Jared Ostmeyer" userId="14c2a26e-6770-4957-ba92-de760a629e02" providerId="ADAL" clId="{2231E572-5147-49C0-A527-1BF81C31143D}" dt="2019-09-16T22:17:13.096" v="489" actId="1036"/>
          <ac:spMkLst>
            <pc:docMk/>
            <pc:sldMk cId="2400775455" sldId="256"/>
            <ac:spMk id="289" creationId="{66D297E0-E4E6-489F-B2D9-CA0053050F64}"/>
          </ac:spMkLst>
        </pc:spChg>
        <pc:spChg chg="add del mod">
          <ac:chgData name="Jared Ostmeyer" userId="14c2a26e-6770-4957-ba92-de760a629e02" providerId="ADAL" clId="{2231E572-5147-49C0-A527-1BF81C31143D}" dt="2019-09-16T22:36:05.238" v="641" actId="478"/>
          <ac:spMkLst>
            <pc:docMk/>
            <pc:sldMk cId="2400775455" sldId="256"/>
            <ac:spMk id="306" creationId="{1CFA8041-72E9-4361-BA77-C36906E35BB6}"/>
          </ac:spMkLst>
        </pc:spChg>
        <pc:spChg chg="add del mod">
          <ac:chgData name="Jared Ostmeyer" userId="14c2a26e-6770-4957-ba92-de760a629e02" providerId="ADAL" clId="{2231E572-5147-49C0-A527-1BF81C31143D}" dt="2019-09-16T22:36:05.238" v="641" actId="478"/>
          <ac:spMkLst>
            <pc:docMk/>
            <pc:sldMk cId="2400775455" sldId="256"/>
            <ac:spMk id="307" creationId="{5E734C49-A586-449B-B76D-5D0AA00C3019}"/>
          </ac:spMkLst>
        </pc:spChg>
        <pc:spChg chg="add del mod">
          <ac:chgData name="Jared Ostmeyer" userId="14c2a26e-6770-4957-ba92-de760a629e02" providerId="ADAL" clId="{2231E572-5147-49C0-A527-1BF81C31143D}" dt="2019-09-16T22:47:30.309" v="851" actId="478"/>
          <ac:spMkLst>
            <pc:docMk/>
            <pc:sldMk cId="2400775455" sldId="256"/>
            <ac:spMk id="359" creationId="{D0A61AC7-472D-4C97-9B22-D2E188FB272F}"/>
          </ac:spMkLst>
        </pc:spChg>
        <pc:spChg chg="add del mod">
          <ac:chgData name="Jared Ostmeyer" userId="14c2a26e-6770-4957-ba92-de760a629e02" providerId="ADAL" clId="{2231E572-5147-49C0-A527-1BF81C31143D}" dt="2019-09-16T22:49:37.087" v="868" actId="478"/>
          <ac:spMkLst>
            <pc:docMk/>
            <pc:sldMk cId="2400775455" sldId="256"/>
            <ac:spMk id="360" creationId="{B1F93256-1F17-4EAD-A05B-6772B998CE2B}"/>
          </ac:spMkLst>
        </pc:spChg>
        <pc:spChg chg="add mod">
          <ac:chgData name="Jared Ostmeyer" userId="14c2a26e-6770-4957-ba92-de760a629e02" providerId="ADAL" clId="{2231E572-5147-49C0-A527-1BF81C31143D}" dt="2019-09-16T23:01:07.294" v="978" actId="113"/>
          <ac:spMkLst>
            <pc:docMk/>
            <pc:sldMk cId="2400775455" sldId="256"/>
            <ac:spMk id="361" creationId="{34E75FE9-0EEF-4227-BAEB-E125A0B0B47A}"/>
          </ac:spMkLst>
        </pc:spChg>
        <pc:grpChg chg="mod">
          <ac:chgData name="Jared Ostmeyer" userId="14c2a26e-6770-4957-ba92-de760a629e02" providerId="ADAL" clId="{2231E572-5147-49C0-A527-1BF81C31143D}" dt="2019-09-16T22:08:54.961" v="117" actId="1038"/>
          <ac:grpSpMkLst>
            <pc:docMk/>
            <pc:sldMk cId="2400775455" sldId="256"/>
            <ac:grpSpMk id="2" creationId="{58D6AE5D-3D8F-45E4-B0CB-4FC7E6CC9B57}"/>
          </ac:grpSpMkLst>
        </pc:grpChg>
        <pc:grpChg chg="add del 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7" creationId="{009CE037-A7B9-4AAA-A2B7-E1D2E415D1B4}"/>
          </ac:grpSpMkLst>
        </pc:grpChg>
        <pc:grpChg chg="add del mod">
          <ac:chgData name="Jared Ostmeyer" userId="14c2a26e-6770-4957-ba92-de760a629e02" providerId="ADAL" clId="{2231E572-5147-49C0-A527-1BF81C31143D}" dt="2019-09-16T22:35:55.532" v="640" actId="478"/>
          <ac:grpSpMkLst>
            <pc:docMk/>
            <pc:sldMk cId="2400775455" sldId="256"/>
            <ac:grpSpMk id="8" creationId="{51108A6D-B4AA-4F1A-BB57-DA9BEB9C1230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99" creationId="{6E4EDD9C-571F-4B6C-83AB-8BB4273B5E38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2" creationId="{7AB3C1A7-CFEF-4473-96D8-76645A9B30D3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5" creationId="{E40E0FEF-ED19-4005-9991-D038BE45439C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8" creationId="{9A77A2E4-6B44-4AC3-9FD0-35FF77002AAF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1" creationId="{D76AFC33-371F-459C-B2D4-237F7AE988D2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4" creationId="{7CA679A4-DDDC-4766-98EF-4B3DF3BE19F7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7" creationId="{4B76B5CF-6B55-4F9D-B6E8-BC0BC1D5C18B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3" creationId="{3D462C61-B2EB-495C-AADE-B506AFC4C7C3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6" creationId="{5E3DD767-E904-46D7-9987-1096E506539A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9" creationId="{402EAF6B-8BA1-4EB6-9C38-8DA5D8A81D7F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3" creationId="{14B48880-A715-400D-A23A-DA1B24B71A05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6" creationId="{483700D3-56AA-4698-8E24-494AA452DAD4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9" creationId="{4CD356C7-30ED-4733-9A55-7B492E9FE267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2" creationId="{0F4E827E-3BD9-4FAF-99A8-0DC94D9062D7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5" creationId="{E480D40E-CD14-4232-8DF8-AA09CD4D60C8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8" creationId="{27D779AA-FFC0-4125-881D-A1C2726178A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1" creationId="{236AFAA7-6E09-437F-8A1C-BA0AFADCF0C5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4" creationId="{249BB87A-747E-4B90-81E6-83E90DCE8035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7" creationId="{EF0AE1E6-E8B9-49CA-A975-B72297E1818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1" creationId="{0334B8ED-C5FE-4995-A8FF-072C26E0DD2C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4" creationId="{233A1B5B-36FB-4491-BF41-D499EACC013F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7" creationId="{919A19DC-5551-43DF-98B5-F9C25250449D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0" creationId="{EF2C7152-7DB1-4F7A-AC61-2BAB4B9EF2E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3" creationId="{D9042946-47E0-4A9C-8480-6FE1055A671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6" creationId="{AF844119-F87B-4B8A-A86C-07266BF106B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9" creationId="{55BCDC5A-949F-4B90-A6A5-0595C9CEB9EF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2" creationId="{F0A8C17A-528F-4442-93CC-3DA836AEE00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5" creationId="{C2849786-506D-4BE3-A492-B89A1CECD587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8" creationId="{E5D0AC76-C0FF-412F-B679-D7736F551F0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91" creationId="{96B430A4-0587-4FB8-BB76-A1EC9EA25747}"/>
          </ac:grpSpMkLst>
        </pc:grpChg>
        <pc:grpChg chg="add mod">
          <ac:chgData name="Jared Ostmeyer" userId="14c2a26e-6770-4957-ba92-de760a629e02" providerId="ADAL" clId="{2231E572-5147-49C0-A527-1BF81C31143D}" dt="2019-09-16T23:03:53.666" v="980" actId="1076"/>
          <ac:grpSpMkLst>
            <pc:docMk/>
            <pc:sldMk cId="2400775455" sldId="256"/>
            <ac:grpSpMk id="206" creationId="{21735203-46B1-4AF0-973A-B8277040EB21}"/>
          </ac:grpSpMkLst>
        </pc:grpChg>
        <pc:grpChg chg="add mod">
          <ac:chgData name="Jared Ostmeyer" userId="14c2a26e-6770-4957-ba92-de760a629e02" providerId="ADAL" clId="{2231E572-5147-49C0-A527-1BF81C31143D}" dt="2019-09-16T23:03:53.666" v="980" actId="1076"/>
          <ac:grpSpMkLst>
            <pc:docMk/>
            <pc:sldMk cId="2400775455" sldId="256"/>
            <ac:grpSpMk id="214" creationId="{FC3FC621-CA7D-4F78-8AE6-2C71211F3085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21" creationId="{E73C3627-CC89-46A2-8DF5-8A17883528AB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0" creationId="{4BD3F6B1-8FDF-413B-8E88-D5F97E4A2E86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3" creationId="{825FE7AB-A2CA-433C-A209-0C9769C02927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6" creationId="{6902627E-A2A9-48B7-9976-14077F4AA379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9" creationId="{AE8FF316-3F1F-4A3D-8C29-74896D97F5F6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4" creationId="{26DDFE78-0FB4-4D81-93D9-8F1387667302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55" creationId="{20E3C74D-3F15-4025-81E1-2BE25DBD3C7E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5" creationId="{DEB0B93E-6453-4252-8B78-03E44B7370DA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6" creationId="{41D32950-B2C8-4E49-B7A3-674D3155999C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7" creationId="{656085FC-F07D-41BD-B386-344582B05DC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57" creationId="{A04C8BAA-034C-4D7C-B4AE-761D02B37551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8" creationId="{69BECB9F-F7C6-4407-BC15-0C8E20B757B6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9" creationId="{667179B2-9F0E-4A10-8464-2C366230D6B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60" creationId="{59789A06-E814-459E-B56B-8B3B05B57885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0" creationId="{F5FF4EC3-F931-4ABC-8EB5-4DBF1D2598E7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1" creationId="{DE428046-1C34-466A-A49C-D4C6FCB82742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2" creationId="{DAD81585-DFF1-42D1-8EA4-A7FF10636C1D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63" creationId="{8067FD5C-254F-429E-B2DB-B8024563F3F0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3" creationId="{ACE6AA98-E361-4F71-B9FA-1AFAB59AECD7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68" creationId="{F8904589-C56E-41DF-A93E-FDAF4A73328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70" creationId="{BF44870E-6FE6-402D-9E38-032A3EFA4BAA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2" creationId="{DED914D6-EB8F-42EA-9DBF-6FCBEF40E0F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6" creationId="{804D18A3-E7D5-447E-AE4E-5C8826D8E19C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9" creationId="{3B5D7A89-3B1B-4764-B475-98EA10051584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82" creationId="{46CB64D9-CF9C-42F6-90D1-74D98FF632D6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85" creationId="{85FC13DB-E9F0-456E-9A16-1B5E4686019A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85" creationId="{9A006479-87A2-48F7-9F8F-228B32522D44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0" creationId="{9FF2EA5E-B75A-4046-BC00-0A47EE50455F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1" creationId="{E5B4DCF7-AF60-487E-8F6C-C60D37BEA23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3" creationId="{CD308865-DAA3-450D-B64E-6762CB482491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4" creationId="{13496B1E-5178-459D-8ED8-1105A6632FB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6" creationId="{1CD515BA-6C81-47CB-9617-FBCDBFA57BC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7" creationId="{D5E5EBA5-A7B4-48DD-8D75-2A983E92738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9" creationId="{86509A83-C77C-4418-84CD-AE5B2C22320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300" creationId="{CBC3C3CA-BBA6-4636-8369-FFDF89535776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02" creationId="{F713F9CD-31C2-471F-B6AC-6E4E00FB94BF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303" creationId="{69C1CE02-7101-4C64-A8F2-A5F28AFC0AED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05" creationId="{6BCCF0F0-0989-4BD2-B789-EA7C817C0AAE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18" creationId="{BDAD8126-9451-4ABE-8972-AFFD4E7DFDBA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1" creationId="{F6C05783-5CB8-4CE3-B807-56AD40E612D3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4" creationId="{65A56EE3-A994-4C6E-B1BB-4CC434E1FBE1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7" creationId="{975B7C1F-271E-40CB-BE91-9C42F8C5FAC8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0" creationId="{373779C8-2470-41FB-A18F-B62DD9859BE3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3" creationId="{8C178A20-BE88-4ED7-A307-0D52A1A21AC5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6" creationId="{11C42DB3-1123-4177-B6C2-09B7442F4344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9" creationId="{A2F0D4E6-CF27-4039-83CD-5EC36B059E81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42" creationId="{F35214FC-03E0-4F58-907C-4BF567259BB4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45" creationId="{D5073876-3FA5-48C1-AFDD-FBD9809FB1CE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0" creationId="{6CCBD861-CC2C-40AD-8414-3EE505FDA705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3" creationId="{971F7EC7-4C31-4A64-85F4-4273B8B0890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6" creationId="{D7CAD237-7A75-4A24-A69A-7C392A1ECAB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2" creationId="{D60E9AFC-CCCA-4958-9C76-312FC1C7D14B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5" creationId="{BD340E59-C5DC-4880-82D4-0621D94D0DF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8" creationId="{6EF4DC58-6208-4EEE-9863-D146F1D54F50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71" creationId="{AFD4682E-8EE8-449B-BD4F-1852815715E2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74" creationId="{4F3C335D-31CA-4B54-BFE8-5CE41A381EE6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77" creationId="{6C575EBD-34CD-4882-A36D-1883C4B0D494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80" creationId="{3E7695E3-F1A5-473A-A759-14C8116944AB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3" creationId="{CB3689DE-2FE3-41E4-8182-0F794193A838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6" creationId="{D08B08FE-3FD9-44D4-8A4A-23C7FDCA9269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9" creationId="{6F4972C2-8988-4726-8AFA-D46D733F93D0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2" creationId="{91E9F334-F292-4B7F-855D-C033EFBFA004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5" creationId="{D5BA9BB3-B2D5-4346-8789-B435F18C0DE9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8" creationId="{2305E897-C626-4ACD-81E4-CD9D208B161B}"/>
          </ac:grpSpMkLst>
        </pc:grp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5" creationId="{44D473A8-4C91-4D12-A5E6-0A7119AD02F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2" creationId="{2A66CF8B-126F-4DEA-B90B-2C480814719B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3" creationId="{0128594E-C1BB-48EF-AB4A-6B08D2996CD3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4" creationId="{9E7C3B04-7461-4000-AF8E-7DBA0F21F529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5" creationId="{55CC5917-A9EA-4D13-8178-EDFBCCD9AC38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6" creationId="{2EE6E39E-FA9B-411D-A751-A1588FEA959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7" creationId="{10F41CFE-0458-42BB-B020-1DA49AC5E2D4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8" creationId="{BEDB72F3-8F9C-4842-BE0C-5CF69F52AA8A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9" creationId="{65ED6715-00DB-44F5-8A27-4EE7A989823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90" creationId="{0DF34704-C0E3-47F5-9E27-1CCDD44C371B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4" creationId="{FB229AB0-6930-4EA0-9D5A-4DA461F9C596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5" creationId="{D9944063-9358-41B1-BA4F-9915C6647718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6" creationId="{44540B96-C0C9-462B-9D0F-9003B6F1B630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7" creationId="{1EC4320F-A320-41C9-9577-7A0F9AC863B3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8" creationId="{AFA19FAA-B6E4-41C2-BB7A-ED0EDB864A96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9" creationId="{3BCAC727-8AA9-48B8-B44D-07F6A4C4C118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0" creationId="{60362ED4-A8E4-48C7-9463-2099CD4B439D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1" creationId="{DDF3A3BD-6848-4FA9-BA9C-381CF1F97FEE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2" creationId="{F1444EBC-6E98-4DEE-B6AF-AD899F929E7A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3" creationId="{57DA5B1B-DA1D-4F70-89BF-F6B3ABA16783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9" creationId="{75A6EBD8-76E2-4AEF-9A47-3E0594262FCE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0" creationId="{5B8A5AC3-9E2B-4C9C-A4C0-24E0E82F9F51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1" creationId="{EAF072FA-9430-46E0-8E6A-1FCE593E3E12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3" creationId="{EEBEF800-B1FE-4BD2-A8E9-8878127F202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5" creationId="{E1F9AE87-1FE4-4536-9970-0FFD0477CFA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6" creationId="{2941289A-7A10-437C-B985-FF0B858B6ED8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7" creationId="{8B88DDC5-A41F-48A3-9753-69AD3AEF24D3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8" creationId="{6761A5E0-D610-4AE9-B62B-B8FAE269C0D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9" creationId="{AD4E5077-AB8B-4FA3-B968-648E85CAAF4D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0" creationId="{2C0C7DC1-92C3-48B7-AF96-4ED230C3C0B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1" creationId="{36FED1A7-D9BB-4D86-BB39-8ED702007812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2" creationId="{5874F733-F8FB-4E6F-86F5-7FC38ACB3706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3" creationId="{6DFB5F18-BFF6-4C86-A99B-D585F0448C2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4" creationId="{6E41200B-B39E-4A4A-8437-BD9CA3F73D85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08" creationId="{9479BA06-E5DA-4110-85AC-CC22E5CAF96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09" creationId="{15CE7895-1723-4C60-A5DF-AED8BD5A5D79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0" creationId="{F7C9B63D-DF50-4CA5-B899-9FB1FBF514B8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1" creationId="{6F5D6DF0-F07D-42F0-BA44-1419BAF7EA6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2" creationId="{4688C0BF-0372-472B-9FE8-71662B1B8804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3" creationId="{B914E73A-6438-41A9-9F7F-ACEF2A24E65C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4" creationId="{CED7C1F0-7EF5-4F83-A984-7F8F04008A37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5" creationId="{3C37E7BE-3AF5-44FE-8E5A-25E8BCA6BF4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6" creationId="{0B008B1C-3F2A-45BA-B83C-B797230A13DF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7" creationId="{2182DADE-EBBD-4CA5-B67F-DAC5745E7224}"/>
          </ac:cxnSpMkLst>
        </pc:cxnChg>
      </pc:sldChg>
    </pc:docChg>
  </pc:docChgLst>
  <pc:docChgLst>
    <pc:chgData name="Jared Ostmeyer" userId="14c2a26e-6770-4957-ba92-de760a629e02" providerId="ADAL" clId="{43189CBE-CC60-4E6D-B137-CA60327A7ECA}"/>
    <pc:docChg chg="undo custSel modSld">
      <pc:chgData name="Jared Ostmeyer" userId="14c2a26e-6770-4957-ba92-de760a629e02" providerId="ADAL" clId="{43189CBE-CC60-4E6D-B137-CA60327A7ECA}" dt="2019-09-17T15:53:54.863" v="495" actId="20577"/>
      <pc:docMkLst>
        <pc:docMk/>
      </pc:docMkLst>
      <pc:sldChg chg="addSp delSp modSp">
        <pc:chgData name="Jared Ostmeyer" userId="14c2a26e-6770-4957-ba92-de760a629e02" providerId="ADAL" clId="{43189CBE-CC60-4E6D-B137-CA60327A7ECA}" dt="2019-09-17T15:53:54.863" v="495" actId="20577"/>
        <pc:sldMkLst>
          <pc:docMk/>
          <pc:sldMk cId="2400775455" sldId="256"/>
        </pc:sldMkLst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" creationId="{3F253B3F-5C1F-4303-A2F2-30AA4F59C22E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11" creationId="{FA07420A-A0BB-44A4-A54F-9EE5A7A629C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3" creationId="{146C8169-01C8-47A4-9A89-109EE1362BE1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4" creationId="{DC053792-5921-45E7-A075-7D408ED45CD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5" creationId="{759D410D-CF9C-4C27-B274-1FE1CBC5779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6" creationId="{E5DF3655-E0C5-46A2-B61E-300D280A8BCE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7" creationId="{0A377520-A8B8-4018-A592-B5E14D05ED8B}"/>
          </ac:spMkLst>
        </pc:spChg>
        <pc:spChg chg="mod">
          <ac:chgData name="Jared Ostmeyer" userId="14c2a26e-6770-4957-ba92-de760a629e02" providerId="ADAL" clId="{43189CBE-CC60-4E6D-B137-CA60327A7ECA}" dt="2019-09-17T15:18:11.261" v="3" actId="1076"/>
          <ac:spMkLst>
            <pc:docMk/>
            <pc:sldMk cId="2400775455" sldId="256"/>
            <ac:spMk id="276" creationId="{D0B9C3D8-ABD4-4550-BA06-8EFAE4402F59}"/>
          </ac:spMkLst>
        </pc:spChg>
        <pc:spChg chg="mod">
          <ac:chgData name="Jared Ostmeyer" userId="14c2a26e-6770-4957-ba92-de760a629e02" providerId="ADAL" clId="{43189CBE-CC60-4E6D-B137-CA60327A7ECA}" dt="2019-09-17T15:18:11.261" v="3" actId="1076"/>
          <ac:spMkLst>
            <pc:docMk/>
            <pc:sldMk cId="2400775455" sldId="256"/>
            <ac:spMk id="298" creationId="{56F8A670-F8B7-433C-AA0F-4D770F525E3B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306" creationId="{0557BB29-53DA-492F-AEF4-E693ECC4D85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435" creationId="{87B89356-6683-4398-BB5A-102DBF35281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497" creationId="{9B5A9353-7BDC-442F-B4A2-3A5DE8D5AC00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19" creationId="{B294E3B0-AD4B-48F9-879D-078846B1684B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77" creationId="{0D39AE13-EE64-4EC9-8DF7-B01070D5D2CC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78" creationId="{B99EAC96-60A0-4EEC-8D47-B5C21419291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2" creationId="{4CDBA7E5-328B-4115-BC4A-15BBB855D46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3" creationId="{15E4749D-4A9E-46DC-94A2-3396E77682A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4" creationId="{831850EC-1077-4E91-A607-104001B5765D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5" creationId="{713E18D5-C249-498C-92AA-748A15FBEF1F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08" creationId="{532F732A-13F0-4CD7-944A-8561D49DBAD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2" creationId="{9680C364-7DE1-4E57-957F-1706563C35B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3" creationId="{EA383E03-61E6-4893-98DC-806CF3788A8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4" creationId="{141686C2-53A9-455D-98B9-1174A620061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77" creationId="{370101C2-23F0-4AAB-A729-DD333C98DC1C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78" creationId="{5C381BA8-DDCE-44B7-8139-C769D2BBE47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700" creationId="{8B3CDF66-4FBC-46AE-86D3-E9C65C24E8BD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707" creationId="{776FC55B-04D4-4A10-907D-F3C45C4679BE}"/>
          </ac:spMkLst>
        </pc:s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" creationId="{009CE037-A7B9-4AAA-A2B7-E1D2E415D1B4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12" creationId="{B3A898A7-7583-4F5E-AD2C-24CA851A9CB8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77" creationId="{274456EC-BD8F-4C8E-ADC6-6079EAB58014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0" creationId="{0DA761CD-6C89-4814-933B-D89C5314ED24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3" creationId="{9B0EAA95-36D9-437C-A4DA-AF001337AD4D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6" creationId="{A08B10FC-5ABA-47F9-BB8D-57659713281B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9" creationId="{166F2F20-CCB1-4F80-83B1-9252A1F247FD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92" creationId="{2FF14317-555F-4681-A3CF-E07EC55B7675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95" creationId="{90A8AD3B-9E11-410D-8AE6-64DCE70C99EE}"/>
          </ac:grpSpMkLst>
        </pc:grpChg>
        <pc:grpChg chg="add mod">
          <ac:chgData name="Jared Ostmeyer" userId="14c2a26e-6770-4957-ba92-de760a629e02" providerId="ADAL" clId="{43189CBE-CC60-4E6D-B137-CA60327A7ECA}" dt="2019-09-17T15:45:26.229" v="361" actId="1076"/>
          <ac:grpSpMkLst>
            <pc:docMk/>
            <pc:sldMk cId="2400775455" sldId="256"/>
            <ac:grpSpMk id="300" creationId="{CDBBA0AC-AA4C-4E32-9579-67D7BE7411C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07" creationId="{212BD911-6DA6-42FD-9B4B-EAB921BE6DA8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0" creationId="{720B0F7C-7E1A-4C27-8323-E61A4736D00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3" creationId="{60B843EC-5B83-41E3-8E62-DC28851780A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6" creationId="{B3624850-40EC-4B57-931F-844332F1F30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9" creationId="{D55BEB8F-E544-41A9-8A93-5D603B253D0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22" creationId="{3E36FACE-9E21-4C6D-BDD3-4FC7042A5C9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410" creationId="{CA851F53-401D-45D9-983A-4E6C93CECE8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498" creationId="{10ECAFC5-E30A-45B7-9E85-44F20C2311EC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1" creationId="{2A91010A-3E09-4BD2-844B-AC8D22FA7BD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4" creationId="{ACDA28F6-0902-435A-BC1A-593434ED57AA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7" creationId="{B19F2F6D-132F-4581-9CE5-031CA831D9BB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0" creationId="{D994434B-384C-493F-8093-21EBADD6BC2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3" creationId="{B21FB3F4-A96B-4453-A689-21E38601EB3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6" creationId="{0AFB51DC-660B-43B7-B39D-A01B6955924A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79" creationId="{FD393617-60B8-4FE7-AF04-BDA426FE2A0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2" creationId="{1953F499-1138-4D56-9665-3B4BDF4A935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5" creationId="{689218DB-F1EE-4D62-935C-642AEF06665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8" creationId="{5FB7D664-796D-413C-A121-0DAD24C4BDAB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96" creationId="{4F6BECB8-9CC5-4F42-B710-2F5FC8AB651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99" creationId="{740DC4AC-B82E-455B-A3B4-FCCBEBF9635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2" creationId="{BFEC6F21-539D-4DAD-BACB-0623E8C441F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5" creationId="{853228B1-3789-48A9-9E76-EB7EA209784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9" creationId="{4B09C680-0BCA-49FE-9CB1-BA3C484DFF73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79" creationId="{BD430612-958E-46E7-9B6A-FD07A68AA424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2" creationId="{DF70919B-8D7B-421D-95A9-74FC42E1811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5" creationId="{59A4E60D-5144-4968-AE86-FE2B7E55633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8" creationId="{67E77C72-8B1D-4085-BAC3-72D7D3C3207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1" creationId="{DD45FC03-6CD8-4657-8F46-E8EDA8CC830F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4" creationId="{D804921C-341B-45B9-A9DD-3C1EB2FAE57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7" creationId="{48BF2672-0CC8-4A21-B4E5-559AB19A10B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1" creationId="{309E34BB-55C7-42FD-8F1A-21129F6CAD9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4" creationId="{263FA59D-D373-4635-91A7-9B154C766D89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9" creationId="{0C1D8B3B-D28A-4619-9E84-EC103CB2C0F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12" creationId="{46BFB42E-6674-4B46-BBB7-84D519581F27}"/>
          </ac:grpSpMkLst>
        </pc:grpChg>
        <pc:graphicFrameChg chg="mod">
          <ac:chgData name="Jared Ostmeyer" userId="14c2a26e-6770-4957-ba92-de760a629e02" providerId="ADAL" clId="{43189CBE-CC60-4E6D-B137-CA60327A7ECA}" dt="2019-09-17T15:18:11.261" v="3" actId="1076"/>
          <ac:graphicFrameMkLst>
            <pc:docMk/>
            <pc:sldMk cId="2400775455" sldId="256"/>
            <ac:graphicFrameMk id="2" creationId="{5C8D703C-8085-4884-BEEE-D50916AB7A20}"/>
          </ac:graphicFrameMkLst>
        </pc:graphicFrameChg>
        <pc:graphicFrameChg chg="add mod modGraphic">
          <ac:chgData name="Jared Ostmeyer" userId="14c2a26e-6770-4957-ba92-de760a629e02" providerId="ADAL" clId="{43189CBE-CC60-4E6D-B137-CA60327A7ECA}" dt="2019-09-17T15:34:55.626" v="166" actId="1076"/>
          <ac:graphicFrameMkLst>
            <pc:docMk/>
            <pc:sldMk cId="2400775455" sldId="256"/>
            <ac:graphicFrameMk id="3" creationId="{71E217CB-45E5-4CDA-BF37-660876226896}"/>
          </ac:graphicFrameMkLst>
        </pc:graphicFrameChg>
        <pc:graphicFrameChg chg="add mod modGraphic">
          <ac:chgData name="Jared Ostmeyer" userId="14c2a26e-6770-4957-ba92-de760a629e02" providerId="ADAL" clId="{43189CBE-CC60-4E6D-B137-CA60327A7ECA}" dt="2019-09-17T15:53:54.863" v="495" actId="20577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add del mod modGraphic">
          <ac:chgData name="Jared Ostmeyer" userId="14c2a26e-6770-4957-ba92-de760a629e02" providerId="ADAL" clId="{43189CBE-CC60-4E6D-B137-CA60327A7ECA}" dt="2019-09-17T15:22:23.293" v="21"/>
          <ac:graphicFrameMkLst>
            <pc:docMk/>
            <pc:sldMk cId="2400775455" sldId="256"/>
            <ac:graphicFrameMk id="299" creationId="{D2D298BA-0308-4746-86EE-01131477172B}"/>
          </ac:graphicFrameMkLst>
        </pc:graphicFrameChg>
      </pc:sldChg>
    </pc:docChg>
  </pc:docChgLst>
  <pc:docChgLst>
    <pc:chgData name="Jared Ostmeyer" userId="14c2a26e-6770-4957-ba92-de760a629e02" providerId="ADAL" clId="{358C4FBB-198C-470E-B431-8C4EF1BC0214}"/>
  </pc:docChgLst>
  <pc:docChgLst>
    <pc:chgData name="Jared Ostmeyer" userId="14c2a26e-6770-4957-ba92-de760a629e02" providerId="ADAL" clId="{63EAEB79-08ED-4766-9782-878E7B5A155A}"/>
    <pc:docChg chg="undo modSld">
      <pc:chgData name="Jared Ostmeyer" userId="14c2a26e-6770-4957-ba92-de760a629e02" providerId="ADAL" clId="{63EAEB79-08ED-4766-9782-878E7B5A155A}" dt="2019-11-19T16:36:13.656" v="49" actId="1035"/>
      <pc:docMkLst>
        <pc:docMk/>
      </pc:docMkLst>
      <pc:sldChg chg="modSp">
        <pc:chgData name="Jared Ostmeyer" userId="14c2a26e-6770-4957-ba92-de760a629e02" providerId="ADAL" clId="{63EAEB79-08ED-4766-9782-878E7B5A155A}" dt="2019-11-19T16:36:13.656" v="49" actId="1035"/>
        <pc:sldMkLst>
          <pc:docMk/>
          <pc:sldMk cId="2400775455" sldId="256"/>
        </pc:sldMkLst>
        <pc:spChg chg="mod">
          <ac:chgData name="Jared Ostmeyer" userId="14c2a26e-6770-4957-ba92-de760a629e02" providerId="ADAL" clId="{63EAEB79-08ED-4766-9782-878E7B5A155A}" dt="2019-11-19T16:36:13.656" v="49" actId="1035"/>
          <ac:spMkLst>
            <pc:docMk/>
            <pc:sldMk cId="2400775455" sldId="256"/>
            <ac:spMk id="419" creationId="{55EE2D9B-9AFC-4639-8630-C575C3B71B65}"/>
          </ac:spMkLst>
        </pc:spChg>
        <pc:cxnChg chg="mod">
          <ac:chgData name="Jared Ostmeyer" userId="14c2a26e-6770-4957-ba92-de760a629e02" providerId="ADAL" clId="{63EAEB79-08ED-4766-9782-878E7B5A155A}" dt="2019-11-19T16:36:12.971" v="47" actId="14100"/>
          <ac:cxnSpMkLst>
            <pc:docMk/>
            <pc:sldMk cId="2400775455" sldId="256"/>
            <ac:cxnSpMk id="428" creationId="{50587CBD-9311-49EB-A28F-0F6C9A1F52AE}"/>
          </ac:cxnSpMkLst>
        </pc:cxnChg>
      </pc:sldChg>
    </pc:docChg>
  </pc:docChgLst>
  <pc:docChgLst>
    <pc:chgData name="Jared Ostmeyer" userId="14c2a26e-6770-4957-ba92-de760a629e02" providerId="ADAL" clId="{7B7C49F1-21E4-4AEA-AE1E-C66A7142A8DC}"/>
    <pc:docChg chg="undo modSld">
      <pc:chgData name="Jared Ostmeyer" userId="14c2a26e-6770-4957-ba92-de760a629e02" providerId="ADAL" clId="{7B7C49F1-21E4-4AEA-AE1E-C66A7142A8DC}" dt="2019-10-30T22:12:35.077" v="26" actId="207"/>
      <pc:docMkLst>
        <pc:docMk/>
      </pc:docMkLst>
      <pc:sldChg chg="addSp delSp modSp">
        <pc:chgData name="Jared Ostmeyer" userId="14c2a26e-6770-4957-ba92-de760a629e02" providerId="ADAL" clId="{7B7C49F1-21E4-4AEA-AE1E-C66A7142A8DC}" dt="2019-10-30T22:12:35.077" v="26" actId="207"/>
        <pc:sldMkLst>
          <pc:docMk/>
          <pc:sldMk cId="2400775455" sldId="256"/>
        </pc:sldMkLst>
        <pc:spChg chg="add mod">
          <ac:chgData name="Jared Ostmeyer" userId="14c2a26e-6770-4957-ba92-de760a629e02" providerId="ADAL" clId="{7B7C49F1-21E4-4AEA-AE1E-C66A7142A8DC}" dt="2019-10-30T22:11:55.882" v="18" actId="207"/>
          <ac:spMkLst>
            <pc:docMk/>
            <pc:sldMk cId="2400775455" sldId="256"/>
            <ac:spMk id="160" creationId="{1D40FE1B-796D-4926-BC11-64DE818EA025}"/>
          </ac:spMkLst>
        </pc:spChg>
        <pc:spChg chg="add mod">
          <ac:chgData name="Jared Ostmeyer" userId="14c2a26e-6770-4957-ba92-de760a629e02" providerId="ADAL" clId="{7B7C49F1-21E4-4AEA-AE1E-C66A7142A8DC}" dt="2019-10-30T22:11:55.882" v="18" actId="207"/>
          <ac:spMkLst>
            <pc:docMk/>
            <pc:sldMk cId="2400775455" sldId="256"/>
            <ac:spMk id="161" creationId="{283B1912-5921-4D61-9D8A-273CBA8823DF}"/>
          </ac:spMkLst>
        </pc:spChg>
        <pc:spChg chg="add mod">
          <ac:chgData name="Jared Ostmeyer" userId="14c2a26e-6770-4957-ba92-de760a629e02" providerId="ADAL" clId="{7B7C49F1-21E4-4AEA-AE1E-C66A7142A8DC}" dt="2019-10-30T22:10:19.195" v="6" actId="207"/>
          <ac:spMkLst>
            <pc:docMk/>
            <pc:sldMk cId="2400775455" sldId="256"/>
            <ac:spMk id="162" creationId="{2B9B7CF8-9C82-46A1-BE8E-ADDB79720765}"/>
          </ac:spMkLst>
        </pc:spChg>
        <pc:spChg chg="mod topLvl">
          <ac:chgData name="Jared Ostmeyer" userId="14c2a26e-6770-4957-ba92-de760a629e02" providerId="ADAL" clId="{7B7C49F1-21E4-4AEA-AE1E-C66A7142A8DC}" dt="2019-10-30T22:12:35.077" v="26" actId="207"/>
          <ac:spMkLst>
            <pc:docMk/>
            <pc:sldMk cId="2400775455" sldId="256"/>
            <ac:spMk id="167" creationId="{77EAB94C-898F-4444-9F13-0DA096354377}"/>
          </ac:spMkLst>
        </pc:spChg>
        <pc:spChg chg="mod topLvl">
          <ac:chgData name="Jared Ostmeyer" userId="14c2a26e-6770-4957-ba92-de760a629e02" providerId="ADAL" clId="{7B7C49F1-21E4-4AEA-AE1E-C66A7142A8DC}" dt="2019-10-30T22:12:35.077" v="26" actId="207"/>
          <ac:spMkLst>
            <pc:docMk/>
            <pc:sldMk cId="2400775455" sldId="256"/>
            <ac:spMk id="168" creationId="{69C34BF2-50C6-479C-A409-0A27EB3912E1}"/>
          </ac:spMkLst>
        </pc:spChg>
        <pc:spChg chg="mod">
          <ac:chgData name="Jared Ostmeyer" userId="14c2a26e-6770-4957-ba92-de760a629e02" providerId="ADAL" clId="{7B7C49F1-21E4-4AEA-AE1E-C66A7142A8DC}" dt="2019-10-30T22:09:44.806" v="3" actId="207"/>
          <ac:spMkLst>
            <pc:docMk/>
            <pc:sldMk cId="2400775455" sldId="256"/>
            <ac:spMk id="258" creationId="{A17602F5-99A5-443A-8E16-4C56BC507827}"/>
          </ac:spMkLst>
        </pc:spChg>
        <pc:spChg chg="mod">
          <ac:chgData name="Jared Ostmeyer" userId="14c2a26e-6770-4957-ba92-de760a629e02" providerId="ADAL" clId="{7B7C49F1-21E4-4AEA-AE1E-C66A7142A8DC}" dt="2019-10-30T22:09:27.578" v="1" actId="207"/>
          <ac:spMkLst>
            <pc:docMk/>
            <pc:sldMk cId="2400775455" sldId="256"/>
            <ac:spMk id="259" creationId="{CE0EAD34-06D5-439B-8A4B-8EB021E3823E}"/>
          </ac:spMkLst>
        </pc:spChg>
        <pc:grpChg chg="add del mod">
          <ac:chgData name="Jared Ostmeyer" userId="14c2a26e-6770-4957-ba92-de760a629e02" providerId="ADAL" clId="{7B7C49F1-21E4-4AEA-AE1E-C66A7142A8DC}" dt="2019-10-30T22:11:43.188" v="16"/>
          <ac:grpSpMkLst>
            <pc:docMk/>
            <pc:sldMk cId="2400775455" sldId="256"/>
            <ac:grpSpMk id="163" creationId="{ED174E2A-D9A4-4F1D-A1A8-66BF31C7AEE3}"/>
          </ac:grpSpMkLst>
        </pc:grpChg>
        <pc:grpChg chg="add del mod">
          <ac:chgData name="Jared Ostmeyer" userId="14c2a26e-6770-4957-ba92-de760a629e02" providerId="ADAL" clId="{7B7C49F1-21E4-4AEA-AE1E-C66A7142A8DC}" dt="2019-10-30T22:12:14.048" v="23" actId="165"/>
          <ac:grpSpMkLst>
            <pc:docMk/>
            <pc:sldMk cId="2400775455" sldId="256"/>
            <ac:grpSpMk id="166" creationId="{4DD43DD9-1EDB-44FB-9D10-C5DE05363899}"/>
          </ac:grpSpMkLst>
        </pc:grpChg>
      </pc:sldChg>
    </pc:docChg>
  </pc:docChgLst>
  <pc:docChgLst>
    <pc:chgData name="Jared Ostmeyer" userId="14c2a26e-6770-4957-ba92-de760a629e02" providerId="ADAL" clId="{D7699912-4D9B-40A8-B3F7-21A8A2E544B0}"/>
    <pc:docChg chg="undo custSel modSld">
      <pc:chgData name="Jared Ostmeyer" userId="14c2a26e-6770-4957-ba92-de760a629e02" providerId="ADAL" clId="{D7699912-4D9B-40A8-B3F7-21A8A2E544B0}" dt="2019-11-01T19:46:39.839" v="145" actId="1035"/>
      <pc:docMkLst>
        <pc:docMk/>
      </pc:docMkLst>
      <pc:sldChg chg="addSp delSp modSp">
        <pc:chgData name="Jared Ostmeyer" userId="14c2a26e-6770-4957-ba92-de760a629e02" providerId="ADAL" clId="{D7699912-4D9B-40A8-B3F7-21A8A2E544B0}" dt="2019-11-01T19:46:39.839" v="145" actId="1035"/>
        <pc:sldMkLst>
          <pc:docMk/>
          <pc:sldMk cId="2400775455" sldId="256"/>
        </pc:sldMkLst>
        <pc:spChg chg="mod">
          <ac:chgData name="Jared Ostmeyer" userId="14c2a26e-6770-4957-ba92-de760a629e02" providerId="ADAL" clId="{D7699912-4D9B-40A8-B3F7-21A8A2E544B0}" dt="2019-10-30T23:19:13.182" v="124" actId="113"/>
          <ac:spMkLst>
            <pc:docMk/>
            <pc:sldMk cId="2400775455" sldId="256"/>
            <ac:spMk id="5" creationId="{0C7C4664-BD7E-4818-A1BE-F9FAFE014BEF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7" creationId="{9DDF4D43-A410-4C40-B532-5226EE7713A5}"/>
          </ac:spMkLst>
        </pc:spChg>
        <pc:spChg chg="mod">
          <ac:chgData name="Jared Ostmeyer" userId="14c2a26e-6770-4957-ba92-de760a629e02" providerId="ADAL" clId="{D7699912-4D9B-40A8-B3F7-21A8A2E544B0}" dt="2019-10-30T23:19:58.740" v="136" actId="113"/>
          <ac:spMkLst>
            <pc:docMk/>
            <pc:sldMk cId="2400775455" sldId="256"/>
            <ac:spMk id="162" creationId="{2B9B7CF8-9C82-46A1-BE8E-ADDB79720765}"/>
          </ac:spMkLst>
        </pc:spChg>
        <pc:spChg chg="add del mod">
          <ac:chgData name="Jared Ostmeyer" userId="14c2a26e-6770-4957-ba92-de760a629e02" providerId="ADAL" clId="{D7699912-4D9B-40A8-B3F7-21A8A2E544B0}" dt="2019-10-30T22:53:55.206" v="90" actId="478"/>
          <ac:spMkLst>
            <pc:docMk/>
            <pc:sldMk cId="2400775455" sldId="256"/>
            <ac:spMk id="166" creationId="{2A569692-7447-42F1-816A-C1382DE813A5}"/>
          </ac:spMkLst>
        </pc:spChg>
        <pc:spChg chg="mod">
          <ac:chgData name="Jared Ostmeyer" userId="14c2a26e-6770-4957-ba92-de760a629e02" providerId="ADAL" clId="{D7699912-4D9B-40A8-B3F7-21A8A2E544B0}" dt="2019-10-30T23:19:57.789" v="134" actId="113"/>
          <ac:spMkLst>
            <pc:docMk/>
            <pc:sldMk cId="2400775455" sldId="256"/>
            <ac:spMk id="168" creationId="{69C34BF2-50C6-479C-A409-0A27EB3912E1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169" creationId="{34A3DD3E-530F-420B-8CA6-96F0C11898AC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174" creationId="{0C5E8B39-5038-489E-B488-6353893CB119}"/>
          </ac:spMkLst>
        </pc:spChg>
        <pc:spChg chg="mod">
          <ac:chgData name="Jared Ostmeyer" userId="14c2a26e-6770-4957-ba92-de760a629e02" providerId="ADAL" clId="{D7699912-4D9B-40A8-B3F7-21A8A2E544B0}" dt="2019-10-30T23:19:41.653" v="130" actId="113"/>
          <ac:spMkLst>
            <pc:docMk/>
            <pc:sldMk cId="2400775455" sldId="256"/>
            <ac:spMk id="179" creationId="{744B647B-436A-4325-9AB3-3892D93BD306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3" creationId="{76E72D7A-71CB-4A60-93F7-C0044A08591A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4" creationId="{A8B3A4D3-FD08-4B91-9EAF-9A71C82BB273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5" creationId="{C5EE58EE-C8BC-4EF8-BC25-B25BA672D5C2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D7699912-4D9B-40A8-B3F7-21A8A2E544B0}" dt="2019-10-30T23:19:58.258" v="135" actId="113"/>
          <ac:spMkLst>
            <pc:docMk/>
            <pc:sldMk cId="2400775455" sldId="256"/>
            <ac:spMk id="273" creationId="{18D21766-AF17-4437-B754-1BDA01F4EBB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7" creationId="{72A8D244-5739-44CF-9AEA-D43F97AF91E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8" creationId="{F6E73282-4863-4A54-AD53-3B52A7ED7B35}"/>
          </ac:spMkLst>
        </pc:spChg>
        <pc:spChg chg="mod">
          <ac:chgData name="Jared Ostmeyer" userId="14c2a26e-6770-4957-ba92-de760a629e02" providerId="ADAL" clId="{D7699912-4D9B-40A8-B3F7-21A8A2E544B0}" dt="2019-10-30T23:19:25.453" v="128" actId="113"/>
          <ac:spMkLst>
            <pc:docMk/>
            <pc:sldMk cId="2400775455" sldId="256"/>
            <ac:spMk id="303" creationId="{A1084600-F872-4DBA-90AF-DD5CD6A5422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2" creationId="{CB5D670B-4869-47C6-87B7-05AE1B54FE4B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" creationId="{A23587B7-FC4B-47F0-8909-CF2E3244DBCA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11" creationId="{C2F3C712-2A7A-4C48-8157-47B65F5B9E29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17" creationId="{0EE3EC30-DC47-42F8-B19F-7ED1C5E1C28F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33" creationId="{A4E73612-A0C9-4CD3-8C28-DBB1C856EBE0}"/>
          </ac:grpSpMkLst>
        </pc:grpChg>
        <pc:grpChg chg="mod">
          <ac:chgData name="Jared Ostmeyer" userId="14c2a26e-6770-4957-ba92-de760a629e02" providerId="ADAL" clId="{D7699912-4D9B-40A8-B3F7-21A8A2E544B0}" dt="2019-11-01T19:46:12.097" v="138" actId="1037"/>
          <ac:grpSpMkLst>
            <pc:docMk/>
            <pc:sldMk cId="2400775455" sldId="256"/>
            <ac:grpSpMk id="341" creationId="{6AB578D9-01EA-42C8-8426-AFDB227A9FD8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50" creationId="{05A4FD2B-75C6-41D8-AB1E-B01EDDEF895A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D7699912-4D9B-40A8-B3F7-21A8A2E544B0}" dt="2019-11-01T19:46:39.839" v="145" actId="1035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33" creationId="{6172E621-C550-4512-AD23-6F734B8B3EC7}"/>
          </ac:grpSpMkLst>
        </pc:grpChg>
        <pc:graphicFrameChg chg="mod modGraphic">
          <ac:chgData name="Jared Ostmeyer" userId="14c2a26e-6770-4957-ba92-de760a629e02" providerId="ADAL" clId="{D7699912-4D9B-40A8-B3F7-21A8A2E544B0}" dt="2019-10-30T23:07:27.352" v="115" actId="1036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D7699912-4D9B-40A8-B3F7-21A8A2E544B0}" dt="2019-10-30T23:19:17.597" v="126" actId="14734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4" creationId="{26D359E1-F012-4C45-97A1-F6C459940B66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D7699912-4D9B-40A8-B3F7-21A8A2E544B0}" dt="2019-10-30T23:18:57.325" v="123" actId="1038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A2B45DA7-E8DE-4F13-8013-78E6AAD9FAF4}"/>
    <pc:docChg chg="undo custSel modSld">
      <pc:chgData name="Jared Ostmeyer" userId="14c2a26e-6770-4957-ba92-de760a629e02" providerId="ADAL" clId="{A2B45DA7-E8DE-4F13-8013-78E6AAD9FAF4}" dt="2019-09-16T23:54:01.178" v="1355" actId="1035"/>
      <pc:docMkLst>
        <pc:docMk/>
      </pc:docMkLst>
      <pc:sldChg chg="addSp delSp modSp">
        <pc:chgData name="Jared Ostmeyer" userId="14c2a26e-6770-4957-ba92-de760a629e02" providerId="ADAL" clId="{A2B45DA7-E8DE-4F13-8013-78E6AAD9FAF4}" dt="2019-09-16T23:54:01.178" v="1355" actId="1035"/>
        <pc:sldMkLst>
          <pc:docMk/>
          <pc:sldMk cId="2400775455" sldId="256"/>
        </pc:sldMkLst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" creationId="{85CEB494-3CFD-4907-898B-786164D42A13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" creationId="{3F253B3F-5C1F-4303-A2F2-30AA4F59C22E}"/>
          </ac:spMkLst>
        </pc:spChg>
        <pc:spChg chg="add mod or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11" creationId="{FA07420A-A0BB-44A4-A54F-9EE5A7A629C6}"/>
          </ac:spMkLst>
        </pc:spChg>
        <pc:spChg chg="mod topLvl">
          <ac:chgData name="Jared Ostmeyer" userId="14c2a26e-6770-4957-ba92-de760a629e02" providerId="ADAL" clId="{A2B45DA7-E8DE-4F13-8013-78E6AAD9FAF4}" dt="2019-09-16T23:29:37.490" v="486" actId="164"/>
          <ac:spMkLst>
            <pc:docMk/>
            <pc:sldMk cId="2400775455" sldId="256"/>
            <ac:spMk id="73" creationId="{73521531-61AE-4C45-A65D-62AE5FCE7900}"/>
          </ac:spMkLst>
        </pc:spChg>
        <pc:spChg chg="mod topLvl">
          <ac:chgData name="Jared Ostmeyer" userId="14c2a26e-6770-4957-ba92-de760a629e02" providerId="ADAL" clId="{A2B45DA7-E8DE-4F13-8013-78E6AAD9FAF4}" dt="2019-09-16T23:29:37.490" v="486" actId="164"/>
          <ac:spMkLst>
            <pc:docMk/>
            <pc:sldMk cId="2400775455" sldId="256"/>
            <ac:spMk id="74" creationId="{AC31B1CC-F5A1-4E45-8227-F5894973D7EA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22" creationId="{20CEC61B-1212-484A-B58D-395BA8F94932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3" creationId="{146C8169-01C8-47A4-9A89-109EE1362BE1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4" creationId="{DC053792-5921-45E7-A075-7D408ED45CDA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5" creationId="{759D410D-CF9C-4C27-B274-1FE1CBC5779A}"/>
          </ac:spMkLst>
        </pc:spChg>
        <pc:spChg chg="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226" creationId="{E5DF3655-E0C5-46A2-B61E-300D280A8BCE}"/>
          </ac:spMkLst>
        </pc:spChg>
        <pc:spChg chg="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227" creationId="{0A377520-A8B8-4018-A592-B5E14D05ED8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29" creationId="{8854BB0F-49C7-461E-BC48-C7E94E5213B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42" creationId="{55E544FF-D161-4785-A9AA-9EC79AC3F4B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84" creationId="{3EC0E8C9-FE0E-412F-8F27-E098D1587197}"/>
          </ac:spMkLst>
        </pc:spChg>
        <pc:spChg chg="del mod">
          <ac:chgData name="Jared Ostmeyer" userId="14c2a26e-6770-4957-ba92-de760a629e02" providerId="ADAL" clId="{A2B45DA7-E8DE-4F13-8013-78E6AAD9FAF4}" dt="2019-09-16T23:37:06.415" v="783" actId="478"/>
          <ac:spMkLst>
            <pc:docMk/>
            <pc:sldMk cId="2400775455" sldId="256"/>
            <ac:spMk id="288" creationId="{4A332435-4749-409B-942E-D7B41BC8C55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89" creationId="{66D297E0-E4E6-489F-B2D9-CA0053050F64}"/>
          </ac:spMkLst>
        </pc:spChg>
        <pc:spChg chg="add mod">
          <ac:chgData name="Jared Ostmeyer" userId="14c2a26e-6770-4957-ba92-de760a629e02" providerId="ADAL" clId="{A2B45DA7-E8DE-4F13-8013-78E6AAD9FAF4}" dt="2019-09-16T23:37:30.371" v="786" actId="6549"/>
          <ac:spMkLst>
            <pc:docMk/>
            <pc:sldMk cId="2400775455" sldId="256"/>
            <ac:spMk id="306" creationId="{0557BB29-53DA-492F-AEF4-E693ECC4D852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337" creationId="{680349A6-2385-4EF2-B0CA-B3146CE10CC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361" creationId="{34E75FE9-0EEF-4227-BAEB-E125A0B0B47A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13" creationId="{3CFB1B7C-1828-4F27-9650-14A2418BFD2D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435" creationId="{87B89356-6683-4398-BB5A-102DBF352812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36" creationId="{2EF4F730-0BA6-4C24-965A-FA0CA536DCCE}"/>
          </ac:spMkLst>
        </pc:spChg>
        <pc:spChg chg="add del">
          <ac:chgData name="Jared Ostmeyer" userId="14c2a26e-6770-4957-ba92-de760a629e02" providerId="ADAL" clId="{A2B45DA7-E8DE-4F13-8013-78E6AAD9FAF4}" dt="2019-09-16T23:24:29.574" v="318"/>
          <ac:spMkLst>
            <pc:docMk/>
            <pc:sldMk cId="2400775455" sldId="256"/>
            <ac:spMk id="437" creationId="{3B1C5034-0442-48D1-B714-BD1A42B44004}"/>
          </ac:spMkLst>
        </pc:spChg>
        <pc:spChg chg="add mod">
          <ac:chgData name="Jared Ostmeyer" userId="14c2a26e-6770-4957-ba92-de760a629e02" providerId="ADAL" clId="{A2B45DA7-E8DE-4F13-8013-78E6AAD9FAF4}" dt="2019-09-16T23:24:28.848" v="317" actId="571"/>
          <ac:spMkLst>
            <pc:docMk/>
            <pc:sldMk cId="2400775455" sldId="256"/>
            <ac:spMk id="456" creationId="{AE881C88-B998-46FB-AAF6-EBB137B21C74}"/>
          </ac:spMkLst>
        </pc:spChg>
        <pc:spChg chg="add del mod">
          <ac:chgData name="Jared Ostmeyer" userId="14c2a26e-6770-4957-ba92-de760a629e02" providerId="ADAL" clId="{A2B45DA7-E8DE-4F13-8013-78E6AAD9FAF4}" dt="2019-09-16T23:26:45.399" v="358" actId="478"/>
          <ac:spMkLst>
            <pc:docMk/>
            <pc:sldMk cId="2400775455" sldId="256"/>
            <ac:spMk id="475" creationId="{32D7735D-3AAC-4CA0-9883-91760E290ACA}"/>
          </ac:spMkLst>
        </pc:spChg>
        <pc:spChg chg="add mod">
          <ac:chgData name="Jared Ostmeyer" userId="14c2a26e-6770-4957-ba92-de760a629e02" providerId="ADAL" clId="{A2B45DA7-E8DE-4F13-8013-78E6AAD9FAF4}" dt="2019-09-16T23:37:40.261" v="792" actId="6549"/>
          <ac:spMkLst>
            <pc:docMk/>
            <pc:sldMk cId="2400775455" sldId="256"/>
            <ac:spMk id="497" creationId="{9B5A9353-7BDC-442F-B4A2-3A5DE8D5AC00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519" creationId="{B294E3B0-AD4B-48F9-879D-078846B1684B}"/>
          </ac:spMkLst>
        </pc:spChg>
        <pc:spChg chg="add del mod topLvl">
          <ac:chgData name="Jared Ostmeyer" userId="14c2a26e-6770-4957-ba92-de760a629e02" providerId="ADAL" clId="{A2B45DA7-E8DE-4F13-8013-78E6AAD9FAF4}" dt="2019-09-16T23:33:02.515" v="572" actId="478"/>
          <ac:spMkLst>
            <pc:docMk/>
            <pc:sldMk cId="2400775455" sldId="256"/>
            <ac:spMk id="520" creationId="{B26A47C1-B1BC-49A5-942D-109402FA4C07}"/>
          </ac:spMkLst>
        </pc:spChg>
        <pc:spChg chg="add del 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577" creationId="{0D39AE13-EE64-4EC9-8DF7-B01070D5D2CC}"/>
          </ac:spMkLst>
        </pc:spChg>
        <pc:spChg chg="add mod ord">
          <ac:chgData name="Jared Ostmeyer" userId="14c2a26e-6770-4957-ba92-de760a629e02" providerId="ADAL" clId="{A2B45DA7-E8DE-4F13-8013-78E6AAD9FAF4}" dt="2019-09-16T23:38:01.269" v="798" actId="1038"/>
          <ac:spMkLst>
            <pc:docMk/>
            <pc:sldMk cId="2400775455" sldId="256"/>
            <ac:spMk id="578" creationId="{B99EAC96-60A0-4EEC-8D47-B5C214192912}"/>
          </ac:spMkLst>
        </pc:spChg>
        <pc:spChg chg="add mod">
          <ac:chgData name="Jared Ostmeyer" userId="14c2a26e-6770-4957-ba92-de760a629e02" providerId="ADAL" clId="{A2B45DA7-E8DE-4F13-8013-78E6AAD9FAF4}" dt="2019-09-16T23:36:13.168" v="656" actId="20577"/>
          <ac:spMkLst>
            <pc:docMk/>
            <pc:sldMk cId="2400775455" sldId="256"/>
            <ac:spMk id="591" creationId="{5C6AC8FD-0BCE-4B20-848B-3AE9BFF986A0}"/>
          </ac:spMkLst>
        </pc:spChg>
        <pc:spChg chg="add mod">
          <ac:chgData name="Jared Ostmeyer" userId="14c2a26e-6770-4957-ba92-de760a629e02" providerId="ADAL" clId="{A2B45DA7-E8DE-4F13-8013-78E6AAD9FAF4}" dt="2019-09-16T23:38:09.511" v="814" actId="1035"/>
          <ac:spMkLst>
            <pc:docMk/>
            <pc:sldMk cId="2400775455" sldId="256"/>
            <ac:spMk id="592" creationId="{4CDBA7E5-328B-4115-BC4A-15BBB855D46A}"/>
          </ac:spMkLst>
        </pc:spChg>
        <pc:spChg chg="add mod">
          <ac:chgData name="Jared Ostmeyer" userId="14c2a26e-6770-4957-ba92-de760a629e02" providerId="ADAL" clId="{A2B45DA7-E8DE-4F13-8013-78E6AAD9FAF4}" dt="2019-09-16T23:38:09.511" v="814" actId="1035"/>
          <ac:spMkLst>
            <pc:docMk/>
            <pc:sldMk cId="2400775455" sldId="256"/>
            <ac:spMk id="593" creationId="{15E4749D-4A9E-46DC-94A2-3396E77682A4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594" creationId="{831850EC-1077-4E91-A607-104001B5765D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595" creationId="{713E18D5-C249-498C-92AA-748A15FBEF1F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08" creationId="{532F732A-13F0-4CD7-944A-8561D49DBAD4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52" creationId="{9680C364-7DE1-4E57-957F-1706563C35B4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53" creationId="{EA383E03-61E6-4893-98DC-806CF3788A86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654" creationId="{141686C2-53A9-455D-98B9-1174A6200616}"/>
          </ac:spMkLst>
        </pc:spChg>
        <pc:spChg chg="add del mod">
          <ac:chgData name="Jared Ostmeyer" userId="14c2a26e-6770-4957-ba92-de760a629e02" providerId="ADAL" clId="{A2B45DA7-E8DE-4F13-8013-78E6AAD9FAF4}" dt="2019-09-16T23:40:37.752" v="878" actId="478"/>
          <ac:spMkLst>
            <pc:docMk/>
            <pc:sldMk cId="2400775455" sldId="256"/>
            <ac:spMk id="655" creationId="{112C0B34-7CC6-4E17-BC9B-875AEEF04A2E}"/>
          </ac:spMkLst>
        </pc:spChg>
        <pc:spChg chg="add mod">
          <ac:chgData name="Jared Ostmeyer" userId="14c2a26e-6770-4957-ba92-de760a629e02" providerId="ADAL" clId="{A2B45DA7-E8DE-4F13-8013-78E6AAD9FAF4}" dt="2019-09-16T23:52:04.117" v="1341" actId="1035"/>
          <ac:spMkLst>
            <pc:docMk/>
            <pc:sldMk cId="2400775455" sldId="256"/>
            <ac:spMk id="677" creationId="{370101C2-23F0-4AAB-A729-DD333C98DC1C}"/>
          </ac:spMkLst>
        </pc:spChg>
        <pc:spChg chg="add mod">
          <ac:chgData name="Jared Ostmeyer" userId="14c2a26e-6770-4957-ba92-de760a629e02" providerId="ADAL" clId="{A2B45DA7-E8DE-4F13-8013-78E6AAD9FAF4}" dt="2019-09-16T23:53:15.281" v="1342" actId="20577"/>
          <ac:spMkLst>
            <pc:docMk/>
            <pc:sldMk cId="2400775455" sldId="256"/>
            <ac:spMk id="678" creationId="{5C381BA8-DDCE-44B7-8139-C769D2BBE474}"/>
          </ac:spMkLst>
        </pc:spChg>
        <pc:spChg chg="add mod">
          <ac:chgData name="Jared Ostmeyer" userId="14c2a26e-6770-4957-ba92-de760a629e02" providerId="ADAL" clId="{A2B45DA7-E8DE-4F13-8013-78E6AAD9FAF4}" dt="2019-09-16T23:43:53.158" v="1191" actId="1037"/>
          <ac:spMkLst>
            <pc:docMk/>
            <pc:sldMk cId="2400775455" sldId="256"/>
            <ac:spMk id="700" creationId="{8B3CDF66-4FBC-46AE-86D3-E9C65C24E8BD}"/>
          </ac:spMkLst>
        </pc:spChg>
        <pc:spChg chg="add mod">
          <ac:chgData name="Jared Ostmeyer" userId="14c2a26e-6770-4957-ba92-de760a629e02" providerId="ADAL" clId="{A2B45DA7-E8DE-4F13-8013-78E6AAD9FAF4}" dt="2019-09-16T23:45:16.366" v="1311" actId="20577"/>
          <ac:spMkLst>
            <pc:docMk/>
            <pc:sldMk cId="2400775455" sldId="256"/>
            <ac:spMk id="707" creationId="{776FC55B-04D4-4A10-907D-F3C45C4679BE}"/>
          </ac:spMkLst>
        </pc:spChg>
        <pc:spChg chg="add del mod">
          <ac:chgData name="Jared Ostmeyer" userId="14c2a26e-6770-4957-ba92-de760a629e02" providerId="ADAL" clId="{A2B45DA7-E8DE-4F13-8013-78E6AAD9FAF4}" dt="2019-09-16T23:44:44.936" v="1266" actId="478"/>
          <ac:spMkLst>
            <pc:docMk/>
            <pc:sldMk cId="2400775455" sldId="256"/>
            <ac:spMk id="708" creationId="{50FB9682-08D6-4E48-B63A-A31576CC8BF9}"/>
          </ac:spMkLst>
        </pc:spChg>
        <pc:spChg chg="add del mod">
          <ac:chgData name="Jared Ostmeyer" userId="14c2a26e-6770-4957-ba92-de760a629e02" providerId="ADAL" clId="{A2B45DA7-E8DE-4F13-8013-78E6AAD9FAF4}" dt="2019-09-16T23:50:45.704" v="1334" actId="478"/>
          <ac:spMkLst>
            <pc:docMk/>
            <pc:sldMk cId="2400775455" sldId="256"/>
            <ac:spMk id="715" creationId="{68616F06-F709-4122-8182-4D1D1C528DC9}"/>
          </ac:spMkLst>
        </pc:spChg>
        <pc:grpChg chg="del">
          <ac:chgData name="Jared Ostmeyer" userId="14c2a26e-6770-4957-ba92-de760a629e02" providerId="ADAL" clId="{A2B45DA7-E8DE-4F13-8013-78E6AAD9FAF4}" dt="2019-09-16T23:34:02.098" v="574" actId="478"/>
          <ac:grpSpMkLst>
            <pc:docMk/>
            <pc:sldMk cId="2400775455" sldId="256"/>
            <ac:grpSpMk id="2" creationId="{58D6AE5D-3D8F-45E4-B0CB-4FC7E6CC9B57}"/>
          </ac:grpSpMkLst>
        </pc:grpChg>
        <pc:grpChg chg="del">
          <ac:chgData name="Jared Ostmeyer" userId="14c2a26e-6770-4957-ba92-de760a629e02" providerId="ADAL" clId="{A2B45DA7-E8DE-4F13-8013-78E6AAD9FAF4}" dt="2019-09-16T23:34:02.098" v="574" actId="478"/>
          <ac:grpSpMkLst>
            <pc:docMk/>
            <pc:sldMk cId="2400775455" sldId="256"/>
            <ac:grpSpMk id="3" creationId="{BF7DDE83-0735-434A-B41E-B460F94321FB}"/>
          </ac:grpSpMkLst>
        </pc:grpChg>
        <pc:grpChg chg="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7" creationId="{009CE037-A7B9-4AAA-A2B7-E1D2E415D1B4}"/>
          </ac:grpSpMkLst>
        </pc:grpChg>
        <pc:grpChg chg="del mod">
          <ac:chgData name="Jared Ostmeyer" userId="14c2a26e-6770-4957-ba92-de760a629e02" providerId="ADAL" clId="{A2B45DA7-E8DE-4F13-8013-78E6AAD9FAF4}" dt="2019-09-16T23:27:36.231" v="432" actId="165"/>
          <ac:grpSpMkLst>
            <pc:docMk/>
            <pc:sldMk cId="2400775455" sldId="256"/>
            <ac:grpSpMk id="8" creationId="{51108A6D-B4AA-4F1A-BB57-DA9BEB9C1230}"/>
          </ac:grpSpMkLst>
        </pc:grpChg>
        <pc:grpChg chg="add del mod">
          <ac:chgData name="Jared Ostmeyer" userId="14c2a26e-6770-4957-ba92-de760a629e02" providerId="ADAL" clId="{A2B45DA7-E8DE-4F13-8013-78E6AAD9FAF4}" dt="2019-09-16T23:32:13.620" v="564" actId="165"/>
          <ac:grpSpMkLst>
            <pc:docMk/>
            <pc:sldMk cId="2400775455" sldId="256"/>
            <ac:grpSpMk id="9" creationId="{39C02EA6-CB3F-441F-B150-0E3C27F94EAC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12" creationId="{B3A898A7-7583-4F5E-AD2C-24CA851A9CB8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1" creationId="{236AFAA7-6E09-437F-8A1C-BA0AFADCF0C5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4" creationId="{249BB87A-747E-4B90-81E6-83E90DCE8035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7" creationId="{EF0AE1E6-E8B9-49CA-A975-B72297E1818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1" creationId="{0334B8ED-C5FE-4995-A8FF-072C26E0DD2C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4" creationId="{233A1B5B-36FB-4491-BF41-D499EACC013F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7" creationId="{919A19DC-5551-43DF-98B5-F9C25250449D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0" creationId="{EF2C7152-7DB1-4F7A-AC61-2BAB4B9EF2E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3" creationId="{D9042946-47E0-4A9C-8480-6FE1055A6719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6" creationId="{AF844119-F87B-4B8A-A86C-07266BF106B9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9" creationId="{55BCDC5A-949F-4B90-A6A5-0595C9CEB9EF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2" creationId="{F0A8C17A-528F-4442-93CC-3DA836AEE00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5" creationId="{C2849786-506D-4BE3-A492-B89A1CECD587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8" creationId="{E5D0AC76-C0FF-412F-B679-D7736F551F0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91" creationId="{96B430A4-0587-4FB8-BB76-A1EC9EA25747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06" creationId="{21735203-46B1-4AF0-973A-B8277040EB21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14" creationId="{FC3FC621-CA7D-4F78-8AE6-2C71211F3085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21" creationId="{E73C3627-CC89-46A2-8DF5-8A17883528A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0" creationId="{4BD3F6B1-8FDF-413B-8E88-D5F97E4A2E86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3" creationId="{825FE7AB-A2CA-433C-A209-0C9769C02927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6" creationId="{6902627E-A2A9-48B7-9976-14077F4AA37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9" creationId="{AE8FF316-3F1F-4A3D-8C29-74896D97F5F6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85" creationId="{85FC13DB-E9F0-456E-9A16-1B5E4686019A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0" creationId="{9FF2EA5E-B75A-4046-BC00-0A47EE50455F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3" creationId="{CD308865-DAA3-450D-B64E-6762CB482491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6" creationId="{1CD515BA-6C81-47CB-9617-FBCDBFA57BCE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9" creationId="{86509A83-C77C-4418-84CD-AE5B2C22320E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02" creationId="{F713F9CD-31C2-471F-B6AC-6E4E00FB94BF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05" creationId="{6BCCF0F0-0989-4BD2-B789-EA7C817C0AAE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07" creationId="{212BD911-6DA6-42FD-9B4B-EAB921BE6DA8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0" creationId="{720B0F7C-7E1A-4C27-8323-E61A4736D00E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3" creationId="{60B843EC-5B83-41E3-8E62-DC28851780A2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6" creationId="{B3624850-40EC-4B57-931F-844332F1F302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9" creationId="{D55BEB8F-E544-41A9-8A93-5D603B253D0D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22" creationId="{3E36FACE-9E21-4C6D-BDD3-4FC7042A5C9D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25" creationId="{011A581B-3031-4156-8639-241A5CB3A6E4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28" creationId="{5E846D52-46C0-4B72-B049-7123CBC78967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31" creationId="{B8F3CD07-69E5-474F-9874-48062ABF6F59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34" creationId="{8926C722-E128-45C8-9725-0A8A10005231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38" creationId="{8D6529F9-8C30-44DB-9095-6D2E91542FDC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1" creationId="{B8133FD8-4385-45E1-BF6B-78BE1ABC6B1D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4" creationId="{F205A921-4D2C-49BE-8FC3-BF9F3CFFC8AF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7" creationId="{453A6AA5-C92A-4A21-B755-D0ADC1C41E1A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0" creationId="{6CCBD861-CC2C-40AD-8414-3EE505FDA705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3" creationId="{971F7EC7-4C31-4A64-85F4-4273B8B08902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6" creationId="{D7CAD237-7A75-4A24-A69A-7C392A1ECAB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2" creationId="{D60E9AFC-CCCA-4958-9C76-312FC1C7D14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5" creationId="{BD340E59-C5DC-4880-82D4-0621D94D0DF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8" creationId="{6EF4DC58-6208-4EEE-9863-D146F1D54F5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1" creationId="{AFD4682E-8EE8-449B-BD4F-1852815715E2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4" creationId="{406B0343-49FF-4104-B7C9-448BA915DBF4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7" creationId="{8DE6F94C-BCD7-4710-87CD-7A319FA131FA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380" creationId="{4A2FD44D-66F9-4683-B347-E48D518B396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3" creationId="{CB3689DE-2FE3-41E4-8182-0F794193A838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6" creationId="{D08B08FE-3FD9-44D4-8A4A-23C7FDCA926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9" creationId="{6F4972C2-8988-4726-8AFA-D46D733F93D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2" creationId="{91E9F334-F292-4B7F-855D-C033EFBFA004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5" creationId="{D5BA9BB3-B2D5-4346-8789-B435F18C0DE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8" creationId="{2305E897-C626-4ACD-81E4-CD9D208B161B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1" creationId="{C994B07A-5004-4F3D-9540-C0E9E7277282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4" creationId="{5461C677-F50F-4870-8750-1FCB7B3BD5BD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7" creationId="{635A0C34-E862-409C-BF74-2D92A16DB98F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410" creationId="{CA851F53-401D-45D9-983A-4E6C93CECE80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14" creationId="{FC7D91B3-0A75-40E1-A699-8F66645F1827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17" creationId="{569CD76D-8A6E-4039-95BC-E4C087F282E2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0" creationId="{D97E28EF-620C-41A9-8561-655236FCEE21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3" creationId="{25FC13A2-E7AA-4016-80E8-B9C39176F3B3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6" creationId="{2EE58BAD-AE70-4CFF-A23C-3CD41B784BBC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9" creationId="{61092C7B-39BF-41ED-967A-FE792B97DF96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32" creationId="{26542BBB-B6E4-4473-92CF-43870E168F8C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38" creationId="{3EA864A4-0D39-4B04-9467-E1B6BA2E703F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1" creationId="{17F8B9CB-9739-4C74-AFD5-E4D9A5262A0A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4" creationId="{CE6A3904-CD8C-4E1B-A369-01B75B2FE153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7" creationId="{5DA4E613-3F29-42D0-B753-2001ED5AF290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50" creationId="{C4D90448-AFCB-4639-84AC-02300605D432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53" creationId="{F54C203A-A2D7-4D44-B54A-26A22BCF8F23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57" creationId="{8907491E-8FE1-49FB-AD02-E061790D803B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0" creationId="{920DF9CE-F9ED-4F5B-87E6-508B0FA38578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3" creationId="{E776E6A3-0BA8-4405-ACCF-F43454C94469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6" creationId="{D4B83C25-6C92-407B-96C5-F573F6145FD9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9" creationId="{6436A9EE-11CA-4F29-8A18-214BA57CBF7F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72" creationId="{F7F54C79-BBD6-48F4-BEAA-5F49C3501FE0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76" creationId="{14A2991F-4465-4085-80AF-8A8FB5DBB5D4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79" creationId="{9A48601B-52AC-403D-8BF4-C0A834F114FE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2" creationId="{7D60A301-9EF9-4367-BD72-8DAFB7AA5CB6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5" creationId="{1478377C-F208-42CF-B917-848C14AF5990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8" creationId="{85A1AEE9-C331-4F3A-9D11-54CD7B84A8DD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91" creationId="{D7AAAFFE-19A1-491C-8F0D-E745535A298F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94" creationId="{36F5CD78-F616-4685-9E99-DC80C32E8CF4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498" creationId="{10ECAFC5-E30A-45B7-9E85-44F20C2311EC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1" creationId="{2A91010A-3E09-4BD2-844B-AC8D22FA7BDE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4" creationId="{ACDA28F6-0902-435A-BC1A-593434ED57AA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7" creationId="{B19F2F6D-132F-4581-9CE5-031CA831D9BB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0" creationId="{D994434B-384C-493F-8093-21EBADD6BC22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3" creationId="{B21FB3F4-A96B-4453-A689-21E38601EB3D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6" creationId="{0AFB51DC-660B-43B7-B39D-A01B6955924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1" creationId="{989B1F0C-1185-47F0-8187-154057130DC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4" creationId="{B9547C17-070F-4F70-AB0E-6B699DE900DF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7" creationId="{47F630B7-1F0F-4EF9-8D43-68E957BF561C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0" creationId="{767C0B6D-7A96-4191-AF52-AAD8B5CE55A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3" creationId="{83B17906-4303-40F0-B41F-A05498F4737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6" creationId="{D726E309-BB8B-47D7-AF74-8A387493DEDD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9" creationId="{0905FA96-F2D2-43AE-9886-2E454941EEFF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2" creationId="{CC11A3E3-DD5D-49EE-8997-02C6FD95D54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5" creationId="{CA37E85D-7386-4A02-B965-E73B9311937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8" creationId="{F2FBAB76-753F-4EA1-8D86-44692EB13AB6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1" creationId="{EECA5BEB-C543-4C98-89D4-F2C3B7E5FB60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4" creationId="{033B0558-7BBC-4041-85AA-78C710E733BF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7" creationId="{01AE9CAC-56FA-4DA4-BA82-3B8A923C7116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60" creationId="{E2E7F833-FF6C-4D07-AD9A-2424E3CCAA4A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79" creationId="{FD393617-60B8-4FE7-AF04-BDA426FE2A0D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2" creationId="{1953F499-1138-4D56-9665-3B4BDF4A9356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5" creationId="{689218DB-F1EE-4D62-935C-642AEF066656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8" creationId="{5FB7D664-796D-413C-A121-0DAD24C4BDAB}"/>
          </ac:grpSpMkLst>
        </pc:grpChg>
        <pc:grpChg chg="add mod">
          <ac:chgData name="Jared Ostmeyer" userId="14c2a26e-6770-4957-ba92-de760a629e02" providerId="ADAL" clId="{A2B45DA7-E8DE-4F13-8013-78E6AAD9FAF4}" dt="2019-09-16T23:51:40.122" v="1337" actId="552"/>
          <ac:grpSpMkLst>
            <pc:docMk/>
            <pc:sldMk cId="2400775455" sldId="256"/>
            <ac:grpSpMk id="596" creationId="{4F6BECB8-9CC5-4F42-B710-2F5FC8AB6510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599" creationId="{740DC4AC-B82E-455B-A3B4-FCCBEBF9635D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2" creationId="{BFEC6F21-539D-4DAD-BACB-0623E8C441FE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5" creationId="{853228B1-3789-48A9-9E76-EB7EA2097847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9" creationId="{4B09C680-0BCA-49FE-9CB1-BA3C484DFF73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2" creationId="{46BCC55C-E02C-4475-A310-8EC6C7C1B0E9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3" creationId="{AAB58A1B-327A-488C-AE13-E303D95A6475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4" creationId="{972AC5F7-8B7F-463E-8EBB-FF8F0DAE70D2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5" creationId="{A747619E-6C08-4CAF-9680-0FD077572744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6" creationId="{4E056FDB-C7A7-4154-94B6-BE934137D13C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7" creationId="{C4A109F2-877F-4202-A12A-ACD29C55EB28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8" creationId="{4977BE9E-BF01-4627-96DA-F542BA4D6708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9" creationId="{782E39EC-92D9-41C2-8AEE-5363192EDEA0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30" creationId="{051C697E-A70D-426F-8385-9F11DC13CC7C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31" creationId="{E58DEA8F-9F63-452E-BB30-2CC05BB3E7B9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56" creationId="{D8590B28-ADDF-4F77-AC98-841D93DCE2B1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59" creationId="{20AC27F6-7B4D-43EA-8FE8-220603C49177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2" creationId="{B2941ACD-A3DA-46E6-BCDB-B0B81C42A543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5" creationId="{0D60F4C3-7672-4704-8B82-0E959C636DE4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8" creationId="{6AA8AF89-5A82-44E9-8864-7224F01CC3F6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71" creationId="{C8FEDC0D-742D-4109-A7FC-C8FD71535DA7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74" creationId="{5FF71D08-A1E5-43A9-9E1F-E779448CAF8F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79" creationId="{BD430612-958E-46E7-9B6A-FD07A68AA424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2" creationId="{DF70919B-8D7B-421D-95A9-74FC42E1811D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5" creationId="{59A4E60D-5144-4968-AE86-FE2B7E556336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8" creationId="{67E77C72-8B1D-4085-BAC3-72D7D3C32077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1" creationId="{DD45FC03-6CD8-4657-8F46-E8EDA8CC830F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4" creationId="{D804921C-341B-45B9-A9DD-3C1EB2FAE570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7" creationId="{48BF2672-0CC8-4A21-B4E5-559AB19A10B7}"/>
          </ac:grpSpMkLst>
        </pc:grpChg>
        <pc:grpChg chg="add mod">
          <ac:chgData name="Jared Ostmeyer" userId="14c2a26e-6770-4957-ba92-de760a629e02" providerId="ADAL" clId="{A2B45DA7-E8DE-4F13-8013-78E6AAD9FAF4}" dt="2019-09-16T23:54:01.178" v="1355" actId="1035"/>
          <ac:grpSpMkLst>
            <pc:docMk/>
            <pc:sldMk cId="2400775455" sldId="256"/>
            <ac:grpSpMk id="701" creationId="{309E34BB-55C7-42FD-8F1A-21129F6CAD97}"/>
          </ac:grpSpMkLst>
        </pc:grpChg>
        <pc:grpChg chg="add mod">
          <ac:chgData name="Jared Ostmeyer" userId="14c2a26e-6770-4957-ba92-de760a629e02" providerId="ADAL" clId="{A2B45DA7-E8DE-4F13-8013-78E6AAD9FAF4}" dt="2019-09-16T23:54:01.178" v="1355" actId="1035"/>
          <ac:grpSpMkLst>
            <pc:docMk/>
            <pc:sldMk cId="2400775455" sldId="256"/>
            <ac:grpSpMk id="704" creationId="{263FA59D-D373-4635-91A7-9B154C766D89}"/>
          </ac:grpSpMkLst>
        </pc:grpChg>
        <pc:grpChg chg="add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709" creationId="{0C1D8B3B-D28A-4619-9E84-EC103CB2C0F2}"/>
          </ac:grpSpMkLst>
        </pc:grpChg>
        <pc:grpChg chg="add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712" creationId="{46BFB42E-6674-4B46-BBB7-84D519581F27}"/>
          </ac:grpSpMkLst>
        </pc:grp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4" creationId="{FB229AB0-6930-4EA0-9D5A-4DA461F9C596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5" creationId="{D9944063-9358-41B1-BA4F-9915C6647718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6" creationId="{44540B96-C0C9-462B-9D0F-9003B6F1B630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7" creationId="{1EC4320F-A320-41C9-9577-7A0F9AC863B3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8" creationId="{AFA19FAA-B6E4-41C2-BB7A-ED0EDB864A96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9" creationId="{3BCAC727-8AA9-48B8-B44D-07F6A4C4C118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0" creationId="{60362ED4-A8E4-48C7-9463-2099CD4B439D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1" creationId="{DDF3A3BD-6848-4FA9-BA9C-381CF1F97FEE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2" creationId="{F1444EBC-6E98-4DEE-B6AF-AD899F929E7A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3" creationId="{57DA5B1B-DA1D-4F70-89BF-F6B3ABA16783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9" creationId="{75A6EBD8-76E2-4AEF-9A47-3E0594262FCE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0" creationId="{5B8A5AC3-9E2B-4C9C-A4C0-24E0E82F9F51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1" creationId="{EAF072FA-9430-46E0-8E6A-1FCE593E3E12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3" creationId="{EEBEF800-B1FE-4BD2-A8E9-8878127F2024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2" creationId="{F7C4F13A-CF61-4E70-B33E-6865E5DF7EDE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3" creationId="{EED13371-A1B9-41BF-954F-1E2634049691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5" creationId="{471A4191-F6D4-421E-82C8-54B3162A1A8F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6" creationId="{D33A4040-7EF6-4E60-A06B-7FF61786CFE7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8" creationId="{1FF9C4AD-47DF-476D-B754-B6644382FC61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9" creationId="{C4B8A8F4-3E06-43C6-9C12-EBAD1629BFF7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61" creationId="{A09D85C0-42AF-49EE-8240-208AABC29934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62" creationId="{EE98C292-40F7-4941-8F18-00B9D878AA77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3" creationId="{B1328039-8A2D-451C-875D-DE9F63784AFA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4" creationId="{98F8298C-5C2C-4DF3-B69F-E3E25579B83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5" creationId="{608DA8E7-6F61-4E9A-AC55-1CE304FED2EE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6" creationId="{60246FAC-A664-45A1-95AE-6E178AFEE378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7" creationId="{4BCD3B4D-83B7-4FA1-AD55-1CA9CBAD30A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8" creationId="{01293084-6BAD-49B8-BCCE-417884FB168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9" creationId="{BFB201C9-CD72-4182-8843-DB1757AA510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0" creationId="{F721B076-365E-4EE2-805A-1905FD59CE39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1" creationId="{13C13B0D-1805-4611-A56A-90AF3F7AD69B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2" creationId="{44486F36-1582-4A5C-B58D-F0A56D870DA9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3" creationId="{C9FEDD05-CAA6-4FFE-9CD9-FE6AD90852A5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4" creationId="{50C91FE7-BD70-43E8-B1DC-C362BF2D3111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5" creationId="{31B84EC2-48E1-4295-8C52-61482D1A6C44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6" creationId="{D28AA68F-80B4-4C3B-8318-9AB2BFE7EBD4}"/>
          </ac:cxnSpMkLst>
        </pc:cxnChg>
      </pc:sldChg>
    </pc:docChg>
  </pc:docChgLst>
  <pc:docChgLst>
    <pc:chgData name="Jared Ostmeyer" userId="14c2a26e-6770-4957-ba92-de760a629e02" providerId="ADAL" clId="{AEA2A818-E453-452C-85F1-759F3E14CAC5}"/>
    <pc:docChg chg="undo custSel modSld">
      <pc:chgData name="Jared Ostmeyer" userId="14c2a26e-6770-4957-ba92-de760a629e02" providerId="ADAL" clId="{AEA2A818-E453-452C-85F1-759F3E14CAC5}" dt="2019-10-15T18:14:33.505" v="1154" actId="478"/>
      <pc:docMkLst>
        <pc:docMk/>
      </pc:docMkLst>
      <pc:sldChg chg="addSp delSp modSp delAnim modAnim">
        <pc:chgData name="Jared Ostmeyer" userId="14c2a26e-6770-4957-ba92-de760a629e02" providerId="ADAL" clId="{AEA2A818-E453-452C-85F1-759F3E14CAC5}" dt="2019-10-15T18:14:33.505" v="1154" actId="478"/>
        <pc:sldMkLst>
          <pc:docMk/>
          <pc:sldMk cId="2400775455" sldId="256"/>
        </pc:sldMkLst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2" creationId="{63F7D750-341B-49D1-8D6C-D0642AD89197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3" creationId="{648748AD-E6E8-42CD-B19B-2417E818C139}"/>
          </ac:spMkLst>
        </pc:spChg>
        <pc:spChg chg="add del mod">
          <ac:chgData name="Jared Ostmeyer" userId="14c2a26e-6770-4957-ba92-de760a629e02" providerId="ADAL" clId="{AEA2A818-E453-452C-85F1-759F3E14CAC5}" dt="2019-10-14T22:02:46.691" v="792" actId="478"/>
          <ac:spMkLst>
            <pc:docMk/>
            <pc:sldMk cId="2400775455" sldId="256"/>
            <ac:spMk id="4" creationId="{8033C22C-2116-4F4C-956B-2CF36FB3CCAA}"/>
          </ac:spMkLst>
        </pc:spChg>
        <pc:spChg chg="add del">
          <ac:chgData name="Jared Ostmeyer" userId="14c2a26e-6770-4957-ba92-de760a629e02" providerId="ADAL" clId="{AEA2A818-E453-452C-85F1-759F3E14CAC5}" dt="2019-10-14T22:02:41.621" v="789"/>
          <ac:spMkLst>
            <pc:docMk/>
            <pc:sldMk cId="2400775455" sldId="256"/>
            <ac:spMk id="5" creationId="{985411F8-685F-433C-B5A9-12254E128BC4}"/>
          </ac:spMkLst>
        </pc:spChg>
        <pc:spChg chg="add del">
          <ac:chgData name="Jared Ostmeyer" userId="14c2a26e-6770-4957-ba92-de760a629e02" providerId="ADAL" clId="{AEA2A818-E453-452C-85F1-759F3E14CAC5}" dt="2019-10-14T22:03:24.170" v="799"/>
          <ac:spMkLst>
            <pc:docMk/>
            <pc:sldMk cId="2400775455" sldId="256"/>
            <ac:spMk id="6" creationId="{ED835E6B-062A-4659-91BC-07BDA81B22DE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7" creationId="{FB6C7875-1C4A-41AD-8B47-39FB007073EC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11" creationId="{17C90473-0899-4C88-8FBB-8E9616A1940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1" creationId="{6FA06D40-AE58-4CE9-80A2-B4B44221C944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54" creationId="{B27B84BA-5CA2-4309-86EA-E3643A8EF423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56" creationId="{FF33EEFE-5ED5-445E-9C5E-DBC1E6B364BC}"/>
          </ac:spMkLst>
        </pc:spChg>
        <pc:spChg chg="add del mod">
          <ac:chgData name="Jared Ostmeyer" userId="14c2a26e-6770-4957-ba92-de760a629e02" providerId="ADAL" clId="{AEA2A818-E453-452C-85F1-759F3E14CAC5}" dt="2019-10-14T20:18:02.804" v="4"/>
          <ac:spMkLst>
            <pc:docMk/>
            <pc:sldMk cId="2400775455" sldId="256"/>
            <ac:spMk id="61" creationId="{DC8876E2-0322-4C74-8E73-0A90C4DDE0C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0" creationId="{5E941DCE-9020-42A2-A47A-95873D395C1C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2" creationId="{87A8DD86-21AB-4F56-82B1-E689AA943F49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3" creationId="{D2104537-4D81-4905-9913-565967B2C783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9" creationId="{75205D22-6D4A-4E72-9F42-7A42FDF5B87B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1" creationId="{3FD4CCC9-AB2F-48BE-88C7-534DCBFB4092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2" creationId="{89861EEE-2C80-4CF3-8D93-199172B17EF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3" creationId="{EB95E4EF-644A-4FDF-BD5B-A997D4542E4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4" creationId="{79E78716-0046-4C03-91E2-B48A204DBE1D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5" creationId="{B5A61261-4768-47EE-A9BB-C92F211D69D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6" creationId="{C3416A00-A59B-4D04-988E-F167B1439E98}"/>
          </ac:spMkLst>
        </pc:spChg>
        <pc:spChg chg="add del mod">
          <ac:chgData name="Jared Ostmeyer" userId="14c2a26e-6770-4957-ba92-de760a629e02" providerId="ADAL" clId="{AEA2A818-E453-452C-85F1-759F3E14CAC5}" dt="2019-10-14T20:19:37.332" v="104" actId="478"/>
          <ac:spMkLst>
            <pc:docMk/>
            <pc:sldMk cId="2400775455" sldId="256"/>
            <ac:spMk id="117" creationId="{25DF9875-09EC-47C4-848D-B8D46F8FF25B}"/>
          </ac:spMkLst>
        </pc:spChg>
        <pc:spChg chg="add mod">
          <ac:chgData name="Jared Ostmeyer" userId="14c2a26e-6770-4957-ba92-de760a629e02" providerId="ADAL" clId="{AEA2A818-E453-452C-85F1-759F3E14CAC5}" dt="2019-10-14T21:42:59.942" v="688" actId="20577"/>
          <ac:spMkLst>
            <pc:docMk/>
            <pc:sldMk cId="2400775455" sldId="256"/>
            <ac:spMk id="118" creationId="{6E01DE44-9CAE-4E14-B6DE-A1021D22C887}"/>
          </ac:spMkLst>
        </pc:spChg>
        <pc:spChg chg="add mod">
          <ac:chgData name="Jared Ostmeyer" userId="14c2a26e-6770-4957-ba92-de760a629e02" providerId="ADAL" clId="{AEA2A818-E453-452C-85F1-759F3E14CAC5}" dt="2019-10-15T18:13:09.403" v="1061" actId="1076"/>
          <ac:spMkLst>
            <pc:docMk/>
            <pc:sldMk cId="2400775455" sldId="256"/>
            <ac:spMk id="119" creationId="{1AD98F88-35DA-4C33-897F-57B051CDBA64}"/>
          </ac:spMkLst>
        </pc:spChg>
        <pc:spChg chg="add mod">
          <ac:chgData name="Jared Ostmeyer" userId="14c2a26e-6770-4957-ba92-de760a629e02" providerId="ADAL" clId="{AEA2A818-E453-452C-85F1-759F3E14CAC5}" dt="2019-10-14T20:19:32.463" v="102" actId="1076"/>
          <ac:spMkLst>
            <pc:docMk/>
            <pc:sldMk cId="2400775455" sldId="256"/>
            <ac:spMk id="120" creationId="{7069BEB8-E25F-4938-9E59-95808F0FA470}"/>
          </ac:spMkLst>
        </pc:spChg>
        <pc:spChg chg="mod">
          <ac:chgData name="Jared Ostmeyer" userId="14c2a26e-6770-4957-ba92-de760a629e02" providerId="ADAL" clId="{AEA2A818-E453-452C-85F1-759F3E14CAC5}" dt="2019-10-14T21:22:03.973" v="329" actId="1037"/>
          <ac:spMkLst>
            <pc:docMk/>
            <pc:sldMk cId="2400775455" sldId="256"/>
            <ac:spMk id="147" creationId="{BEE90AB5-D20A-42B4-93F7-DA5CFC839012}"/>
          </ac:spMkLst>
        </pc:spChg>
        <pc:spChg chg="add del mod">
          <ac:chgData name="Jared Ostmeyer" userId="14c2a26e-6770-4957-ba92-de760a629e02" providerId="ADAL" clId="{AEA2A818-E453-452C-85F1-759F3E14CAC5}" dt="2019-10-14T21:44:00.716" v="736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AEA2A818-E453-452C-85F1-759F3E14CAC5}" dt="2019-10-14T21:19:04.668" v="303" actId="14100"/>
          <ac:spMkLst>
            <pc:docMk/>
            <pc:sldMk cId="2400775455" sldId="256"/>
            <ac:spMk id="162" creationId="{551EBD41-15AD-491C-9ACA-B6F1D977280C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3" creationId="{2BA98E29-327C-4D2B-A094-30351F9D3653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4" creationId="{668BDF6C-BAE6-44BC-86A7-823AFFA01529}"/>
          </ac:spMkLst>
        </pc:spChg>
        <pc:spChg chg="add del mod">
          <ac:chgData name="Jared Ostmeyer" userId="14c2a26e-6770-4957-ba92-de760a629e02" providerId="ADAL" clId="{AEA2A818-E453-452C-85F1-759F3E14CAC5}" dt="2019-10-14T20:21:18.654" v="147"/>
          <ac:spMkLst>
            <pc:docMk/>
            <pc:sldMk cId="2400775455" sldId="256"/>
            <ac:spMk id="165" creationId="{9AFB8ACA-405F-4844-B00E-34340C77A658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6" creationId="{F21A72FE-F21F-4A1C-A906-EE083AD85969}"/>
          </ac:spMkLst>
        </pc:spChg>
        <pc:spChg chg="add mod topLvl">
          <ac:chgData name="Jared Ostmeyer" userId="14c2a26e-6770-4957-ba92-de760a629e02" providerId="ADAL" clId="{AEA2A818-E453-452C-85F1-759F3E14CAC5}" dt="2019-10-14T20:26:04.175" v="272" actId="1037"/>
          <ac:spMkLst>
            <pc:docMk/>
            <pc:sldMk cId="2400775455" sldId="256"/>
            <ac:spMk id="167" creationId="{48CFA23C-6EEA-48D4-8148-7CDA75BCFD6D}"/>
          </ac:spMkLst>
        </pc:spChg>
        <pc:spChg chg="add mod topLvl">
          <ac:chgData name="Jared Ostmeyer" userId="14c2a26e-6770-4957-ba92-de760a629e02" providerId="ADAL" clId="{AEA2A818-E453-452C-85F1-759F3E14CAC5}" dt="2019-10-14T20:25:55.496" v="268" actId="164"/>
          <ac:spMkLst>
            <pc:docMk/>
            <pc:sldMk cId="2400775455" sldId="256"/>
            <ac:spMk id="168" creationId="{26BB0052-48DE-41BB-AABA-087950CFB852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75" creationId="{F2F45176-F11F-422D-812D-4AB78E16066C}"/>
          </ac:spMkLst>
        </pc:spChg>
        <pc:spChg chg="add mod">
          <ac:chgData name="Jared Ostmeyer" userId="14c2a26e-6770-4957-ba92-de760a629e02" providerId="ADAL" clId="{AEA2A818-E453-452C-85F1-759F3E14CAC5}" dt="2019-10-14T22:00:19.135" v="758"/>
          <ac:spMkLst>
            <pc:docMk/>
            <pc:sldMk cId="2400775455" sldId="256"/>
            <ac:spMk id="176" creationId="{7A6B17F3-E7F0-4783-AB0A-071A0699B636}"/>
          </ac:spMkLst>
        </pc:spChg>
        <pc:spChg chg="add mod">
          <ac:chgData name="Jared Ostmeyer" userId="14c2a26e-6770-4957-ba92-de760a629e02" providerId="ADAL" clId="{AEA2A818-E453-452C-85F1-759F3E14CAC5}" dt="2019-10-14T22:01:10.839" v="765"/>
          <ac:spMkLst>
            <pc:docMk/>
            <pc:sldMk cId="2400775455" sldId="256"/>
            <ac:spMk id="177" creationId="{2E8834C0-571C-4EF0-A371-5D21CE4FE833}"/>
          </ac:spMkLst>
        </pc:spChg>
        <pc:spChg chg="add del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79" creationId="{7A982EC9-3EBF-4AEC-9694-16141D3CB5D8}"/>
          </ac:spMkLst>
        </pc:spChg>
        <pc:spChg chg="add del mod">
          <ac:chgData name="Jared Ostmeyer" userId="14c2a26e-6770-4957-ba92-de760a629e02" providerId="ADAL" clId="{AEA2A818-E453-452C-85F1-759F3E14CAC5}" dt="2019-10-14T22:02:28.973" v="787"/>
          <ac:spMkLst>
            <pc:docMk/>
            <pc:sldMk cId="2400775455" sldId="256"/>
            <ac:spMk id="180" creationId="{DE2D3F07-DCD2-434E-98FF-D32ADA373EEF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2" creationId="{50CC718B-0733-4C35-9C0C-50EFB5A400FD}"/>
          </ac:spMkLst>
        </pc:spChg>
        <pc:spChg chg="add del mod">
          <ac:chgData name="Jared Ostmeyer" userId="14c2a26e-6770-4957-ba92-de760a629e02" providerId="ADAL" clId="{AEA2A818-E453-452C-85F1-759F3E14CAC5}" dt="2019-10-14T22:02:59.628" v="795" actId="478"/>
          <ac:spMkLst>
            <pc:docMk/>
            <pc:sldMk cId="2400775455" sldId="256"/>
            <ac:spMk id="183" creationId="{9565D4D2-7AEB-4F3C-B7EB-077C0DD9D18B}"/>
          </ac:spMkLst>
        </pc:spChg>
        <pc:spChg chg="add mod">
          <ac:chgData name="Jared Ostmeyer" userId="14c2a26e-6770-4957-ba92-de760a629e02" providerId="ADAL" clId="{AEA2A818-E453-452C-85F1-759F3E14CAC5}" dt="2019-10-14T22:03:03.826" v="797" actId="1076"/>
          <ac:spMkLst>
            <pc:docMk/>
            <pc:sldMk cId="2400775455" sldId="256"/>
            <ac:spMk id="184" creationId="{7E398A2C-EAD9-4273-9DBA-405F802BC1DC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6" creationId="{1615419B-5F17-4B5A-9EF0-BB5B36DB3829}"/>
          </ac:spMkLst>
        </pc:spChg>
        <pc:spChg chg="add del mod">
          <ac:chgData name="Jared Ostmeyer" userId="14c2a26e-6770-4957-ba92-de760a629e02" providerId="ADAL" clId="{AEA2A818-E453-452C-85F1-759F3E14CAC5}" dt="2019-10-14T22:15:37.300" v="803" actId="478"/>
          <ac:spMkLst>
            <pc:docMk/>
            <pc:sldMk cId="2400775455" sldId="256"/>
            <ac:spMk id="187" creationId="{E9EE25CD-00CE-4A5F-97C0-CDAA10BCE923}"/>
          </ac:spMkLst>
        </pc:spChg>
        <pc:spChg chg="add mod">
          <ac:chgData name="Jared Ostmeyer" userId="14c2a26e-6770-4957-ba92-de760a629e02" providerId="ADAL" clId="{AEA2A818-E453-452C-85F1-759F3E14CAC5}" dt="2019-10-14T22:15:39.782" v="805" actId="1076"/>
          <ac:spMkLst>
            <pc:docMk/>
            <pc:sldMk cId="2400775455" sldId="256"/>
            <ac:spMk id="188" creationId="{E90C83AE-D286-44EA-AB2B-3D51C54B2CD0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9" creationId="{EBABDCD5-FA60-4BA3-9965-7845395929D2}"/>
          </ac:spMkLst>
        </pc:spChg>
        <pc:spChg chg="add mod">
          <ac:chgData name="Jared Ostmeyer" userId="14c2a26e-6770-4957-ba92-de760a629e02" providerId="ADAL" clId="{AEA2A818-E453-452C-85F1-759F3E14CAC5}" dt="2019-10-14T22:16:16.695" v="809"/>
          <ac:spMkLst>
            <pc:docMk/>
            <pc:sldMk cId="2400775455" sldId="256"/>
            <ac:spMk id="190" creationId="{7A6453D1-6ABE-4EDF-BFD6-CDE7C3819157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1" creationId="{083F1B45-E470-4DCF-9F24-6A6628C22B27}"/>
          </ac:spMkLst>
        </pc:spChg>
        <pc:spChg chg="add mod">
          <ac:chgData name="Jared Ostmeyer" userId="14c2a26e-6770-4957-ba92-de760a629e02" providerId="ADAL" clId="{AEA2A818-E453-452C-85F1-759F3E14CAC5}" dt="2019-10-14T22:16:53.786" v="813"/>
          <ac:spMkLst>
            <pc:docMk/>
            <pc:sldMk cId="2400775455" sldId="256"/>
            <ac:spMk id="192" creationId="{CBF75429-B3E1-4B83-BC16-1400E23BA3CC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3" creationId="{3F21710D-9A24-488B-8D46-65BDBA54EF9B}"/>
          </ac:spMkLst>
        </pc:spChg>
        <pc:spChg chg="add mod">
          <ac:chgData name="Jared Ostmeyer" userId="14c2a26e-6770-4957-ba92-de760a629e02" providerId="ADAL" clId="{AEA2A818-E453-452C-85F1-759F3E14CAC5}" dt="2019-10-14T22:19:02.355" v="817"/>
          <ac:spMkLst>
            <pc:docMk/>
            <pc:sldMk cId="2400775455" sldId="256"/>
            <ac:spMk id="194" creationId="{0B68AF12-503A-403E-8172-E39454D551DB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5" creationId="{247932E8-EE1C-473A-985E-7D8355A97E49}"/>
          </ac:spMkLst>
        </pc:spChg>
        <pc:spChg chg="add mod">
          <ac:chgData name="Jared Ostmeyer" userId="14c2a26e-6770-4957-ba92-de760a629e02" providerId="ADAL" clId="{AEA2A818-E453-452C-85F1-759F3E14CAC5}" dt="2019-10-14T22:19:40.420" v="821"/>
          <ac:spMkLst>
            <pc:docMk/>
            <pc:sldMk cId="2400775455" sldId="256"/>
            <ac:spMk id="196" creationId="{8ED89B6C-BE63-42A9-8D30-C7190C558B8B}"/>
          </ac:spMkLst>
        </pc:spChg>
        <pc:spChg chg="add mod">
          <ac:chgData name="Jared Ostmeyer" userId="14c2a26e-6770-4957-ba92-de760a629e02" providerId="ADAL" clId="{AEA2A818-E453-452C-85F1-759F3E14CAC5}" dt="2019-10-14T20:25:52.665" v="267" actId="164"/>
          <ac:spMkLst>
            <pc:docMk/>
            <pc:sldMk cId="2400775455" sldId="256"/>
            <ac:spMk id="197" creationId="{E1E6DB9B-288E-4FE9-92C8-71B3A12818E0}"/>
          </ac:spMkLst>
        </pc:spChg>
        <pc:spChg chg="add mod">
          <ac:chgData name="Jared Ostmeyer" userId="14c2a26e-6770-4957-ba92-de760a629e02" providerId="ADAL" clId="{AEA2A818-E453-452C-85F1-759F3E14CAC5}" dt="2019-10-14T20:25:52.665" v="267" actId="164"/>
          <ac:spMkLst>
            <pc:docMk/>
            <pc:sldMk cId="2400775455" sldId="256"/>
            <ac:spMk id="198" creationId="{3E374C7C-40D7-4F22-B1E2-C3A5B14A4B43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199" creationId="{2672402B-2EE7-4FD9-8306-184787701026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199" creationId="{A21F4678-D5B3-472D-9193-7BCEA7BC7397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0" creationId="{2A970D54-4777-440A-94E0-A1B3ADA3FD24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0" creationId="{C23A6F2F-767D-4664-8C1E-D2989FD2C05D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1" creationId="{209BE2CA-CC99-4CFC-BD55-0915A20D3F3C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1" creationId="{5777E776-E047-4FF6-B242-01E26483AA00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2" creationId="{2D5680B1-CDD7-4DC6-B74A-1672EE869D3C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2" creationId="{BD84FE99-30EF-4E42-AA31-21E623C543FB}"/>
          </ac:spMkLst>
        </pc:spChg>
        <pc:spChg chg="add mod">
          <ac:chgData name="Jared Ostmeyer" userId="14c2a26e-6770-4957-ba92-de760a629e02" providerId="ADAL" clId="{AEA2A818-E453-452C-85F1-759F3E14CAC5}" dt="2019-10-14T22:27:25.938" v="981" actId="20577"/>
          <ac:spMkLst>
            <pc:docMk/>
            <pc:sldMk cId="2400775455" sldId="256"/>
            <ac:spMk id="203" creationId="{52EB08BC-BE1A-4AF8-82D1-3F639776D776}"/>
          </ac:spMkLst>
        </pc:spChg>
        <pc:spChg chg="add mod">
          <ac:chgData name="Jared Ostmeyer" userId="14c2a26e-6770-4957-ba92-de760a629e02" providerId="ADAL" clId="{AEA2A818-E453-452C-85F1-759F3E14CAC5}" dt="2019-10-14T22:24:15.985" v="915" actId="1037"/>
          <ac:spMkLst>
            <pc:docMk/>
            <pc:sldMk cId="2400775455" sldId="256"/>
            <ac:spMk id="204" creationId="{C662704E-73FD-4599-A583-D05010CB9ACE}"/>
          </ac:spMkLst>
        </pc:spChg>
        <pc:spChg chg="add del mod">
          <ac:chgData name="Jared Ostmeyer" userId="14c2a26e-6770-4957-ba92-de760a629e02" providerId="ADAL" clId="{AEA2A818-E453-452C-85F1-759F3E14CAC5}" dt="2019-10-14T22:23:53.151" v="894"/>
          <ac:spMkLst>
            <pc:docMk/>
            <pc:sldMk cId="2400775455" sldId="256"/>
            <ac:spMk id="205" creationId="{36910B6E-DC21-4982-A581-C8747D9167C1}"/>
          </ac:spMkLst>
        </pc:spChg>
        <pc:spChg chg="add mod">
          <ac:chgData name="Jared Ostmeyer" userId="14c2a26e-6770-4957-ba92-de760a629e02" providerId="ADAL" clId="{AEA2A818-E453-452C-85F1-759F3E14CAC5}" dt="2019-10-14T22:24:23.481" v="917" actId="1076"/>
          <ac:spMkLst>
            <pc:docMk/>
            <pc:sldMk cId="2400775455" sldId="256"/>
            <ac:spMk id="206" creationId="{05BC42C9-3332-4DFC-A084-BD6C68F04725}"/>
          </ac:spMkLst>
        </pc:spChg>
        <pc:spChg chg="add mod">
          <ac:chgData name="Jared Ostmeyer" userId="14c2a26e-6770-4957-ba92-de760a629e02" providerId="ADAL" clId="{AEA2A818-E453-452C-85F1-759F3E14CAC5}" dt="2019-10-14T22:27:29.512" v="985" actId="20577"/>
          <ac:spMkLst>
            <pc:docMk/>
            <pc:sldMk cId="2400775455" sldId="256"/>
            <ac:spMk id="207" creationId="{00BAC836-A4AC-4525-A632-4DB000ADC76F}"/>
          </ac:spMkLst>
        </pc:spChg>
        <pc:spChg chg="add del mod">
          <ac:chgData name="Jared Ostmeyer" userId="14c2a26e-6770-4957-ba92-de760a629e02" providerId="ADAL" clId="{AEA2A818-E453-452C-85F1-759F3E14CAC5}" dt="2019-10-14T22:25:32.551" v="937"/>
          <ac:spMkLst>
            <pc:docMk/>
            <pc:sldMk cId="2400775455" sldId="256"/>
            <ac:spMk id="208" creationId="{31AC892C-824F-4DB0-B3A8-CF47A24B4976}"/>
          </ac:spMkLst>
        </pc:spChg>
        <pc:spChg chg="add mod">
          <ac:chgData name="Jared Ostmeyer" userId="14c2a26e-6770-4957-ba92-de760a629e02" providerId="ADAL" clId="{AEA2A818-E453-452C-85F1-759F3E14CAC5}" dt="2019-10-14T22:25:41.545" v="941" actId="1076"/>
          <ac:spMkLst>
            <pc:docMk/>
            <pc:sldMk cId="2400775455" sldId="256"/>
            <ac:spMk id="242" creationId="{AF44FED6-0F02-4D87-8F51-E18279DB58F4}"/>
          </ac:spMkLst>
        </pc:spChg>
        <pc:spChg chg="add mod">
          <ac:chgData name="Jared Ostmeyer" userId="14c2a26e-6770-4957-ba92-de760a629e02" providerId="ADAL" clId="{AEA2A818-E453-452C-85F1-759F3E14CAC5}" dt="2019-10-14T22:27:35.353" v="989" actId="20577"/>
          <ac:spMkLst>
            <pc:docMk/>
            <pc:sldMk cId="2400775455" sldId="256"/>
            <ac:spMk id="243" creationId="{5A7C62A1-7513-435A-B8E9-A66D04A35B41}"/>
          </ac:spMkLst>
        </pc:spChg>
        <pc:spChg chg="add mod">
          <ac:chgData name="Jared Ostmeyer" userId="14c2a26e-6770-4957-ba92-de760a629e02" providerId="ADAL" clId="{AEA2A818-E453-452C-85F1-759F3E14CAC5}" dt="2019-10-14T22:26:32.281" v="960" actId="1076"/>
          <ac:spMkLst>
            <pc:docMk/>
            <pc:sldMk cId="2400775455" sldId="256"/>
            <ac:spMk id="244" creationId="{B3A7A99D-4676-4287-8CED-0FC41F7B3CE7}"/>
          </ac:spMkLst>
        </pc:spChg>
        <pc:spChg chg="add mod">
          <ac:chgData name="Jared Ostmeyer" userId="14c2a26e-6770-4957-ba92-de760a629e02" providerId="ADAL" clId="{AEA2A818-E453-452C-85F1-759F3E14CAC5}" dt="2019-10-14T22:26:37.153" v="963"/>
          <ac:spMkLst>
            <pc:docMk/>
            <pc:sldMk cId="2400775455" sldId="256"/>
            <ac:spMk id="245" creationId="{F921DD18-FE07-4F4B-9A3A-1ED5D70D971E}"/>
          </ac:spMkLst>
        </pc:spChg>
        <pc:spChg chg="add mod">
          <ac:chgData name="Jared Ostmeyer" userId="14c2a26e-6770-4957-ba92-de760a629e02" providerId="ADAL" clId="{AEA2A818-E453-452C-85F1-759F3E14CAC5}" dt="2019-10-14T22:26:49.817" v="967" actId="1076"/>
          <ac:spMkLst>
            <pc:docMk/>
            <pc:sldMk cId="2400775455" sldId="256"/>
            <ac:spMk id="246" creationId="{4CBAF026-AB30-4904-9CA7-D4B55EA995E5}"/>
          </ac:spMkLst>
        </pc:spChg>
        <pc:spChg chg="add mod">
          <ac:chgData name="Jared Ostmeyer" userId="14c2a26e-6770-4957-ba92-de760a629e02" providerId="ADAL" clId="{AEA2A818-E453-452C-85F1-759F3E14CAC5}" dt="2019-10-14T22:27:38.937" v="993" actId="20577"/>
          <ac:spMkLst>
            <pc:docMk/>
            <pc:sldMk cId="2400775455" sldId="256"/>
            <ac:spMk id="247" creationId="{C09867D8-CB45-406B-B96A-E9BBEB96819E}"/>
          </ac:spMkLst>
        </pc:spChg>
        <pc:spChg chg="add mod">
          <ac:chgData name="Jared Ostmeyer" userId="14c2a26e-6770-4957-ba92-de760a629e02" providerId="ADAL" clId="{AEA2A818-E453-452C-85F1-759F3E14CAC5}" dt="2019-10-14T22:27:13.018" v="974" actId="1076"/>
          <ac:spMkLst>
            <pc:docMk/>
            <pc:sldMk cId="2400775455" sldId="256"/>
            <ac:spMk id="248" creationId="{C929FD1D-B449-481C-A11A-C4E5CEF769B5}"/>
          </ac:spMkLst>
        </pc:spChg>
        <pc:spChg chg="add mod">
          <ac:chgData name="Jared Ostmeyer" userId="14c2a26e-6770-4957-ba92-de760a629e02" providerId="ADAL" clId="{AEA2A818-E453-452C-85F1-759F3E14CAC5}" dt="2019-10-14T22:27:44.770" v="997" actId="20577"/>
          <ac:spMkLst>
            <pc:docMk/>
            <pc:sldMk cId="2400775455" sldId="256"/>
            <ac:spMk id="249" creationId="{D8094A74-DB29-4F95-AEAD-6B47C8570056}"/>
          </ac:spMkLst>
        </pc:spChg>
        <pc:spChg chg="add mod">
          <ac:chgData name="Jared Ostmeyer" userId="14c2a26e-6770-4957-ba92-de760a629e02" providerId="ADAL" clId="{AEA2A818-E453-452C-85F1-759F3E14CAC5}" dt="2019-10-15T18:12:23.136" v="1002" actId="20577"/>
          <ac:spMkLst>
            <pc:docMk/>
            <pc:sldMk cId="2400775455" sldId="256"/>
            <ac:spMk id="250" creationId="{1E389A38-F448-4D57-85AB-F399DADF4A96}"/>
          </ac:spMkLst>
        </pc:spChg>
        <pc:spChg chg="add mod">
          <ac:chgData name="Jared Ostmeyer" userId="14c2a26e-6770-4957-ba92-de760a629e02" providerId="ADAL" clId="{AEA2A818-E453-452C-85F1-759F3E14CAC5}" dt="2019-10-15T18:12:30.185" v="1012" actId="113"/>
          <ac:spMkLst>
            <pc:docMk/>
            <pc:sldMk cId="2400775455" sldId="256"/>
            <ac:spMk id="251" creationId="{FF3B2E86-A544-408D-9CA4-C2D075137C08}"/>
          </ac:spMkLst>
        </pc:spChg>
        <pc:spChg chg="add mod">
          <ac:chgData name="Jared Ostmeyer" userId="14c2a26e-6770-4957-ba92-de760a629e02" providerId="ADAL" clId="{AEA2A818-E453-452C-85F1-759F3E14CAC5}" dt="2019-10-15T18:12:44.547" v="1038" actId="1076"/>
          <ac:spMkLst>
            <pc:docMk/>
            <pc:sldMk cId="2400775455" sldId="256"/>
            <ac:spMk id="252" creationId="{1E8447C1-81E3-4B9C-9B65-609D91D43B59}"/>
          </ac:spMkLst>
        </pc:spChg>
        <pc:spChg chg="add mod">
          <ac:chgData name="Jared Ostmeyer" userId="14c2a26e-6770-4957-ba92-de760a629e02" providerId="ADAL" clId="{AEA2A818-E453-452C-85F1-759F3E14CAC5}" dt="2019-10-15T18:12:50.105" v="1047" actId="20577"/>
          <ac:spMkLst>
            <pc:docMk/>
            <pc:sldMk cId="2400775455" sldId="256"/>
            <ac:spMk id="253" creationId="{499FA5AC-48E6-44BE-8A4A-F7FF793EAE04}"/>
          </ac:spMkLst>
        </pc:spChg>
        <pc:spChg chg="add mod">
          <ac:chgData name="Jared Ostmeyer" userId="14c2a26e-6770-4957-ba92-de760a629e02" providerId="ADAL" clId="{AEA2A818-E453-452C-85F1-759F3E14CAC5}" dt="2019-10-15T18:13:19.660" v="1078" actId="20577"/>
          <ac:spMkLst>
            <pc:docMk/>
            <pc:sldMk cId="2400775455" sldId="256"/>
            <ac:spMk id="254" creationId="{A509FA29-6522-436D-9A79-14495761C441}"/>
          </ac:spMkLst>
        </pc:spChg>
        <pc:spChg chg="add mod">
          <ac:chgData name="Jared Ostmeyer" userId="14c2a26e-6770-4957-ba92-de760a629e02" providerId="ADAL" clId="{AEA2A818-E453-452C-85F1-759F3E14CAC5}" dt="2019-10-15T18:13:40.947" v="1093" actId="1076"/>
          <ac:spMkLst>
            <pc:docMk/>
            <pc:sldMk cId="2400775455" sldId="256"/>
            <ac:spMk id="255" creationId="{52080CFE-DAC2-4743-8AA6-150A89945AC9}"/>
          </ac:spMkLst>
        </pc:spChg>
        <pc:spChg chg="add mod">
          <ac:chgData name="Jared Ostmeyer" userId="14c2a26e-6770-4957-ba92-de760a629e02" providerId="ADAL" clId="{AEA2A818-E453-452C-85F1-759F3E14CAC5}" dt="2019-10-15T18:14:16.081" v="1152" actId="20577"/>
          <ac:spMkLst>
            <pc:docMk/>
            <pc:sldMk cId="2400775455" sldId="256"/>
            <ac:spMk id="256" creationId="{8086BAF4-E3A0-428F-927E-0CEBCC31A57C}"/>
          </ac:spMkLst>
        </pc:spChg>
        <pc:spChg chg="add mod">
          <ac:chgData name="Jared Ostmeyer" userId="14c2a26e-6770-4957-ba92-de760a629e02" providerId="ADAL" clId="{AEA2A818-E453-452C-85F1-759F3E14CAC5}" dt="2019-10-15T18:14:10.667" v="1145" actId="20577"/>
          <ac:spMkLst>
            <pc:docMk/>
            <pc:sldMk cId="2400775455" sldId="256"/>
            <ac:spMk id="257" creationId="{A31CCA1B-975B-4DD2-9320-7A05FAB7F285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76" creationId="{D0B9C3D8-ABD4-4550-BA06-8EFAE4402F59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98" creationId="{56F8A670-F8B7-433C-AA0F-4D770F525E3B}"/>
          </ac:spMkLst>
        </pc:spChg>
        <pc:spChg chg="mod">
          <ac:chgData name="Jared Ostmeyer" userId="14c2a26e-6770-4957-ba92-de760a629e02" providerId="ADAL" clId="{AEA2A818-E453-452C-85F1-759F3E14CAC5}" dt="2019-10-14T22:01:21.672" v="767" actId="1076"/>
          <ac:spMkLst>
            <pc:docMk/>
            <pc:sldMk cId="2400775455" sldId="256"/>
            <ac:spMk id="311" creationId="{B92D3871-56DA-424D-80E8-47066EBBF02F}"/>
          </ac:spMkLst>
        </pc:spChg>
        <pc:spChg chg="mod">
          <ac:chgData name="Jared Ostmeyer" userId="14c2a26e-6770-4957-ba92-de760a629e02" providerId="ADAL" clId="{AEA2A818-E453-452C-85F1-759F3E14CAC5}" dt="2019-10-14T21:30:25.536" v="541" actId="207"/>
          <ac:spMkLst>
            <pc:docMk/>
            <pc:sldMk cId="2400775455" sldId="256"/>
            <ac:spMk id="319" creationId="{1B0B30AB-40AF-4BA2-B18C-4EB39E6D0F3B}"/>
          </ac:spMkLst>
        </pc:spChg>
        <pc:spChg chg="mod">
          <ac:chgData name="Jared Ostmeyer" userId="14c2a26e-6770-4957-ba92-de760a629e02" providerId="ADAL" clId="{AEA2A818-E453-452C-85F1-759F3E14CAC5}" dt="2019-10-14T21:24:01.447" v="375" actId="1035"/>
          <ac:spMkLst>
            <pc:docMk/>
            <pc:sldMk cId="2400775455" sldId="256"/>
            <ac:spMk id="329" creationId="{25D0A4CD-C7CE-4671-B87F-F2DE8FDBF1C0}"/>
          </ac:spMkLst>
        </pc:spChg>
        <pc:spChg chg="mod">
          <ac:chgData name="Jared Ostmeyer" userId="14c2a26e-6770-4957-ba92-de760a629e02" providerId="ADAL" clId="{AEA2A818-E453-452C-85F1-759F3E14CAC5}" dt="2019-10-14T21:30:32.335" v="542" actId="208"/>
          <ac:spMkLst>
            <pc:docMk/>
            <pc:sldMk cId="2400775455" sldId="256"/>
            <ac:spMk id="335" creationId="{A52CDD0E-1A98-486F-AC4F-0A7BEB86D91B}"/>
          </ac:spMkLst>
        </pc:spChg>
        <pc:spChg chg="mod">
          <ac:chgData name="Jared Ostmeyer" userId="14c2a26e-6770-4957-ba92-de760a629e02" providerId="ADAL" clId="{AEA2A818-E453-452C-85F1-759F3E14CAC5}" dt="2019-10-14T21:29:36.632" v="530" actId="207"/>
          <ac:spMkLst>
            <pc:docMk/>
            <pc:sldMk cId="2400775455" sldId="256"/>
            <ac:spMk id="347" creationId="{8EA3A863-D932-4245-B944-593B86A6F642}"/>
          </ac:spMkLst>
        </pc:spChg>
        <pc:spChg chg="mod">
          <ac:chgData name="Jared Ostmeyer" userId="14c2a26e-6770-4957-ba92-de760a629e02" providerId="ADAL" clId="{AEA2A818-E453-452C-85F1-759F3E14CAC5}" dt="2019-10-14T21:30:11.968" v="537" actId="208"/>
          <ac:spMkLst>
            <pc:docMk/>
            <pc:sldMk cId="2400775455" sldId="256"/>
            <ac:spMk id="353" creationId="{935CEFDF-CEA1-4F25-88CB-001F14D43B6B}"/>
          </ac:spMkLst>
        </pc:spChg>
        <pc:spChg chg="mod">
          <ac:chgData name="Jared Ostmeyer" userId="14c2a26e-6770-4957-ba92-de760a629e02" providerId="ADAL" clId="{AEA2A818-E453-452C-85F1-759F3E14CAC5}" dt="2019-10-14T21:29:28.008" v="528" actId="207"/>
          <ac:spMkLst>
            <pc:docMk/>
            <pc:sldMk cId="2400775455" sldId="256"/>
            <ac:spMk id="358" creationId="{F75294AA-C698-4D7B-994E-DB3E73D17657}"/>
          </ac:spMkLst>
        </pc:spChg>
        <pc:spChg chg="mod">
          <ac:chgData name="Jared Ostmeyer" userId="14c2a26e-6770-4957-ba92-de760a629e02" providerId="ADAL" clId="{AEA2A818-E453-452C-85F1-759F3E14CAC5}" dt="2019-10-14T21:29:46.423" v="532" actId="207"/>
          <ac:spMkLst>
            <pc:docMk/>
            <pc:sldMk cId="2400775455" sldId="256"/>
            <ac:spMk id="370" creationId="{74619A0B-70BC-460B-8CE0-B33C2A3176D9}"/>
          </ac:spMkLst>
        </pc:spChg>
        <pc:spChg chg="add mod">
          <ac:chgData name="Jared Ostmeyer" userId="14c2a26e-6770-4957-ba92-de760a629e02" providerId="ADAL" clId="{AEA2A818-E453-452C-85F1-759F3E14CAC5}" dt="2019-10-14T21:35:59.810" v="623" actId="164"/>
          <ac:spMkLst>
            <pc:docMk/>
            <pc:sldMk cId="2400775455" sldId="256"/>
            <ac:spMk id="389" creationId="{22CC6589-088B-4D55-9120-08266093FA5A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0" creationId="{2726D55A-ACA7-42E0-9801-F7CAD99FFBA3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1" creationId="{51CB4F5A-4A21-4F5A-8DE2-4322B08C5947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2" creationId="{A6221128-A51F-44A8-B375-1FFDD2B218CA}"/>
          </ac:spMkLst>
        </pc:spChg>
        <pc:spChg chg="add del mod">
          <ac:chgData name="Jared Ostmeyer" userId="14c2a26e-6770-4957-ba92-de760a629e02" providerId="ADAL" clId="{AEA2A818-E453-452C-85F1-759F3E14CAC5}" dt="2019-10-14T21:28:09.613" v="492" actId="478"/>
          <ac:spMkLst>
            <pc:docMk/>
            <pc:sldMk cId="2400775455" sldId="256"/>
            <ac:spMk id="393" creationId="{17A7F571-B198-47A8-A090-4FEA2BBC76D2}"/>
          </ac:spMkLst>
        </pc:spChg>
        <pc:spChg chg="add del">
          <ac:chgData name="Jared Ostmeyer" userId="14c2a26e-6770-4957-ba92-de760a629e02" providerId="ADAL" clId="{AEA2A818-E453-452C-85F1-759F3E14CAC5}" dt="2019-10-14T21:28:07.440" v="491" actId="478"/>
          <ac:spMkLst>
            <pc:docMk/>
            <pc:sldMk cId="2400775455" sldId="256"/>
            <ac:spMk id="394" creationId="{5DAE317D-25B1-4D5C-8C8A-196370BB196B}"/>
          </ac:spMkLst>
        </pc:spChg>
        <pc:spChg chg="add mod">
          <ac:chgData name="Jared Ostmeyer" userId="14c2a26e-6770-4957-ba92-de760a629e02" providerId="ADAL" clId="{AEA2A818-E453-452C-85F1-759F3E14CAC5}" dt="2019-10-14T21:36:13.036" v="626" actId="164"/>
          <ac:spMkLst>
            <pc:docMk/>
            <pc:sldMk cId="2400775455" sldId="256"/>
            <ac:spMk id="395" creationId="{EBDD2B3F-D6C0-4A22-8111-68A1D606730F}"/>
          </ac:spMkLst>
        </pc:spChg>
        <pc:spChg chg="add mod">
          <ac:chgData name="Jared Ostmeyer" userId="14c2a26e-6770-4957-ba92-de760a629e02" providerId="ADAL" clId="{AEA2A818-E453-452C-85F1-759F3E14CAC5}" dt="2019-10-14T21:36:09.699" v="625" actId="164"/>
          <ac:spMkLst>
            <pc:docMk/>
            <pc:sldMk cId="2400775455" sldId="256"/>
            <ac:spMk id="396" creationId="{F1BDF5DF-85D9-439C-97A8-259D6346179D}"/>
          </ac:spMkLst>
        </pc:spChg>
        <pc:spChg chg="add mod">
          <ac:chgData name="Jared Ostmeyer" userId="14c2a26e-6770-4957-ba92-de760a629e02" providerId="ADAL" clId="{AEA2A818-E453-452C-85F1-759F3E14CAC5}" dt="2019-10-14T21:36:06.355" v="624" actId="164"/>
          <ac:spMkLst>
            <pc:docMk/>
            <pc:sldMk cId="2400775455" sldId="256"/>
            <ac:spMk id="397" creationId="{DA9A0B3D-D570-4952-8751-FE02D18F26DA}"/>
          </ac:spMkLst>
        </pc:spChg>
        <pc:spChg chg="add mod">
          <ac:chgData name="Jared Ostmeyer" userId="14c2a26e-6770-4957-ba92-de760a629e02" providerId="ADAL" clId="{AEA2A818-E453-452C-85F1-759F3E14CAC5}" dt="2019-10-15T18:13:04.217" v="1058" actId="1035"/>
          <ac:spMkLst>
            <pc:docMk/>
            <pc:sldMk cId="2400775455" sldId="256"/>
            <ac:spMk id="446" creationId="{ED6FE5FB-11E2-4306-99AC-6346544B3F98}"/>
          </ac:spMkLst>
        </pc:spChg>
        <pc:spChg chg="add mod">
          <ac:chgData name="Jared Ostmeyer" userId="14c2a26e-6770-4957-ba92-de760a629e02" providerId="ADAL" clId="{AEA2A818-E453-452C-85F1-759F3E14CAC5}" dt="2019-10-14T21:44:12.248" v="742" actId="20577"/>
          <ac:spMkLst>
            <pc:docMk/>
            <pc:sldMk cId="2400775455" sldId="256"/>
            <ac:spMk id="447" creationId="{7F2B2C82-25D2-4D5A-9239-05E48A92BE5E}"/>
          </ac:spMkLst>
        </pc:spChg>
        <pc:grpChg chg="add del mod">
          <ac:chgData name="Jared Ostmeyer" userId="14c2a26e-6770-4957-ba92-de760a629e02" providerId="ADAL" clId="{AEA2A818-E453-452C-85F1-759F3E14CAC5}" dt="2019-10-14T20:25:07.497" v="250" actId="165"/>
          <ac:grpSpMkLst>
            <pc:docMk/>
            <pc:sldMk cId="2400775455" sldId="256"/>
            <ac:grpSpMk id="3" creationId="{67E42249-2521-4F7E-BCD3-7D585BD0653C}"/>
          </ac:grpSpMkLst>
        </pc:grpChg>
        <pc:grpChg chg="add mod">
          <ac:chgData name="Jared Ostmeyer" userId="14c2a26e-6770-4957-ba92-de760a629e02" providerId="ADAL" clId="{AEA2A818-E453-452C-85F1-759F3E14CAC5}" dt="2019-10-14T20:25:48.656" v="266" actId="164"/>
          <ac:grpSpMkLst>
            <pc:docMk/>
            <pc:sldMk cId="2400775455" sldId="256"/>
            <ac:grpSpMk id="5" creationId="{DE2738F6-BB3B-4CBC-B6A8-C942FAD9CC56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7" creationId="{9FF3C33C-B99C-4065-8696-0915B6D2EEDD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8" creationId="{CCFF1D73-3CAD-41B9-8D46-1277AC27C67C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9" creationId="{82821D38-82B1-4E0D-A6BC-00948C3BC1DC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0" creationId="{110446D2-B784-4CB6-BE92-EF5694102952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3" creationId="{FF526C5C-F64C-431F-8796-49D608E9344E}"/>
          </ac:grpSpMkLst>
        </pc:grpChg>
        <pc:grpChg chg="add mod">
          <ac:chgData name="Jared Ostmeyer" userId="14c2a26e-6770-4957-ba92-de760a629e02" providerId="ADAL" clId="{AEA2A818-E453-452C-85F1-759F3E14CAC5}" dt="2019-10-14T22:01:21.672" v="767" actId="1076"/>
          <ac:grpSpMkLst>
            <pc:docMk/>
            <pc:sldMk cId="2400775455" sldId="256"/>
            <ac:grpSpMk id="14" creationId="{2381B0C7-398E-4059-9ECD-7BD4825936A0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5" creationId="{69C7B513-A095-422F-A0C0-96D004E59CD9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6" creationId="{6DA60C44-B1C7-4495-BE4E-8FC50C075FC9}"/>
          </ac:grpSpMkLst>
        </pc:grpChg>
        <pc:grpChg chg="add del">
          <ac:chgData name="Jared Ostmeyer" userId="14c2a26e-6770-4957-ba92-de760a629e02" providerId="ADAL" clId="{AEA2A818-E453-452C-85F1-759F3E14CAC5}" dt="2019-10-14T21:22:59.885" v="351" actId="478"/>
          <ac:grpSpMkLst>
            <pc:docMk/>
            <pc:sldMk cId="2400775455" sldId="256"/>
            <ac:grpSpMk id="62" creationId="{7043E23C-FB4E-4721-9A4D-5718A60630CA}"/>
          </ac:grpSpMkLst>
        </pc:grpChg>
        <pc:grpChg chg="add del mod">
          <ac:chgData name="Jared Ostmeyer" userId="14c2a26e-6770-4957-ba92-de760a629e02" providerId="ADAL" clId="{AEA2A818-E453-452C-85F1-759F3E14CAC5}" dt="2019-10-14T21:19:21.678" v="304" actId="165"/>
          <ac:grpSpMkLst>
            <pc:docMk/>
            <pc:sldMk cId="2400775455" sldId="256"/>
            <ac:grpSpMk id="121" creationId="{5A1822FF-2015-439F-B940-E7E72FF5A0BD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2" creationId="{16DEF3FC-1F38-4ADE-B005-28DDE9D63D46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3" creationId="{624095C4-29CB-4C53-9AFD-F691087BC41B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4" creationId="{EC0CC6D2-E399-4D09-95A3-75FEFEA5EF3C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5" creationId="{DDB4DA36-B038-452D-A82A-3DF9BC3B2371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6" creationId="{A5F5BB4D-D09D-4134-AC77-1EDCB6B16F90}"/>
          </ac:grpSpMkLst>
        </pc:grpChg>
        <pc:grpChg chg="mod">
          <ac:chgData name="Jared Ostmeyer" userId="14c2a26e-6770-4957-ba92-de760a629e02" providerId="ADAL" clId="{AEA2A818-E453-452C-85F1-759F3E14CAC5}" dt="2019-10-14T20:19:44.911" v="105"/>
          <ac:grpSpMkLst>
            <pc:docMk/>
            <pc:sldMk cId="2400775455" sldId="256"/>
            <ac:grpSpMk id="127" creationId="{DF94A999-8D67-4D1B-BA00-FE04A51B40F4}"/>
          </ac:grpSpMkLst>
        </pc:grpChg>
        <pc:grpChg chg="add del mod">
          <ac:chgData name="Jared Ostmeyer" userId="14c2a26e-6770-4957-ba92-de760a629e02" providerId="ADAL" clId="{AEA2A818-E453-452C-85F1-759F3E14CAC5}" dt="2019-10-14T20:23:47.615" v="195"/>
          <ac:grpSpMkLst>
            <pc:docMk/>
            <pc:sldMk cId="2400775455" sldId="256"/>
            <ac:grpSpMk id="169" creationId="{557FE820-FF6D-41E8-9609-B0C8C04D8922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76" creationId="{99A8B1B2-269C-4A43-92A6-5290B719C8F1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83" creationId="{4A83CB35-4AC3-4C77-AA59-456A7775253D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90" creationId="{D3DADDDA-0729-4DD7-ADAC-4E40F6D8EE78}"/>
          </ac:grpSpMkLst>
        </pc:grpChg>
        <pc:grpChg chg="add del mod">
          <ac:chgData name="Jared Ostmeyer" userId="14c2a26e-6770-4957-ba92-de760a629e02" providerId="ADAL" clId="{AEA2A818-E453-452C-85F1-759F3E14CAC5}" dt="2019-10-14T20:26:30.227" v="284"/>
          <ac:grpSpMkLst>
            <pc:docMk/>
            <pc:sldMk cId="2400775455" sldId="256"/>
            <ac:grpSpMk id="203" creationId="{D9826B1B-5618-46D8-91C7-41BF755C6CA0}"/>
          </ac:grpSpMkLst>
        </pc:grpChg>
        <pc:grpChg chg="add del mod">
          <ac:chgData name="Jared Ostmeyer" userId="14c2a26e-6770-4957-ba92-de760a629e02" providerId="ADAL" clId="{AEA2A818-E453-452C-85F1-759F3E14CAC5}" dt="2019-10-14T20:26:30.227" v="284"/>
          <ac:grpSpMkLst>
            <pc:docMk/>
            <pc:sldMk cId="2400775455" sldId="256"/>
            <ac:grpSpMk id="206" creationId="{E2E0FDFA-81EC-4D8A-BBD7-D00F81AB0B8B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09" creationId="{700FA230-FF19-469F-98AF-E48E427FDFAB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14" creationId="{54AEEFDB-DBF5-41F0-A97E-EABB5576137A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15" creationId="{C2C7C285-2447-437D-8899-DEA00FD31E94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0" creationId="{33587061-7F7C-49F4-A098-CC1BE9883957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5" creationId="{CDCC7E04-DC6D-4B3B-A47A-652C551D0CF8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6" creationId="{CDFC6445-F6A8-4B90-8B06-DBBBA2A615E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1" creationId="{C44BB299-9983-47AF-B230-9738F8285EB4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6" creationId="{FCD3B6E1-6272-4504-A5B2-9A6B56986329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7" creationId="{1C57441C-1DCC-49F1-9C3E-3C595A48819C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42" creationId="{379DE951-D4E8-4630-81B0-8715C514747A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49" creationId="{CF377143-0C86-4CC9-BAAC-06C722A63D0F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56" creationId="{38C6A937-6D6F-45AB-A941-96387C9A912E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63" creationId="{D94155E8-EC6F-47B5-BC18-5DD256A9C558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69" creationId="{EE9CDF94-3117-44C0-A682-914AAB9A8F60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74" creationId="{4C4B2BFD-484B-4964-B089-7A7C8904B441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77" creationId="{274456EC-BD8F-4C8E-ADC6-6079EAB58014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0" creationId="{0DA761CD-6C89-4814-933B-D89C5314ED24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3" creationId="{9B0EAA95-36D9-437C-A4DA-AF001337AD4D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6" creationId="{A08B10FC-5ABA-47F9-BB8D-57659713281B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9" creationId="{166F2F20-CCB1-4F80-83B1-9252A1F247FD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92" creationId="{2FF14317-555F-4681-A3CF-E07EC55B7675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95" creationId="{90A8AD3B-9E11-410D-8AE6-64DCE70C99EE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300" creationId="{CDBBA0AC-AA4C-4E32-9579-67D7BE7411CE}"/>
          </ac:grpSpMkLst>
        </pc:grpChg>
        <pc:grpChg chg="add mod">
          <ac:chgData name="Jared Ostmeyer" userId="14c2a26e-6770-4957-ba92-de760a629e02" providerId="ADAL" clId="{AEA2A818-E453-452C-85F1-759F3E14CAC5}" dt="2019-10-14T22:01:21.672" v="767" actId="1076"/>
          <ac:grpSpMkLst>
            <pc:docMk/>
            <pc:sldMk cId="2400775455" sldId="256"/>
            <ac:grpSpMk id="310" creationId="{9FA919BE-B1D4-446A-9DDC-561E7D1962A7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17" creationId="{C5848D0D-34FC-4B28-9504-DEA94EE57A85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24" creationId="{3D15D853-9C72-4321-93B0-E12FCEF8361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32" creationId="{017677AA-346E-4E95-A1A8-4EDA51C66C71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38" creationId="{3F524550-4D2C-4ACD-84CF-4503250E46B3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43" creationId="{73B08464-9242-4264-94FF-00832D78B9B5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50" creationId="{E1F76884-F03F-47AA-931E-15B58A5A2C51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56" creationId="{5FED81B1-200C-42B8-92C4-0FD340C25A21}"/>
          </ac:grpSpMkLst>
        </pc:grpChg>
        <pc:grpChg chg="add del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63" creationId="{640531D7-4D27-425A-8491-DC2CC528CCD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68" creationId="{67FA3C10-5849-467B-AD07-5462CA77F891}"/>
          </ac:grpSpMkLst>
        </pc:grpChg>
        <pc:grpChg chg="add del mod">
          <ac:chgData name="Jared Ostmeyer" userId="14c2a26e-6770-4957-ba92-de760a629e02" providerId="ADAL" clId="{AEA2A818-E453-452C-85F1-759F3E14CAC5}" dt="2019-10-14T21:26:07.316" v="413" actId="478"/>
          <ac:grpSpMkLst>
            <pc:docMk/>
            <pc:sldMk cId="2400775455" sldId="256"/>
            <ac:grpSpMk id="375" creationId="{720EB42D-2786-4DC3-9391-382D9AE38CB7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82" creationId="{B03BBC15-D16F-4CF6-966A-4CD966DD4434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398" creationId="{57DC974A-237C-4881-8960-067C08FB182B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05" creationId="{AFE8918D-B707-4094-A18D-B4DC9B4CDE39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12" creationId="{50BB0564-83F0-45E2-A7F4-DEDC056A2936}"/>
          </ac:grpSpMkLst>
        </pc:grpChg>
        <pc:grpChg chg="add del mod">
          <ac:chgData name="Jared Ostmeyer" userId="14c2a26e-6770-4957-ba92-de760a629e02" providerId="ADAL" clId="{AEA2A818-E453-452C-85F1-759F3E14CAC5}" dt="2019-10-14T21:31:12.742" v="557" actId="478"/>
          <ac:grpSpMkLst>
            <pc:docMk/>
            <pc:sldMk cId="2400775455" sldId="256"/>
            <ac:grpSpMk id="419" creationId="{6733C038-6A67-4F30-BA19-EAE1678B4141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26" creationId="{3E2DFF7E-9DF4-4034-A173-B75EFA6CF709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33" creationId="{92AB0DD2-17FA-43EC-AC22-6087AE93B04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439" creationId="{E4B396CD-D1EB-4951-996F-4125D00DB617}"/>
          </ac:grpSpMkLst>
        </pc:grpChg>
        <pc:graphicFrameChg chg="del">
          <ac:chgData name="Jared Ostmeyer" userId="14c2a26e-6770-4957-ba92-de760a629e02" providerId="ADAL" clId="{AEA2A818-E453-452C-85F1-759F3E14CAC5}" dt="2019-10-14T20:17:06.083" v="0" actId="478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del">
          <ac:chgData name="Jared Ostmeyer" userId="14c2a26e-6770-4957-ba92-de760a629e02" providerId="ADAL" clId="{AEA2A818-E453-452C-85F1-759F3E14CAC5}" dt="2019-10-14T20:17:06.083" v="0" actId="478"/>
          <ac:graphicFrameMkLst>
            <pc:docMk/>
            <pc:sldMk cId="2400775455" sldId="256"/>
            <ac:graphicFrameMk id="6" creationId="{CFD74B89-8D94-48BF-A10C-FFD308C0D81E}"/>
          </ac:graphicFrameMkLst>
        </pc:graphicFrameChg>
        <pc:graphicFrameChg chg="add mod ord modGraphic">
          <ac:chgData name="Jared Ostmeyer" userId="14c2a26e-6770-4957-ba92-de760a629e02" providerId="ADAL" clId="{AEA2A818-E453-452C-85F1-759F3E14CAC5}" dt="2019-10-14T21:39:39.661" v="683" actId="12385"/>
          <ac:graphicFrameMkLst>
            <pc:docMk/>
            <pc:sldMk cId="2400775455" sldId="256"/>
            <ac:graphicFrameMk id="12" creationId="{F3C0DC60-F4C7-4DF4-8B36-BE1B66550491}"/>
          </ac:graphicFrameMkLst>
        </pc:graphicFrameChg>
        <pc:graphicFrameChg chg="add mod ord modGraphic">
          <ac:chgData name="Jared Ostmeyer" userId="14c2a26e-6770-4957-ba92-de760a629e02" providerId="ADAL" clId="{AEA2A818-E453-452C-85F1-759F3E14CAC5}" dt="2019-10-14T22:22:51.968" v="865" actId="14734"/>
          <ac:graphicFrameMkLst>
            <pc:docMk/>
            <pc:sldMk cId="2400775455" sldId="256"/>
            <ac:graphicFrameMk id="17" creationId="{C1E47786-0C52-43B0-B0B7-4A227A38ED27}"/>
          </ac:graphicFrameMkLst>
        </pc:graphicFrameChg>
        <pc:graphicFrameChg chg="add del mod modGraphic">
          <ac:chgData name="Jared Ostmeyer" userId="14c2a26e-6770-4957-ba92-de760a629e02" providerId="ADAL" clId="{AEA2A818-E453-452C-85F1-759F3E14CAC5}" dt="2019-10-14T20:18:02.804" v="4"/>
          <ac:graphicFrameMkLst>
            <pc:docMk/>
            <pc:sldMk cId="2400775455" sldId="256"/>
            <ac:graphicFrameMk id="60" creationId="{E63C2595-7D18-4AF9-B503-6539B89E36A7}"/>
          </ac:graphicFrameMkLst>
        </pc:graphicFrame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59" creationId="{0F8415B2-67B5-4160-A48B-84E35116348D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63" creationId="{4FFDC750-41F5-4497-A7D0-D90D35E8B408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66" creationId="{1AC17448-66E5-4DF0-9AF6-84538F5D1336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70" creationId="{C4063BA6-16DF-459A-9E88-9DDF6D007754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84" creationId="{2ED74289-C96C-417F-8B95-B9C4F27A33ED}"/>
          </ac:cxnSpMkLst>
        </pc:cxnChg>
      </pc:sldChg>
    </pc:docChg>
  </pc:docChgLst>
  <pc:docChgLst>
    <pc:chgData name="Jared Ostmeyer" userId="14c2a26e-6770-4957-ba92-de760a629e02" providerId="ADAL" clId="{ABA39346-AFDB-4F02-A990-5A5FE38353CA}"/>
    <pc:docChg chg="undo redo custSel modSld">
      <pc:chgData name="Jared Ostmeyer" userId="14c2a26e-6770-4957-ba92-de760a629e02" providerId="ADAL" clId="{ABA39346-AFDB-4F02-A990-5A5FE38353CA}" dt="2019-10-30T19:31:05.075" v="1187" actId="1038"/>
      <pc:docMkLst>
        <pc:docMk/>
      </pc:docMkLst>
      <pc:sldChg chg="addSp delSp modSp">
        <pc:chgData name="Jared Ostmeyer" userId="14c2a26e-6770-4957-ba92-de760a629e02" providerId="ADAL" clId="{ABA39346-AFDB-4F02-A990-5A5FE38353CA}" dt="2019-10-30T19:31:05.075" v="1187" actId="1038"/>
        <pc:sldMkLst>
          <pc:docMk/>
          <pc:sldMk cId="2400775455" sldId="256"/>
        </pc:sldMkLst>
        <pc:spChg chg="add del mod">
          <ac:chgData name="Jared Ostmeyer" userId="14c2a26e-6770-4957-ba92-de760a629e02" providerId="ADAL" clId="{ABA39346-AFDB-4F02-A990-5A5FE38353CA}" dt="2019-10-30T14:50:41.829" v="921" actId="554"/>
          <ac:spMkLst>
            <pc:docMk/>
            <pc:sldMk cId="2400775455" sldId="256"/>
            <ac:spMk id="5" creationId="{0C7C4664-BD7E-4818-A1BE-F9FAFE014BEF}"/>
          </ac:spMkLst>
        </pc:spChg>
        <pc:spChg chg="add del mod">
          <ac:chgData name="Jared Ostmeyer" userId="14c2a26e-6770-4957-ba92-de760a629e02" providerId="ADAL" clId="{ABA39346-AFDB-4F02-A990-5A5FE38353CA}" dt="2019-10-29T18:17:14.752" v="156" actId="478"/>
          <ac:spMkLst>
            <pc:docMk/>
            <pc:sldMk cId="2400775455" sldId="256"/>
            <ac:spMk id="6" creationId="{3471F5F1-C950-44A7-8963-FD5DF716B6CA}"/>
          </ac:spMkLst>
        </pc:spChg>
        <pc:spChg chg="add mod">
          <ac:chgData name="Jared Ostmeyer" userId="14c2a26e-6770-4957-ba92-de760a629e02" providerId="ADAL" clId="{ABA39346-AFDB-4F02-A990-5A5FE38353CA}" dt="2019-10-29T18:34:04.566" v="641" actId="164"/>
          <ac:spMkLst>
            <pc:docMk/>
            <pc:sldMk cId="2400775455" sldId="256"/>
            <ac:spMk id="12" creationId="{4BA2CE69-C6E7-467B-9FD7-9772B42EE1ED}"/>
          </ac:spMkLst>
        </pc:spChg>
        <pc:spChg chg="add mod">
          <ac:chgData name="Jared Ostmeyer" userId="14c2a26e-6770-4957-ba92-de760a629e02" providerId="ADAL" clId="{ABA39346-AFDB-4F02-A990-5A5FE38353CA}" dt="2019-10-30T17:35:13.496" v="1060" actId="1037"/>
          <ac:spMkLst>
            <pc:docMk/>
            <pc:sldMk cId="2400775455" sldId="256"/>
            <ac:spMk id="13" creationId="{47A10137-AF4D-4268-8A9B-61326E06A4A3}"/>
          </ac:spMkLst>
        </pc:spChg>
        <pc:spChg chg="add mod ord">
          <ac:chgData name="Jared Ostmeyer" userId="14c2a26e-6770-4957-ba92-de760a629e02" providerId="ADAL" clId="{ABA39346-AFDB-4F02-A990-5A5FE38353CA}" dt="2019-10-30T17:36:53.349" v="1103" actId="1036"/>
          <ac:spMkLst>
            <pc:docMk/>
            <pc:sldMk cId="2400775455" sldId="256"/>
            <ac:spMk id="15" creationId="{F02A7A8F-9862-4AFC-89A2-7A496F3B3EBB}"/>
          </ac:spMkLst>
        </pc:spChg>
        <pc:spChg chg="del mod">
          <ac:chgData name="Jared Ostmeyer" userId="14c2a26e-6770-4957-ba92-de760a629e02" providerId="ADAL" clId="{ABA39346-AFDB-4F02-A990-5A5FE38353CA}" dt="2019-10-29T18:14:43.340" v="32" actId="478"/>
          <ac:spMkLst>
            <pc:docMk/>
            <pc:sldMk cId="2400775455" sldId="256"/>
            <ac:spMk id="252" creationId="{659617CE-994F-46D9-88C1-C6F503134339}"/>
          </ac:spMkLst>
        </pc:spChg>
        <pc:spChg chg="mod">
          <ac:chgData name="Jared Ostmeyer" userId="14c2a26e-6770-4957-ba92-de760a629e02" providerId="ADAL" clId="{ABA39346-AFDB-4F02-A990-5A5FE38353CA}" dt="2019-10-30T19:28:20.414" v="1133" actId="164"/>
          <ac:spMkLst>
            <pc:docMk/>
            <pc:sldMk cId="2400775455" sldId="256"/>
            <ac:spMk id="258" creationId="{A17602F5-99A5-443A-8E16-4C56BC507827}"/>
          </ac:spMkLst>
        </pc:spChg>
        <pc:spChg chg="mod">
          <ac:chgData name="Jared Ostmeyer" userId="14c2a26e-6770-4957-ba92-de760a629e02" providerId="ADAL" clId="{ABA39346-AFDB-4F02-A990-5A5FE38353CA}" dt="2019-10-30T19:28:16.727" v="1132" actId="164"/>
          <ac:spMkLst>
            <pc:docMk/>
            <pc:sldMk cId="2400775455" sldId="256"/>
            <ac:spMk id="259" creationId="{CE0EAD34-06D5-439B-8A4B-8EB021E3823E}"/>
          </ac:spMkLst>
        </pc:spChg>
        <pc:spChg chg="mod">
          <ac:chgData name="Jared Ostmeyer" userId="14c2a26e-6770-4957-ba92-de760a629e02" providerId="ADAL" clId="{ABA39346-AFDB-4F02-A990-5A5FE38353CA}" dt="2019-10-30T19:28:12.343" v="1131" actId="164"/>
          <ac:spMkLst>
            <pc:docMk/>
            <pc:sldMk cId="2400775455" sldId="256"/>
            <ac:spMk id="260" creationId="{5CED010F-E4D1-4356-A5FC-AF9839BF258E}"/>
          </ac:spMkLst>
        </pc:spChg>
        <pc:spChg chg="add del mod">
          <ac:chgData name="Jared Ostmeyer" userId="14c2a26e-6770-4957-ba92-de760a629e02" providerId="ADAL" clId="{ABA39346-AFDB-4F02-A990-5A5FE38353CA}" dt="2019-10-30T19:29:49.530" v="1155" actId="1036"/>
          <ac:spMkLst>
            <pc:docMk/>
            <pc:sldMk cId="2400775455" sldId="256"/>
            <ac:spMk id="261" creationId="{5C03CB5D-ABAE-4DDF-A4E5-A3ED228E2656}"/>
          </ac:spMkLst>
        </pc:spChg>
        <pc:spChg chg="del">
          <ac:chgData name="Jared Ostmeyer" userId="14c2a26e-6770-4957-ba92-de760a629e02" providerId="ADAL" clId="{ABA39346-AFDB-4F02-A990-5A5FE38353CA}" dt="2019-10-29T18:14:43.340" v="32" actId="478"/>
          <ac:spMkLst>
            <pc:docMk/>
            <pc:sldMk cId="2400775455" sldId="256"/>
            <ac:spMk id="261" creationId="{F2123282-5772-492C-A99A-F860563408C2}"/>
          </ac:spMkLst>
        </pc:spChg>
        <pc:spChg chg="mod topLvl">
          <ac:chgData name="Jared Ostmeyer" userId="14c2a26e-6770-4957-ba92-de760a629e02" providerId="ADAL" clId="{ABA39346-AFDB-4F02-A990-5A5FE38353CA}" dt="2019-10-30T19:29:26.151" v="1145" actId="12788"/>
          <ac:spMkLst>
            <pc:docMk/>
            <pc:sldMk cId="2400775455" sldId="256"/>
            <ac:spMk id="266" creationId="{DBE59845-C12E-4421-8C03-CFA1398C4A67}"/>
          </ac:spMkLst>
        </pc:spChg>
        <pc:spChg chg="add mod ord">
          <ac:chgData name="Jared Ostmeyer" userId="14c2a26e-6770-4957-ba92-de760a629e02" providerId="ADAL" clId="{ABA39346-AFDB-4F02-A990-5A5FE38353CA}" dt="2019-10-29T18:40:15.049" v="825" actId="1037"/>
          <ac:spMkLst>
            <pc:docMk/>
            <pc:sldMk cId="2400775455" sldId="256"/>
            <ac:spMk id="266" creationId="{DEDAB093-695C-410F-8C57-F3B7E6B853EE}"/>
          </ac:spMkLst>
        </pc:spChg>
        <pc:spChg chg="add mod ord">
          <ac:chgData name="Jared Ostmeyer" userId="14c2a26e-6770-4957-ba92-de760a629e02" providerId="ADAL" clId="{ABA39346-AFDB-4F02-A990-5A5FE38353CA}" dt="2019-10-30T17:37:48.108" v="1125" actId="14100"/>
          <ac:spMkLst>
            <pc:docMk/>
            <pc:sldMk cId="2400775455" sldId="256"/>
            <ac:spMk id="267" creationId="{0D0D20D0-E7B4-4B17-A676-736ADBB3B1E7}"/>
          </ac:spMkLst>
        </pc:spChg>
        <pc:spChg chg="add mod ord">
          <ac:chgData name="Jared Ostmeyer" userId="14c2a26e-6770-4957-ba92-de760a629e02" providerId="ADAL" clId="{ABA39346-AFDB-4F02-A990-5A5FE38353CA}" dt="2019-10-29T18:39:25.480" v="807" actId="164"/>
          <ac:spMkLst>
            <pc:docMk/>
            <pc:sldMk cId="2400775455" sldId="256"/>
            <ac:spMk id="268" creationId="{2F34EF57-4CB4-4F45-A886-AAC193AF1B93}"/>
          </ac:spMkLst>
        </pc:spChg>
        <pc:spChg chg="add mod ord">
          <ac:chgData name="Jared Ostmeyer" userId="14c2a26e-6770-4957-ba92-de760a629e02" providerId="ADAL" clId="{ABA39346-AFDB-4F02-A990-5A5FE38353CA}" dt="2019-10-30T19:29:49.530" v="1155" actId="1036"/>
          <ac:spMkLst>
            <pc:docMk/>
            <pc:sldMk cId="2400775455" sldId="256"/>
            <ac:spMk id="269" creationId="{036F157E-06A9-46C1-9976-AD67FAFB397D}"/>
          </ac:spMkLst>
        </pc:spChg>
        <pc:spChg chg="add mod ord">
          <ac:chgData name="Jared Ostmeyer" userId="14c2a26e-6770-4957-ba92-de760a629e02" providerId="ADAL" clId="{ABA39346-AFDB-4F02-A990-5A5FE38353CA}" dt="2019-10-29T18:40:30.926" v="839" actId="1037"/>
          <ac:spMkLst>
            <pc:docMk/>
            <pc:sldMk cId="2400775455" sldId="256"/>
            <ac:spMk id="270" creationId="{ABFD9E26-5482-4656-BAFC-A8984D7870C7}"/>
          </ac:spMkLst>
        </pc:spChg>
        <pc:spChg chg="add del mod">
          <ac:chgData name="Jared Ostmeyer" userId="14c2a26e-6770-4957-ba92-de760a629e02" providerId="ADAL" clId="{ABA39346-AFDB-4F02-A990-5A5FE38353CA}" dt="2019-10-29T18:28:55.354" v="476" actId="478"/>
          <ac:spMkLst>
            <pc:docMk/>
            <pc:sldMk cId="2400775455" sldId="256"/>
            <ac:spMk id="271" creationId="{4B460DF3-B6AE-4219-8488-8EEE1AE3A6D1}"/>
          </ac:spMkLst>
        </pc:spChg>
        <pc:spChg chg="add del">
          <ac:chgData name="Jared Ostmeyer" userId="14c2a26e-6770-4957-ba92-de760a629e02" providerId="ADAL" clId="{ABA39346-AFDB-4F02-A990-5A5FE38353CA}" dt="2019-10-29T18:28:57.659" v="478"/>
          <ac:spMkLst>
            <pc:docMk/>
            <pc:sldMk cId="2400775455" sldId="256"/>
            <ac:spMk id="272" creationId="{8727661E-DAB9-460D-8249-6F21E5911BDB}"/>
          </ac:spMkLst>
        </pc:spChg>
        <pc:spChg chg="mod topLvl">
          <ac:chgData name="Jared Ostmeyer" userId="14c2a26e-6770-4957-ba92-de760a629e02" providerId="ADAL" clId="{ABA39346-AFDB-4F02-A990-5A5FE38353CA}" dt="2019-10-30T19:31:05.075" v="1187" actId="1038"/>
          <ac:spMkLst>
            <pc:docMk/>
            <pc:sldMk cId="2400775455" sldId="256"/>
            <ac:spMk id="272" creationId="{A780B921-243F-4DF7-8775-9AF09669F741}"/>
          </ac:spMkLst>
        </pc:spChg>
        <pc:spChg chg="add mod">
          <ac:chgData name="Jared Ostmeyer" userId="14c2a26e-6770-4957-ba92-de760a629e02" providerId="ADAL" clId="{ABA39346-AFDB-4F02-A990-5A5FE38353CA}" dt="2019-10-30T19:30:22.301" v="1171" actId="1036"/>
          <ac:spMkLst>
            <pc:docMk/>
            <pc:sldMk cId="2400775455" sldId="256"/>
            <ac:spMk id="273" creationId="{18D21766-AF17-4437-B754-1BDA01F4EBBF}"/>
          </ac:spMkLst>
        </pc:spChg>
        <pc:spChg chg="add mod">
          <ac:chgData name="Jared Ostmeyer" userId="14c2a26e-6770-4957-ba92-de760a629e02" providerId="ADAL" clId="{ABA39346-AFDB-4F02-A990-5A5FE38353CA}" dt="2019-10-29T18:40:39.217" v="842" actId="1076"/>
          <ac:spMkLst>
            <pc:docMk/>
            <pc:sldMk cId="2400775455" sldId="256"/>
            <ac:spMk id="274" creationId="{7272575E-CEE4-45B9-8964-AEDDCC155FA2}"/>
          </ac:spMkLst>
        </pc:spChg>
        <pc:spChg chg="add mod ord">
          <ac:chgData name="Jared Ostmeyer" userId="14c2a26e-6770-4957-ba92-de760a629e02" providerId="ADAL" clId="{ABA39346-AFDB-4F02-A990-5A5FE38353CA}" dt="2019-10-29T18:39:25.480" v="807" actId="164"/>
          <ac:spMkLst>
            <pc:docMk/>
            <pc:sldMk cId="2400775455" sldId="256"/>
            <ac:spMk id="275" creationId="{8A4E3EB6-9AFB-4AB8-A7A0-55D0A8EA0B5D}"/>
          </ac:spMkLst>
        </pc:spChg>
        <pc:spChg chg="mod">
          <ac:chgData name="Jared Ostmeyer" userId="14c2a26e-6770-4957-ba92-de760a629e02" providerId="ADAL" clId="{ABA39346-AFDB-4F02-A990-5A5FE38353CA}" dt="2019-10-30T14:50:52.213" v="926" actId="164"/>
          <ac:spMkLst>
            <pc:docMk/>
            <pc:sldMk cId="2400775455" sldId="256"/>
            <ac:spMk id="285" creationId="{9A698507-5E32-4D91-976E-09C417223883}"/>
          </ac:spMkLst>
        </pc:spChg>
        <pc:spChg chg="mod">
          <ac:chgData name="Jared Ostmeyer" userId="14c2a26e-6770-4957-ba92-de760a629e02" providerId="ADAL" clId="{ABA39346-AFDB-4F02-A990-5A5FE38353CA}" dt="2019-10-30T14:50:52.213" v="926" actId="164"/>
          <ac:spMkLst>
            <pc:docMk/>
            <pc:sldMk cId="2400775455" sldId="256"/>
            <ac:spMk id="286" creationId="{BBE5E9A8-F0A0-41DC-A201-3F454C5EB0B4}"/>
          </ac:spMkLst>
        </pc:spChg>
        <pc:spChg chg="mod">
          <ac:chgData name="Jared Ostmeyer" userId="14c2a26e-6770-4957-ba92-de760a629e02" providerId="ADAL" clId="{ABA39346-AFDB-4F02-A990-5A5FE38353CA}" dt="2019-10-30T19:28:32.910" v="1137" actId="408"/>
          <ac:spMkLst>
            <pc:docMk/>
            <pc:sldMk cId="2400775455" sldId="256"/>
            <ac:spMk id="303" creationId="{A1084600-F872-4DBA-90AF-DD5CD6A5422F}"/>
          </ac:spMkLst>
        </pc:spChg>
        <pc:grpChg chg="add mod">
          <ac:chgData name="Jared Ostmeyer" userId="14c2a26e-6770-4957-ba92-de760a629e02" providerId="ADAL" clId="{ABA39346-AFDB-4F02-A990-5A5FE38353CA}" dt="2019-10-30T14:50:56.845" v="931" actId="555"/>
          <ac:grpSpMkLst>
            <pc:docMk/>
            <pc:sldMk cId="2400775455" sldId="256"/>
            <ac:grpSpMk id="6" creationId="{3D66D707-994F-4525-8630-1FAE869BD9D9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7" creationId="{56206219-2107-4715-ABF6-9EBA863FC356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8" creationId="{87AC49C7-3424-454F-B529-EB1203B3684E}"/>
          </ac:grpSpMkLst>
        </pc:grpChg>
        <pc:grpChg chg="mod">
          <ac:chgData name="Jared Ostmeyer" userId="14c2a26e-6770-4957-ba92-de760a629e02" providerId="ADAL" clId="{ABA39346-AFDB-4F02-A990-5A5FE38353CA}" dt="2019-10-29T18:31:04.724" v="585" actId="1076"/>
          <ac:grpSpMkLst>
            <pc:docMk/>
            <pc:sldMk cId="2400775455" sldId="256"/>
            <ac:grpSpMk id="8" creationId="{E2CE88F4-C1DA-4640-8839-E6E9AD3D3EF4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9" creationId="{A69664D7-EE45-4F12-98BA-D3DC55101F87}"/>
          </ac:grpSpMkLst>
        </pc:grpChg>
        <pc:grpChg chg="add del mod ord">
          <ac:chgData name="Jared Ostmeyer" userId="14c2a26e-6770-4957-ba92-de760a629e02" providerId="ADAL" clId="{ABA39346-AFDB-4F02-A990-5A5FE38353CA}" dt="2019-10-30T17:35:55.792" v="1079" actId="478"/>
          <ac:grpSpMkLst>
            <pc:docMk/>
            <pc:sldMk cId="2400775455" sldId="256"/>
            <ac:grpSpMk id="14" creationId="{10A41AE2-24FF-4180-9895-BC5D7CA9F391}"/>
          </ac:grpSpMkLst>
        </pc:grpChg>
        <pc:grpChg chg="add mod">
          <ac:chgData name="Jared Ostmeyer" userId="14c2a26e-6770-4957-ba92-de760a629e02" providerId="ADAL" clId="{ABA39346-AFDB-4F02-A990-5A5FE38353CA}" dt="2019-10-29T18:45:06.211" v="920" actId="1076"/>
          <ac:grpSpMkLst>
            <pc:docMk/>
            <pc:sldMk cId="2400775455" sldId="256"/>
            <ac:grpSpMk id="16" creationId="{78CDB49A-1CBB-425F-8DA4-35F911BD4E20}"/>
          </ac:grpSpMkLst>
        </pc:grpChg>
        <pc:grpChg chg="add del mod">
          <ac:chgData name="Jared Ostmeyer" userId="14c2a26e-6770-4957-ba92-de760a629e02" providerId="ADAL" clId="{ABA39346-AFDB-4F02-A990-5A5FE38353CA}" dt="2019-10-30T19:29:12.217" v="1142" actId="165"/>
          <ac:grpSpMkLst>
            <pc:docMk/>
            <pc:sldMk cId="2400775455" sldId="256"/>
            <ac:grpSpMk id="265" creationId="{A32817E8-586F-438F-A772-2306C31C4916}"/>
          </ac:grpSpMkLst>
        </pc:grpChg>
        <pc:graphicFrameChg chg="mod">
          <ac:chgData name="Jared Ostmeyer" userId="14c2a26e-6770-4957-ba92-de760a629e02" providerId="ADAL" clId="{ABA39346-AFDB-4F02-A990-5A5FE38353CA}" dt="2019-10-30T14:50:56.845" v="931" actId="555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cxnChg chg="del">
          <ac:chgData name="Jared Ostmeyer" userId="14c2a26e-6770-4957-ba92-de760a629e02" providerId="ADAL" clId="{ABA39346-AFDB-4F02-A990-5A5FE38353CA}" dt="2019-10-29T18:14:43.340" v="32" actId="478"/>
          <ac:cxnSpMkLst>
            <pc:docMk/>
            <pc:sldMk cId="2400775455" sldId="256"/>
            <ac:cxnSpMk id="7" creationId="{DA68A25F-3C79-4334-B8D4-39F33F0D6FC1}"/>
          </ac:cxnSpMkLst>
        </pc:cxnChg>
        <pc:cxnChg chg="mod">
          <ac:chgData name="Jared Ostmeyer" userId="14c2a26e-6770-4957-ba92-de760a629e02" providerId="ADAL" clId="{ABA39346-AFDB-4F02-A990-5A5FE38353CA}" dt="2019-10-30T19:30:00.517" v="1156" actId="1038"/>
          <ac:cxnSpMkLst>
            <pc:docMk/>
            <pc:sldMk cId="2400775455" sldId="256"/>
            <ac:cxnSpMk id="252" creationId="{4822D063-E8BB-4640-8F39-5D642AD48330}"/>
          </ac:cxnSpMkLst>
        </pc:cxnChg>
        <pc:cxnChg chg="add del">
          <ac:chgData name="Jared Ostmeyer" userId="14c2a26e-6770-4957-ba92-de760a629e02" providerId="ADAL" clId="{ABA39346-AFDB-4F02-A990-5A5FE38353CA}" dt="2019-10-29T18:14:43.340" v="32" actId="478"/>
          <ac:cxnSpMkLst>
            <pc:docMk/>
            <pc:sldMk cId="2400775455" sldId="256"/>
            <ac:cxnSpMk id="253" creationId="{CEDD2FA9-EE82-4F54-8474-34AA1F46EEEB}"/>
          </ac:cxnSpMkLst>
        </pc:cxnChg>
        <pc:cxnChg chg="mod">
          <ac:chgData name="Jared Ostmeyer" userId="14c2a26e-6770-4957-ba92-de760a629e02" providerId="ADAL" clId="{ABA39346-AFDB-4F02-A990-5A5FE38353CA}" dt="2019-10-30T19:28:20.414" v="1133" actId="164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ABA39346-AFDB-4F02-A990-5A5FE38353CA}" dt="2019-10-30T19:28:16.727" v="1132" actId="164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ABA39346-AFDB-4F02-A990-5A5FE38353CA}" dt="2019-10-30T19:28:12.343" v="1131" actId="164"/>
          <ac:cxnSpMkLst>
            <pc:docMk/>
            <pc:sldMk cId="2400775455" sldId="256"/>
            <ac:cxnSpMk id="264" creationId="{26D359E1-F012-4C45-97A1-F6C459940B66}"/>
          </ac:cxnSpMkLst>
        </pc:cxnChg>
        <pc:cxnChg chg="add mod">
          <ac:chgData name="Jared Ostmeyer" userId="14c2a26e-6770-4957-ba92-de760a629e02" providerId="ADAL" clId="{ABA39346-AFDB-4F02-A990-5A5FE38353CA}" dt="2019-10-29T18:42:48.858" v="899" actId="1076"/>
          <ac:cxnSpMkLst>
            <pc:docMk/>
            <pc:sldMk cId="2400775455" sldId="256"/>
            <ac:cxnSpMk id="265" creationId="{97F9B815-E9BA-412F-B1F7-58381F7A3736}"/>
          </ac:cxnSpMkLst>
        </pc:cxnChg>
        <pc:cxnChg chg="add del mod">
          <ac:chgData name="Jared Ostmeyer" userId="14c2a26e-6770-4957-ba92-de760a629e02" providerId="ADAL" clId="{ABA39346-AFDB-4F02-A990-5A5FE38353CA}" dt="2019-10-30T17:30:32.136" v="966" actId="554"/>
          <ac:cxnSpMkLst>
            <pc:docMk/>
            <pc:sldMk cId="2400775455" sldId="256"/>
            <ac:cxnSpMk id="271" creationId="{48E66C81-8EFE-4118-8831-DF25AB04213D}"/>
          </ac:cxnSpMkLst>
        </pc:cxnChg>
        <pc:cxnChg chg="add mod">
          <ac:chgData name="Jared Ostmeyer" userId="14c2a26e-6770-4957-ba92-de760a629e02" providerId="ADAL" clId="{ABA39346-AFDB-4F02-A990-5A5FE38353CA}" dt="2019-10-30T19:29:46.194" v="1154" actId="1036"/>
          <ac:cxnSpMkLst>
            <pc:docMk/>
            <pc:sldMk cId="2400775455" sldId="256"/>
            <ac:cxnSpMk id="276" creationId="{F791EB06-3C91-4783-B1E4-B7464A30B5FE}"/>
          </ac:cxnSpMkLst>
        </pc:cxnChg>
        <pc:cxnChg chg="add mod">
          <ac:chgData name="Jared Ostmeyer" userId="14c2a26e-6770-4957-ba92-de760a629e02" providerId="ADAL" clId="{ABA39346-AFDB-4F02-A990-5A5FE38353CA}" dt="2019-10-29T18:40:15.049" v="825" actId="1037"/>
          <ac:cxnSpMkLst>
            <pc:docMk/>
            <pc:sldMk cId="2400775455" sldId="256"/>
            <ac:cxnSpMk id="277" creationId="{AD402A78-7A03-4304-A55D-43980438E73D}"/>
          </ac:cxnSpMkLst>
        </pc:cxnChg>
        <pc:cxnChg chg="add mod">
          <ac:chgData name="Jared Ostmeyer" userId="14c2a26e-6770-4957-ba92-de760a629e02" providerId="ADAL" clId="{ABA39346-AFDB-4F02-A990-5A5FE38353CA}" dt="2019-10-30T17:30:32.136" v="966" actId="554"/>
          <ac:cxnSpMkLst>
            <pc:docMk/>
            <pc:sldMk cId="2400775455" sldId="256"/>
            <ac:cxnSpMk id="278" creationId="{ED5CE03B-B7CB-4279-A3FA-815E7DA06658}"/>
          </ac:cxnSpMkLst>
        </pc:cxnChg>
        <pc:cxnChg chg="add mod">
          <ac:chgData name="Jared Ostmeyer" userId="14c2a26e-6770-4957-ba92-de760a629e02" providerId="ADAL" clId="{ABA39346-AFDB-4F02-A990-5A5FE38353CA}" dt="2019-10-30T19:29:26.151" v="1145" actId="12788"/>
          <ac:cxnSpMkLst>
            <pc:docMk/>
            <pc:sldMk cId="2400775455" sldId="256"/>
            <ac:cxnSpMk id="279" creationId="{38EAE822-5C6B-4119-A377-D5044FAA6FA4}"/>
          </ac:cxnSpMkLst>
        </pc:cxnChg>
        <pc:cxnChg chg="add mod">
          <ac:chgData name="Jared Ostmeyer" userId="14c2a26e-6770-4957-ba92-de760a629e02" providerId="ADAL" clId="{ABA39346-AFDB-4F02-A990-5A5FE38353CA}" dt="2019-10-30T19:30:00.517" v="1156" actId="1038"/>
          <ac:cxnSpMkLst>
            <pc:docMk/>
            <pc:sldMk cId="2400775455" sldId="256"/>
            <ac:cxnSpMk id="280" creationId="{9CAA065C-8147-4591-81B0-AB7935B50B4A}"/>
          </ac:cxnSpMkLst>
        </pc:cxnChg>
        <pc:cxnChg chg="add mod">
          <ac:chgData name="Jared Ostmeyer" userId="14c2a26e-6770-4957-ba92-de760a629e02" providerId="ADAL" clId="{ABA39346-AFDB-4F02-A990-5A5FE38353CA}" dt="2019-10-30T19:30:43.009" v="1182" actId="554"/>
          <ac:cxnSpMkLst>
            <pc:docMk/>
            <pc:sldMk cId="2400775455" sldId="256"/>
            <ac:cxnSpMk id="281" creationId="{72C370EB-A634-4E76-BFE0-6AD12B4752D2}"/>
          </ac:cxnSpMkLst>
        </pc:cxnChg>
        <pc:cxnChg chg="add mod">
          <ac:chgData name="Jared Ostmeyer" userId="14c2a26e-6770-4957-ba92-de760a629e02" providerId="ADAL" clId="{ABA39346-AFDB-4F02-A990-5A5FE38353CA}" dt="2019-10-30T19:30:43.009" v="1182" actId="554"/>
          <ac:cxnSpMkLst>
            <pc:docMk/>
            <pc:sldMk cId="2400775455" sldId="256"/>
            <ac:cxnSpMk id="282" creationId="{4ACA7528-724E-4791-91A4-37453766F477}"/>
          </ac:cxnSpMkLst>
        </pc:cxnChg>
        <pc:cxnChg chg="add mod">
          <ac:chgData name="Jared Ostmeyer" userId="14c2a26e-6770-4957-ba92-de760a629e02" providerId="ADAL" clId="{ABA39346-AFDB-4F02-A990-5A5FE38353CA}" dt="2019-10-30T19:30:04.297" v="1157" actId="1037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ABA39346-AFDB-4F02-A990-5A5FE38353CA}" dt="2019-10-30T19:30:17.708" v="1166" actId="1035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ABA39346-AFDB-4F02-A990-5A5FE38353CA}" dt="2019-10-30T14:51:54.520" v="943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C33CE374-BD3D-4CBA-9F06-A121C1E54725}"/>
    <pc:docChg chg="undo redo custSel modSld modMainMaster">
      <pc:chgData name="Jared Ostmeyer" userId="14c2a26e-6770-4957-ba92-de760a629e02" providerId="ADAL" clId="{C33CE374-BD3D-4CBA-9F06-A121C1E54725}" dt="2019-10-21T23:37:55.997" v="1834" actId="1076"/>
      <pc:docMkLst>
        <pc:docMk/>
      </pc:docMkLst>
      <pc:sldChg chg="addSp delSp modSp">
        <pc:chgData name="Jared Ostmeyer" userId="14c2a26e-6770-4957-ba92-de760a629e02" providerId="ADAL" clId="{C33CE374-BD3D-4CBA-9F06-A121C1E54725}" dt="2019-10-21T23:37:55.997" v="1834" actId="1076"/>
        <pc:sldMkLst>
          <pc:docMk/>
          <pc:sldMk cId="2400775455" sldId="256"/>
        </pc:sldMkLst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3" creationId="{648748AD-E6E8-42CD-B19B-2417E818C139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7" creationId="{FB6C7875-1C4A-41AD-8B47-39FB007073EC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118" creationId="{6E01DE44-9CAE-4E14-B6DE-A1021D22C887}"/>
          </ac:spMkLst>
        </pc:spChg>
        <pc:spChg chg="mod">
          <ac:chgData name="Jared Ostmeyer" userId="14c2a26e-6770-4957-ba92-de760a629e02" providerId="ADAL" clId="{C33CE374-BD3D-4CBA-9F06-A121C1E54725}" dt="2019-10-21T23:28:36.668" v="1737" actId="1035"/>
          <ac:spMkLst>
            <pc:docMk/>
            <pc:sldMk cId="2400775455" sldId="256"/>
            <ac:spMk id="119" creationId="{1AD98F88-35DA-4C33-897F-57B051CDBA64}"/>
          </ac:spMkLst>
        </pc:spChg>
        <pc:spChg chg="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120" creationId="{7069BEB8-E25F-4938-9E59-95808F0FA470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158" creationId="{1B734452-4870-4673-8915-222483830098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5" creationId="{F2F45176-F11F-422D-812D-4AB78E16066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6" creationId="{7A6B17F3-E7F0-4783-AB0A-071A0699B636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7" creationId="{2E8834C0-571C-4EF0-A371-5D21CE4FE833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9" creationId="{7A982EC9-3EBF-4AEC-9694-16141D3CB5D8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0" creationId="{DE2D3F07-DCD2-434E-98FF-D32ADA373EEF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2" creationId="{50CC718B-0733-4C35-9C0C-50EFB5A400FD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4" creationId="{7E398A2C-EAD9-4273-9DBA-405F802BC1D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6" creationId="{1615419B-5F17-4B5A-9EF0-BB5B36DB3829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8" creationId="{E90C83AE-D286-44EA-AB2B-3D51C54B2CD0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9" creationId="{EBABDCD5-FA60-4BA3-9965-7845395929D2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0" creationId="{7A6453D1-6ABE-4EDF-BFD6-CDE7C381915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1" creationId="{083F1B45-E470-4DCF-9F24-6A6628C22B2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2" creationId="{CBF75429-B3E1-4B83-BC16-1400E23BA3C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3" creationId="{3F21710D-9A24-488B-8D46-65BDBA54EF9B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4" creationId="{0B68AF12-503A-403E-8172-E39454D551DB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5" creationId="{247932E8-EE1C-473A-985E-7D8355A97E49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6" creationId="{8ED89B6C-BE63-42A9-8D30-C7190C558B8B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199" creationId="{A21F4678-D5B3-472D-9193-7BCEA7BC7397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200" creationId="{C23A6F2F-767D-4664-8C1E-D2989FD2C05D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01" creationId="{209BE2CA-CC99-4CFC-BD55-0915A20D3F3C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02" creationId="{2D5680B1-CDD7-4DC6-B74A-1672EE869D3C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3" creationId="{52EB08BC-BE1A-4AF8-82D1-3F639776D776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4" creationId="{C662704E-73FD-4599-A583-D05010CB9AC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6" creationId="{05BC42C9-3332-4DFC-A084-BD6C68F0472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7" creationId="{00BAC836-A4AC-4525-A632-4DB000ADC76F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2" creationId="{AF44FED6-0F02-4D87-8F51-E18279DB58F4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3" creationId="{5A7C62A1-7513-435A-B8E9-A66D04A35B41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244" creationId="{B3A7A99D-4676-4287-8CED-0FC41F7B3CE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245" creationId="{F921DD18-FE07-4F4B-9A3A-1ED5D70D971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6" creationId="{4CBAF026-AB30-4904-9CA7-D4B55EA995E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7" creationId="{C09867D8-CB45-406B-B96A-E9BBEB96819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8" creationId="{C929FD1D-B449-481C-A11A-C4E5CEF769B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9" creationId="{D8094A74-DB29-4F95-AEAD-6B47C8570056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0" creationId="{1E389A38-F448-4D57-85AB-F399DADF4A96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1" creationId="{FF3B2E86-A544-408D-9CA4-C2D075137C08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2" creationId="{1E8447C1-81E3-4B9C-9B65-609D91D43B59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3" creationId="{499FA5AC-48E6-44BE-8A4A-F7FF793EAE04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54" creationId="{A509FA29-6522-436D-9A79-14495761C441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55" creationId="{52080CFE-DAC2-4743-8AA6-150A89945AC9}"/>
          </ac:spMkLst>
        </pc:spChg>
        <pc:spChg chg="add 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256" creationId="{8086BAF4-E3A0-428F-927E-0CEBCC31A57C}"/>
          </ac:spMkLst>
        </pc:spChg>
        <pc:spChg chg="add 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257" creationId="{A31CCA1B-975B-4DD2-9320-7A05FAB7F285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8" creationId="{ED210987-F82D-4DC3-9DD4-AF707C4E2ADA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9" creationId="{2DD75B81-09CA-4982-BC8F-AEFA97BE345C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60" creationId="{4C25DB9F-102C-4779-95C5-FE2ABCCA1E73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61" creationId="{E2DD1E51-3E7F-40F2-8F8F-2E7DEA919918}"/>
          </ac:spMkLst>
        </pc:spChg>
        <pc:spChg chg="mod">
          <ac:chgData name="Jared Ostmeyer" userId="14c2a26e-6770-4957-ba92-de760a629e02" providerId="ADAL" clId="{C33CE374-BD3D-4CBA-9F06-A121C1E54725}" dt="2019-10-21T20:15:09.496" v="720" actId="207"/>
          <ac:spMkLst>
            <pc:docMk/>
            <pc:sldMk cId="2400775455" sldId="256"/>
            <ac:spMk id="269" creationId="{AB458EEA-A33A-4251-AF62-CB4B84E594AD}"/>
          </ac:spMkLst>
        </pc:spChg>
        <pc:spChg chg="mod">
          <ac:chgData name="Jared Ostmeyer" userId="14c2a26e-6770-4957-ba92-de760a629e02" providerId="ADAL" clId="{C33CE374-BD3D-4CBA-9F06-A121C1E54725}" dt="2019-10-21T20:15:01.274" v="718" actId="208"/>
          <ac:spMkLst>
            <pc:docMk/>
            <pc:sldMk cId="2400775455" sldId="256"/>
            <ac:spMk id="274" creationId="{643DB850-93D9-47BE-825C-A1DE3D498645}"/>
          </ac:spMkLst>
        </pc:spChg>
        <pc:spChg chg="mod">
          <ac:chgData name="Jared Ostmeyer" userId="14c2a26e-6770-4957-ba92-de760a629e02" providerId="ADAL" clId="{C33CE374-BD3D-4CBA-9F06-A121C1E54725}" dt="2019-10-21T20:14:39.961" v="710" actId="1076"/>
          <ac:spMkLst>
            <pc:docMk/>
            <pc:sldMk cId="2400775455" sldId="256"/>
            <ac:spMk id="278" creationId="{7E7BEEBB-5C52-474F-BFFC-2926D42C2FC1}"/>
          </ac:spMkLst>
        </pc:spChg>
        <pc:spChg chg="mod">
          <ac:chgData name="Jared Ostmeyer" userId="14c2a26e-6770-4957-ba92-de760a629e02" providerId="ADAL" clId="{C33CE374-BD3D-4CBA-9F06-A121C1E54725}" dt="2019-10-21T20:14:23.482" v="706" actId="207"/>
          <ac:spMkLst>
            <pc:docMk/>
            <pc:sldMk cId="2400775455" sldId="256"/>
            <ac:spMk id="289" creationId="{4A203CC1-D0A0-4F6A-9500-1D316F20DDC2}"/>
          </ac:spMkLst>
        </pc:spChg>
        <pc:spChg chg="add del mod">
          <ac:chgData name="Jared Ostmeyer" userId="14c2a26e-6770-4957-ba92-de760a629e02" providerId="ADAL" clId="{C33CE374-BD3D-4CBA-9F06-A121C1E54725}" dt="2019-10-21T23:07:08.114" v="1382" actId="478"/>
          <ac:spMkLst>
            <pc:docMk/>
            <pc:sldMk cId="2400775455" sldId="256"/>
            <ac:spMk id="297" creationId="{1DB6E1E2-6222-49A1-8212-421CEF7387CB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302" creationId="{54723E29-B85E-4A99-B66A-5B4BD0313915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424" creationId="{2442B1E9-31BE-4999-A7FC-5D8BE49B171F}"/>
          </ac:spMkLst>
        </pc:spChg>
        <pc:spChg chg="mod">
          <ac:chgData name="Jared Ostmeyer" userId="14c2a26e-6770-4957-ba92-de760a629e02" providerId="ADAL" clId="{C33CE374-BD3D-4CBA-9F06-A121C1E54725}" dt="2019-10-21T23:28:51.751" v="1739" actId="1036"/>
          <ac:spMkLst>
            <pc:docMk/>
            <pc:sldMk cId="2400775455" sldId="256"/>
            <ac:spMk id="446" creationId="{ED6FE5FB-11E2-4306-99AC-6346544B3F98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447" creationId="{7F2B2C82-25D2-4D5A-9239-05E48A92BE5E}"/>
          </ac:spMkLst>
        </pc:spChg>
        <pc:spChg chg="mod">
          <ac:chgData name="Jared Ostmeyer" userId="14c2a26e-6770-4957-ba92-de760a629e02" providerId="ADAL" clId="{C33CE374-BD3D-4CBA-9F06-A121C1E54725}" dt="2019-10-21T23:14:02.999" v="1455" actId="207"/>
          <ac:spMkLst>
            <pc:docMk/>
            <pc:sldMk cId="2400775455" sldId="256"/>
            <ac:spMk id="448" creationId="{9B90BB37-4563-4C0D-BEE8-C8645401008B}"/>
          </ac:spMkLst>
        </pc:spChg>
        <pc:spChg chg="mod">
          <ac:chgData name="Jared Ostmeyer" userId="14c2a26e-6770-4957-ba92-de760a629e02" providerId="ADAL" clId="{C33CE374-BD3D-4CBA-9F06-A121C1E54725}" dt="2019-10-21T23:14:43.224" v="1472" actId="207"/>
          <ac:spMkLst>
            <pc:docMk/>
            <pc:sldMk cId="2400775455" sldId="256"/>
            <ac:spMk id="454" creationId="{CFD3C6CE-5BD3-49A2-B22D-107ED9C46411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480" creationId="{BE235FC4-3260-4F68-8C8F-98F90A80FB48}"/>
          </ac:spMkLst>
        </pc:spChg>
        <pc:spChg chg="mod">
          <ac:chgData name="Jared Ostmeyer" userId="14c2a26e-6770-4957-ba92-de760a629e02" providerId="ADAL" clId="{C33CE374-BD3D-4CBA-9F06-A121C1E54725}" dt="2019-10-21T23:14:21.242" v="1462" actId="208"/>
          <ac:spMkLst>
            <pc:docMk/>
            <pc:sldMk cId="2400775455" sldId="256"/>
            <ac:spMk id="483" creationId="{8608268D-D670-4D73-9FE0-CC1F13B694C7}"/>
          </ac:spMkLst>
        </pc:spChg>
        <pc:spChg chg="mod">
          <ac:chgData name="Jared Ostmeyer" userId="14c2a26e-6770-4957-ba92-de760a629e02" providerId="ADAL" clId="{C33CE374-BD3D-4CBA-9F06-A121C1E54725}" dt="2019-10-21T23:14:27.344" v="1464" actId="208"/>
          <ac:spMkLst>
            <pc:docMk/>
            <pc:sldMk cId="2400775455" sldId="256"/>
            <ac:spMk id="487" creationId="{170B88C8-6B22-4F80-B910-C790BE09D253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513" creationId="{1F0DD7BF-9466-49BB-B135-70D934C792E5}"/>
          </ac:spMkLst>
        </pc:spChg>
        <pc:spChg chg="mod">
          <ac:chgData name="Jared Ostmeyer" userId="14c2a26e-6770-4957-ba92-de760a629e02" providerId="ADAL" clId="{C33CE374-BD3D-4CBA-9F06-A121C1E54725}" dt="2019-10-21T23:14:08.489" v="1457" actId="207"/>
          <ac:spMkLst>
            <pc:docMk/>
            <pc:sldMk cId="2400775455" sldId="256"/>
            <ac:spMk id="518" creationId="{C5E9FB80-0AE3-41AC-AE6E-4ECAC10D9CC2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1" creationId="{F17478EC-9AD3-4A70-AF95-ABA22B0E12C7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2" creationId="{DD4C9218-C24B-498F-8150-FEAFAA8C700D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3" creationId="{FEF462E6-9BC3-4DD3-8D04-296033AD6551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4" creationId="{5EEC5517-AE97-4B8E-A46F-DE1331CF09C8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5" creationId="{CF854416-978E-4BD9-B619-54295C37238E}"/>
          </ac:spMkLst>
        </pc:spChg>
        <pc:spChg chg="add mod">
          <ac:chgData name="Jared Ostmeyer" userId="14c2a26e-6770-4957-ba92-de760a629e02" providerId="ADAL" clId="{C33CE374-BD3D-4CBA-9F06-A121C1E54725}" dt="2019-10-21T23:28:44.132" v="1738" actId="1035"/>
          <ac:spMkLst>
            <pc:docMk/>
            <pc:sldMk cId="2400775455" sldId="256"/>
            <ac:spMk id="546" creationId="{71E72C9E-4374-4BA0-85B2-75F52FECD1AE}"/>
          </ac:spMkLst>
        </pc:s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8" creationId="{CCFF1D73-3CAD-41B9-8D46-1277AC27C67C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9" creationId="{82821D38-82B1-4E0D-A6BC-00948C3BC1DC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10" creationId="{110446D2-B784-4CB6-BE92-EF5694102952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3" creationId="{FF526C5C-F64C-431F-8796-49D608E9344E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4" creationId="{2381B0C7-398E-4059-9ECD-7BD4825936A0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5" creationId="{69C7B513-A095-422F-A0C0-96D004E59CD9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6" creationId="{6DA60C44-B1C7-4495-BE4E-8FC50C075FC9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09" creationId="{700FA230-FF19-469F-98AF-E48E427FDFAB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14" creationId="{54AEEFDB-DBF5-41F0-A97E-EABB5576137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15" creationId="{C2C7C285-2447-437D-8899-DEA00FD31E94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0" creationId="{33587061-7F7C-49F4-A098-CC1BE9883957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5" creationId="{CDCC7E04-DC6D-4B3B-A47A-652C551D0CF8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6" creationId="{CDFC6445-F6A8-4B90-8B06-DBBBA2A615E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1" creationId="{C44BB299-9983-47AF-B230-9738F8285EB4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6" creationId="{FCD3B6E1-6272-4504-A5B2-9A6B56986329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7" creationId="{1C57441C-1DCC-49F1-9C3E-3C595A48819C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65" creationId="{AB1B39FE-3579-45ED-A13D-EB30146B3FF2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72" creationId="{0758BD6E-7DFD-42D1-8ECE-368FD281D243}"/>
          </ac:grpSpMkLst>
        </pc:grpChg>
        <pc:grpChg chg="add mod">
          <ac:chgData name="Jared Ostmeyer" userId="14c2a26e-6770-4957-ba92-de760a629e02" providerId="ADAL" clId="{C33CE374-BD3D-4CBA-9F06-A121C1E54725}" dt="2019-10-21T23:29:52.256" v="1749" actId="1038"/>
          <ac:grpSpMkLst>
            <pc:docMk/>
            <pc:sldMk cId="2400775455" sldId="256"/>
            <ac:grpSpMk id="279" creationId="{4E35BA4B-115F-4D4E-8145-5028ABE4E9B2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86" creationId="{215CD48A-233C-458B-9D4B-0410624047F1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298" creationId="{04C41117-B8B9-45F8-874E-3CD6310BDB26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299" creationId="{94798BA1-7BEB-41BC-9B3D-4AFB550F3462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300" creationId="{4DC2A945-9CF9-4D8C-A871-A25A0F3C7204}"/>
          </ac:grpSpMkLst>
        </pc:grpChg>
        <pc:grpChg chg="mod topLvl">
          <ac:chgData name="Jared Ostmeyer" userId="14c2a26e-6770-4957-ba92-de760a629e02" providerId="ADAL" clId="{C33CE374-BD3D-4CBA-9F06-A121C1E54725}" dt="2019-10-21T23:29:59.043" v="1750" actId="1076"/>
          <ac:grpSpMkLst>
            <pc:docMk/>
            <pc:sldMk cId="2400775455" sldId="256"/>
            <ac:grpSpMk id="301" creationId="{79EE18E1-5521-4990-8772-D14F8A0C9680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10" creationId="{9FA919BE-B1D4-446A-9DDC-561E7D1962A7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17" creationId="{C5848D0D-34FC-4B28-9504-DEA94EE57A85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24" creationId="{3D15D853-9C72-4321-93B0-E12FCEF8361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32" creationId="{017677AA-346E-4E95-A1A8-4EDA51C66C7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38" creationId="{3F524550-4D2C-4ACD-84CF-4503250E46B3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43" creationId="{73B08464-9242-4264-94FF-00832D78B9B5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50" creationId="{E1F76884-F03F-47AA-931E-15B58A5A2C5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56" creationId="{5FED81B1-200C-42B8-92C4-0FD340C25A2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63" creationId="{640531D7-4D27-425A-8491-DC2CC528CCD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68" creationId="{67FA3C10-5849-467B-AD07-5462CA77F891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381" creationId="{AC2CAC3D-60B4-4A90-8E81-AD327A522B8D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82" creationId="{B03BBC15-D16F-4CF6-966A-4CD966DD4434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390" creationId="{82B0D382-CA32-4DB0-92BC-89096AF9F861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398" creationId="{57DC974A-237C-4881-8960-067C08FB182B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05" creationId="{AFE8918D-B707-4094-A18D-B4DC9B4CDE39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12" creationId="{50BB0564-83F0-45E2-A7F4-DEDC056A2936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419" creationId="{97C7980D-A07F-428D-BA7B-D180D7FF8AE8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420" creationId="{93ECCF37-22CD-4E94-B220-5A54299D8E60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1" creationId="{56894185-B5F7-4F86-9F2F-94873BF88FD8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2" creationId="{6357071C-3074-4977-A83C-A95212D8293F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3" creationId="{9A6D5404-1543-4D75-B3CC-E256EF7FE375}"/>
          </ac:grpSpMkLst>
        </pc:grpChg>
        <pc:grpChg chg="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26" creationId="{3E2DFF7E-9DF4-4034-A173-B75EFA6CF709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33" creationId="{92AB0DD2-17FA-43EC-AC22-6087AE93B04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439" creationId="{E4B396CD-D1EB-4951-996F-4125D00DB617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469" creationId="{C2C7998B-AF11-4424-8A00-56C578855E72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470" creationId="{9C7848CA-199E-4BA3-91FB-FE910192F025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475" creationId="{CB7CD68A-6133-436F-B1E6-0CDB42F63A06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476" creationId="{EF577593-A697-4493-BCD2-3B13EBEB894F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7" creationId="{845AA3DF-818D-435C-87E2-DBBD8E0BC6A5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8" creationId="{C5150131-B9F7-49CF-8552-2747C2BACEBD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9" creationId="{524D54C7-6F9B-4878-AB2D-283881D742A4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02" creationId="{D46021A7-F844-4C0B-9F22-473BE84AEC71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03" creationId="{201C7978-02C6-4FBE-9598-74DA914B2539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508" creationId="{0DAB2308-EE1A-4798-8937-835D787FD79B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509" creationId="{8D5AD181-D1D8-4E37-A535-A06A05F33350}"/>
          </ac:grpSpMkLst>
        </pc:grpChg>
        <pc:grpChg chg="del mod ord topLvl">
          <ac:chgData name="Jared Ostmeyer" userId="14c2a26e-6770-4957-ba92-de760a629e02" providerId="ADAL" clId="{C33CE374-BD3D-4CBA-9F06-A121C1E54725}" dt="2019-10-21T23:22:35.847" v="1667" actId="478"/>
          <ac:grpSpMkLst>
            <pc:docMk/>
            <pc:sldMk cId="2400775455" sldId="256"/>
            <ac:grpSpMk id="510" creationId="{7ED790D1-F31D-4742-B2BD-8E40E235A93A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11" creationId="{0D6B6DB8-52B7-4590-A09A-68DEBD96D6C2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12" creationId="{00ACF689-C2A5-4DFB-ADE0-1505EB50DE6D}"/>
          </ac:grpSpMkLst>
        </pc:grpChg>
        <pc:grpChg chg="mod topLvl">
          <ac:chgData name="Jared Ostmeyer" userId="14c2a26e-6770-4957-ba92-de760a629e02" providerId="ADAL" clId="{C33CE374-BD3D-4CBA-9F06-A121C1E54725}" dt="2019-10-21T23:37:55.997" v="1834" actId="1076"/>
          <ac:grpSpMkLst>
            <pc:docMk/>
            <pc:sldMk cId="2400775455" sldId="256"/>
            <ac:grpSpMk id="514" creationId="{0F1CD482-72EE-460D-8895-28CDF95EF21A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40" creationId="{51FD827C-AFE1-4FF6-8386-3CAE4ECE19B9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41" creationId="{38830B7D-D75A-4BD1-A1F1-FD0D43D74BC5}"/>
          </ac:grpSpMkLst>
        </pc:grpChg>
        <pc:grpChg chg="add del mod">
          <ac:chgData name="Jared Ostmeyer" userId="14c2a26e-6770-4957-ba92-de760a629e02" providerId="ADAL" clId="{C33CE374-BD3D-4CBA-9F06-A121C1E54725}" dt="2019-10-21T23:23:05.673" v="1671"/>
          <ac:grpSpMkLst>
            <pc:docMk/>
            <pc:sldMk cId="2400775455" sldId="256"/>
            <ac:grpSpMk id="547" creationId="{B7A8EA39-A5EA-41D8-AA03-B5A1DE0E9B2D}"/>
          </ac:grpSpMkLst>
        </pc:grpChg>
        <pc:grpChg chg="add mod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54" creationId="{83DBEE52-FC3F-4F9D-96B0-EF53E76C85DC}"/>
          </ac:grpSpMkLst>
        </pc:grpChg>
        <pc:graphicFrameChg chg="add mod modGraphic">
          <ac:chgData name="Jared Ostmeyer" userId="14c2a26e-6770-4957-ba92-de760a629e02" providerId="ADAL" clId="{C33CE374-BD3D-4CBA-9F06-A121C1E54725}" dt="2019-10-21T23:31:31.088" v="1769" actId="20577"/>
          <ac:graphicFrameMkLst>
            <pc:docMk/>
            <pc:sldMk cId="2400775455" sldId="256"/>
            <ac:graphicFrameMk id="4" creationId="{2D453A06-025D-4A98-87E7-4E535002DBF5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2:48:23.192" v="970" actId="478"/>
          <ac:graphicFrameMkLst>
            <pc:docMk/>
            <pc:sldMk cId="2400775455" sldId="256"/>
            <ac:graphicFrameMk id="5" creationId="{C9028505-C65E-4082-8BB0-49A984554555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27:22.206" v="1728" actId="478"/>
          <ac:graphicFrameMkLst>
            <pc:docMk/>
            <pc:sldMk cId="2400775455" sldId="256"/>
            <ac:graphicFrameMk id="6" creationId="{56E7AC57-DEE3-4FF9-8ECE-FD87410DFFB9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09:20.380" v="1428" actId="478"/>
          <ac:graphicFrameMkLst>
            <pc:docMk/>
            <pc:sldMk cId="2400775455" sldId="256"/>
            <ac:graphicFrameMk id="11" creationId="{F25580A2-BB88-4EEB-9409-473883F6FC9A}"/>
          </ac:graphicFrameMkLst>
        </pc:graphicFrameChg>
        <pc:graphicFrameChg chg="del mod">
          <ac:chgData name="Jared Ostmeyer" userId="14c2a26e-6770-4957-ba92-de760a629e02" providerId="ADAL" clId="{C33CE374-BD3D-4CBA-9F06-A121C1E54725}" dt="2019-10-21T23:09:17.983" v="1427" actId="478"/>
          <ac:graphicFrameMkLst>
            <pc:docMk/>
            <pc:sldMk cId="2400775455" sldId="256"/>
            <ac:graphicFrameMk id="12" creationId="{F3C0DC60-F4C7-4DF4-8B36-BE1B66550491}"/>
          </ac:graphicFrameMkLst>
        </pc:graphicFrameChg>
        <pc:graphicFrameChg chg="del mod">
          <ac:chgData name="Jared Ostmeyer" userId="14c2a26e-6770-4957-ba92-de760a629e02" providerId="ADAL" clId="{C33CE374-BD3D-4CBA-9F06-A121C1E54725}" dt="2019-10-21T23:09:20.380" v="1428" actId="478"/>
          <ac:graphicFrameMkLst>
            <pc:docMk/>
            <pc:sldMk cId="2400775455" sldId="256"/>
            <ac:graphicFrameMk id="17" creationId="{C1E47786-0C52-43B0-B0B7-4A227A38ED27}"/>
          </ac:graphicFrameMkLst>
        </pc:graphicFrameChg>
        <pc:graphicFrameChg chg="add mod ord modGraphic">
          <ac:chgData name="Jared Ostmeyer" userId="14c2a26e-6770-4957-ba92-de760a629e02" providerId="ADAL" clId="{C33CE374-BD3D-4CBA-9F06-A121C1E54725}" dt="2019-10-21T23:35:58.038" v="1827" actId="1035"/>
          <ac:graphicFrameMkLst>
            <pc:docMk/>
            <pc:sldMk cId="2400775455" sldId="256"/>
            <ac:graphicFrameMk id="120" creationId="{A070CB7C-74F7-47A8-8810-D18339754970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3:36:24.463" v="1830" actId="478"/>
          <ac:graphicFrameMkLst>
            <pc:docMk/>
            <pc:sldMk cId="2400775455" sldId="256"/>
            <ac:graphicFrameMk id="121" creationId="{BFBA0DA4-C1A3-49F4-B6FC-809D0DDE5883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0:08:46.118" v="558"/>
          <ac:graphicFrameMkLst>
            <pc:docMk/>
            <pc:sldMk cId="2400775455" sldId="256"/>
            <ac:graphicFrameMk id="262" creationId="{9096253B-82E1-450C-AC89-5FA15BB4CB7B}"/>
          </ac:graphicFrameMkLst>
        </pc:graphicFrameChg>
        <pc:graphicFrameChg chg="add del">
          <ac:chgData name="Jared Ostmeyer" userId="14c2a26e-6770-4957-ba92-de760a629e02" providerId="ADAL" clId="{C33CE374-BD3D-4CBA-9F06-A121C1E54725}" dt="2019-10-21T20:08:48.995" v="561"/>
          <ac:graphicFrameMkLst>
            <pc:docMk/>
            <pc:sldMk cId="2400775455" sldId="256"/>
            <ac:graphicFrameMk id="263" creationId="{1EB8D0DC-16C8-433E-8959-9C4E5A3F71E1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35:52.144" v="1826" actId="478"/>
          <ac:graphicFrameMkLst>
            <pc:docMk/>
            <pc:sldMk cId="2400775455" sldId="256"/>
            <ac:graphicFrameMk id="264" creationId="{696EFFB7-1CF3-42F6-ADB9-80D027650BCD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3:07:19.789" v="1385" actId="478"/>
          <ac:graphicFrameMkLst>
            <pc:docMk/>
            <pc:sldMk cId="2400775455" sldId="256"/>
            <ac:graphicFrameMk id="296" creationId="{86EECADE-D4C5-41AC-80C4-C8EE16D1C344}"/>
          </ac:graphicFrameMkLst>
        </pc:graphicFrameChg>
        <pc:graphicFrameChg chg="add mod ord modGraphic">
          <ac:chgData name="Jared Ostmeyer" userId="14c2a26e-6770-4957-ba92-de760a629e02" providerId="ADAL" clId="{C33CE374-BD3D-4CBA-9F06-A121C1E54725}" dt="2019-10-21T23:37:15.666" v="1833" actId="14734"/>
          <ac:graphicFrameMkLst>
            <pc:docMk/>
            <pc:sldMk cId="2400775455" sldId="256"/>
            <ac:graphicFrameMk id="560" creationId="{36117921-C1C8-4399-AC9B-31831E230C91}"/>
          </ac:graphicFrameMkLst>
        </pc:graphicFrame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2" creationId="{673E8D23-DDE3-42CC-A666-D441457F1B76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3" creationId="{EF7FAA52-FC7B-4901-B28B-18586EF35DDF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4" creationId="{9E4A8E63-89CD-404C-8229-43A627D9D8B9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5" creationId="{57CB8C1D-BDBC-4883-8492-F5878FBCACAE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1" creationId="{06F50E13-F27C-49FD-82B2-17CE208C770A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2" creationId="{926543D7-D662-4E03-B86A-67FF88FF4D16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3" creationId="{BEC72DF4-ECE6-4484-A3EA-27D6087A0021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4" creationId="{D5C079E1-2008-4401-9A60-DC58E588A5F8}"/>
          </ac:picMkLst>
        </pc:picChg>
      </pc:sldChg>
    </pc:docChg>
  </pc:docChgLst>
  <pc:docChgLst>
    <pc:chgData name="Jared Ostmeyer" userId="14c2a26e-6770-4957-ba92-de760a629e02" providerId="ADAL" clId="{0DFB2C2C-E71A-44B3-AD18-2EF1D5413A79}"/>
    <pc:docChg chg="modSld">
      <pc:chgData name="Jared Ostmeyer" userId="14c2a26e-6770-4957-ba92-de760a629e02" providerId="ADAL" clId="{0DFB2C2C-E71A-44B3-AD18-2EF1D5413A79}" dt="2019-11-18T23:39:56.482" v="13"/>
      <pc:docMkLst>
        <pc:docMk/>
      </pc:docMkLst>
      <pc:sldChg chg="modSp">
        <pc:chgData name="Jared Ostmeyer" userId="14c2a26e-6770-4957-ba92-de760a629e02" providerId="ADAL" clId="{0DFB2C2C-E71A-44B3-AD18-2EF1D5413A79}" dt="2019-11-18T23:39:56.482" v="13"/>
        <pc:sldMkLst>
          <pc:docMk/>
          <pc:sldMk cId="2400775455" sldId="256"/>
        </pc:sldMkLst>
        <pc:spChg chg="mod">
          <ac:chgData name="Jared Ostmeyer" userId="14c2a26e-6770-4957-ba92-de760a629e02" providerId="ADAL" clId="{0DFB2C2C-E71A-44B3-AD18-2EF1D5413A79}" dt="2019-11-18T23:39:49" v="4" actId="20577"/>
          <ac:spMkLst>
            <pc:docMk/>
            <pc:sldMk cId="2400775455" sldId="256"/>
            <ac:spMk id="264" creationId="{C619B8A9-6584-45C3-A52F-B1D78764E418}"/>
          </ac:spMkLst>
        </pc:spChg>
        <pc:spChg chg="mod">
          <ac:chgData name="Jared Ostmeyer" userId="14c2a26e-6770-4957-ba92-de760a629e02" providerId="ADAL" clId="{0DFB2C2C-E71A-44B3-AD18-2EF1D5413A79}" dt="2019-11-18T23:39:50.434" v="5"/>
          <ac:spMkLst>
            <pc:docMk/>
            <pc:sldMk cId="2400775455" sldId="256"/>
            <ac:spMk id="266" creationId="{9E62D9B6-5F21-4E63-9FC2-ED8BD7D8D924}"/>
          </ac:spMkLst>
        </pc:spChg>
        <pc:spChg chg="mod">
          <ac:chgData name="Jared Ostmeyer" userId="14c2a26e-6770-4957-ba92-de760a629e02" providerId="ADAL" clId="{0DFB2C2C-E71A-44B3-AD18-2EF1D5413A79}" dt="2019-11-18T23:39:50.923" v="6"/>
          <ac:spMkLst>
            <pc:docMk/>
            <pc:sldMk cId="2400775455" sldId="256"/>
            <ac:spMk id="267" creationId="{ADE8AD12-5D4B-4479-A830-600CF501E538}"/>
          </ac:spMkLst>
        </pc:spChg>
        <pc:spChg chg="mod">
          <ac:chgData name="Jared Ostmeyer" userId="14c2a26e-6770-4957-ba92-de760a629e02" providerId="ADAL" clId="{0DFB2C2C-E71A-44B3-AD18-2EF1D5413A79}" dt="2019-11-18T23:39:51.594" v="7"/>
          <ac:spMkLst>
            <pc:docMk/>
            <pc:sldMk cId="2400775455" sldId="256"/>
            <ac:spMk id="285" creationId="{91E19C79-1D6F-43F4-BBB0-5B86943B5A30}"/>
          </ac:spMkLst>
        </pc:spChg>
        <pc:spChg chg="mod">
          <ac:chgData name="Jared Ostmeyer" userId="14c2a26e-6770-4957-ba92-de760a629e02" providerId="ADAL" clId="{0DFB2C2C-E71A-44B3-AD18-2EF1D5413A79}" dt="2019-11-18T23:39:52.090" v="8"/>
          <ac:spMkLst>
            <pc:docMk/>
            <pc:sldMk cId="2400775455" sldId="256"/>
            <ac:spMk id="286" creationId="{88B89A19-BCA7-4692-A7BB-35DB5D12371C}"/>
          </ac:spMkLst>
        </pc:spChg>
        <pc:spChg chg="mod">
          <ac:chgData name="Jared Ostmeyer" userId="14c2a26e-6770-4957-ba92-de760a629e02" providerId="ADAL" clId="{0DFB2C2C-E71A-44B3-AD18-2EF1D5413A79}" dt="2019-11-18T23:39:52.619" v="9"/>
          <ac:spMkLst>
            <pc:docMk/>
            <pc:sldMk cId="2400775455" sldId="256"/>
            <ac:spMk id="289" creationId="{282F4127-E879-40DC-8723-EA5B1980B831}"/>
          </ac:spMkLst>
        </pc:spChg>
        <pc:spChg chg="mod">
          <ac:chgData name="Jared Ostmeyer" userId="14c2a26e-6770-4957-ba92-de760a629e02" providerId="ADAL" clId="{0DFB2C2C-E71A-44B3-AD18-2EF1D5413A79}" dt="2019-11-18T23:39:53.445" v="10"/>
          <ac:spMkLst>
            <pc:docMk/>
            <pc:sldMk cId="2400775455" sldId="256"/>
            <ac:spMk id="304" creationId="{27AFB032-BD3C-4F15-9AB4-0B3F139DBC1E}"/>
          </ac:spMkLst>
        </pc:spChg>
        <pc:spChg chg="mod">
          <ac:chgData name="Jared Ostmeyer" userId="14c2a26e-6770-4957-ba92-de760a629e02" providerId="ADAL" clId="{0DFB2C2C-E71A-44B3-AD18-2EF1D5413A79}" dt="2019-11-18T23:39:53.971" v="11"/>
          <ac:spMkLst>
            <pc:docMk/>
            <pc:sldMk cId="2400775455" sldId="256"/>
            <ac:spMk id="305" creationId="{76C67FB6-FA19-4E07-B5D3-8C2F1665F815}"/>
          </ac:spMkLst>
        </pc:spChg>
        <pc:spChg chg="mod">
          <ac:chgData name="Jared Ostmeyer" userId="14c2a26e-6770-4957-ba92-de760a629e02" providerId="ADAL" clId="{0DFB2C2C-E71A-44B3-AD18-2EF1D5413A79}" dt="2019-11-18T23:39:55.254" v="12"/>
          <ac:spMkLst>
            <pc:docMk/>
            <pc:sldMk cId="2400775455" sldId="256"/>
            <ac:spMk id="306" creationId="{861D0937-8FF8-47EA-B1E5-2E978DBE5AA9}"/>
          </ac:spMkLst>
        </pc:spChg>
        <pc:spChg chg="mod">
          <ac:chgData name="Jared Ostmeyer" userId="14c2a26e-6770-4957-ba92-de760a629e02" providerId="ADAL" clId="{0DFB2C2C-E71A-44B3-AD18-2EF1D5413A79}" dt="2019-11-18T23:39:56.482" v="13"/>
          <ac:spMkLst>
            <pc:docMk/>
            <pc:sldMk cId="2400775455" sldId="256"/>
            <ac:spMk id="315" creationId="{8B60BAF5-7DE3-4D88-83B6-B3765AE0BE70}"/>
          </ac:spMkLst>
        </pc:spChg>
      </pc:sldChg>
    </pc:docChg>
  </pc:docChgLst>
  <pc:docChgLst>
    <pc:chgData name="Jared Ostmeyer" userId="14c2a26e-6770-4957-ba92-de760a629e02" providerId="ADAL" clId="{89E6C18B-F2EA-4F50-8F53-2B624757EF8F}"/>
    <pc:docChg chg="undo custSel modSld">
      <pc:chgData name="Jared Ostmeyer" userId="14c2a26e-6770-4957-ba92-de760a629e02" providerId="ADAL" clId="{89E6C18B-F2EA-4F50-8F53-2B624757EF8F}" dt="2019-10-30T22:29:09.677" v="353" actId="1035"/>
      <pc:docMkLst>
        <pc:docMk/>
      </pc:docMkLst>
      <pc:sldChg chg="addSp delSp modSp">
        <pc:chgData name="Jared Ostmeyer" userId="14c2a26e-6770-4957-ba92-de760a629e02" providerId="ADAL" clId="{89E6C18B-F2EA-4F50-8F53-2B624757EF8F}" dt="2019-10-30T22:29:09.677" v="353" actId="1035"/>
        <pc:sldMkLst>
          <pc:docMk/>
          <pc:sldMk cId="2400775455" sldId="256"/>
        </pc:sldMkLst>
        <pc:spChg chg="add mod">
          <ac:chgData name="Jared Ostmeyer" userId="14c2a26e-6770-4957-ba92-de760a629e02" providerId="ADAL" clId="{89E6C18B-F2EA-4F50-8F53-2B624757EF8F}" dt="2019-10-30T22:27:49.362" v="344" actId="1038"/>
          <ac:spMkLst>
            <pc:docMk/>
            <pc:sldMk cId="2400775455" sldId="256"/>
            <ac:spMk id="7" creationId="{9DDF4D43-A410-4C40-B532-5226EE7713A5}"/>
          </ac:spMkLst>
        </pc:spChg>
        <pc:spChg chg="add mod">
          <ac:chgData name="Jared Ostmeyer" userId="14c2a26e-6770-4957-ba92-de760a629e02" providerId="ADAL" clId="{89E6C18B-F2EA-4F50-8F53-2B624757EF8F}" dt="2019-10-30T22:24:23.857" v="255" actId="14100"/>
          <ac:spMkLst>
            <pc:docMk/>
            <pc:sldMk cId="2400775455" sldId="256"/>
            <ac:spMk id="8" creationId="{BE9C7975-1639-4E35-9C32-0D0BB9E4EC0E}"/>
          </ac:spMkLst>
        </pc:spChg>
        <pc:spChg chg="mod">
          <ac:chgData name="Jared Ostmeyer" userId="14c2a26e-6770-4957-ba92-de760a629e02" providerId="ADAL" clId="{89E6C18B-F2EA-4F50-8F53-2B624757EF8F}" dt="2019-10-30T22:13:58.436" v="12" actId="207"/>
          <ac:spMkLst>
            <pc:docMk/>
            <pc:sldMk cId="2400775455" sldId="256"/>
            <ac:spMk id="160" creationId="{1D40FE1B-796D-4926-BC11-64DE818EA025}"/>
          </ac:spMkLst>
        </pc:spChg>
        <pc:spChg chg="mod">
          <ac:chgData name="Jared Ostmeyer" userId="14c2a26e-6770-4957-ba92-de760a629e02" providerId="ADAL" clId="{89E6C18B-F2EA-4F50-8F53-2B624757EF8F}" dt="2019-10-30T22:13:43.796" v="11" actId="207"/>
          <ac:spMkLst>
            <pc:docMk/>
            <pc:sldMk cId="2400775455" sldId="256"/>
            <ac:spMk id="161" creationId="{283B1912-5921-4D61-9D8A-273CBA8823DF}"/>
          </ac:spMkLst>
        </pc:spChg>
        <pc:spChg chg="mod">
          <ac:chgData name="Jared Ostmeyer" userId="14c2a26e-6770-4957-ba92-de760a629e02" providerId="ADAL" clId="{89E6C18B-F2EA-4F50-8F53-2B624757EF8F}" dt="2019-10-30T22:12:58.868" v="0" actId="164"/>
          <ac:spMkLst>
            <pc:docMk/>
            <pc:sldMk cId="2400775455" sldId="256"/>
            <ac:spMk id="162" creationId="{2B9B7CF8-9C82-46A1-BE8E-ADDB79720765}"/>
          </ac:spMkLst>
        </pc:spChg>
        <pc:spChg chg="mod">
          <ac:chgData name="Jared Ostmeyer" userId="14c2a26e-6770-4957-ba92-de760a629e02" providerId="ADAL" clId="{89E6C18B-F2EA-4F50-8F53-2B624757EF8F}" dt="2019-10-30T22:13:32.653" v="9" actId="164"/>
          <ac:spMkLst>
            <pc:docMk/>
            <pc:sldMk cId="2400775455" sldId="256"/>
            <ac:spMk id="167" creationId="{77EAB94C-898F-4444-9F13-0DA096354377}"/>
          </ac:spMkLst>
        </pc:spChg>
        <pc:spChg chg="mod">
          <ac:chgData name="Jared Ostmeyer" userId="14c2a26e-6770-4957-ba92-de760a629e02" providerId="ADAL" clId="{89E6C18B-F2EA-4F50-8F53-2B624757EF8F}" dt="2019-10-30T22:13:32.653" v="9" actId="164"/>
          <ac:spMkLst>
            <pc:docMk/>
            <pc:sldMk cId="2400775455" sldId="256"/>
            <ac:spMk id="168" creationId="{69C34BF2-50C6-479C-A409-0A27EB3912E1}"/>
          </ac:spMkLst>
        </pc:spChg>
        <pc:spChg chg="add mod">
          <ac:chgData name="Jared Ostmeyer" userId="14c2a26e-6770-4957-ba92-de760a629e02" providerId="ADAL" clId="{89E6C18B-F2EA-4F50-8F53-2B624757EF8F}" dt="2019-10-30T22:27:49.362" v="344" actId="1038"/>
          <ac:spMkLst>
            <pc:docMk/>
            <pc:sldMk cId="2400775455" sldId="256"/>
            <ac:spMk id="169" creationId="{34A3DD3E-530F-420B-8CA6-96F0C11898AC}"/>
          </ac:spMkLst>
        </pc:spChg>
        <pc:spChg chg="add mod">
          <ac:chgData name="Jared Ostmeyer" userId="14c2a26e-6770-4957-ba92-de760a629e02" providerId="ADAL" clId="{89E6C18B-F2EA-4F50-8F53-2B624757EF8F}" dt="2019-10-30T22:24:20.751" v="249" actId="1037"/>
          <ac:spMkLst>
            <pc:docMk/>
            <pc:sldMk cId="2400775455" sldId="256"/>
            <ac:spMk id="170" creationId="{8366098C-936C-4545-B46D-6A96B4E32171}"/>
          </ac:spMkLst>
        </pc:spChg>
        <pc:spChg chg="del mod topLvl">
          <ac:chgData name="Jared Ostmeyer" userId="14c2a26e-6770-4957-ba92-de760a629e02" providerId="ADAL" clId="{89E6C18B-F2EA-4F50-8F53-2B624757EF8F}" dt="2019-10-30T22:27:36.901" v="340" actId="478"/>
          <ac:spMkLst>
            <pc:docMk/>
            <pc:sldMk cId="2400775455" sldId="256"/>
            <ac:spMk id="175" creationId="{F5AF6140-5F8D-442E-8E61-634417B3FC36}"/>
          </ac:spMkLst>
        </pc:spChg>
        <pc:spChg chg="del topLvl">
          <ac:chgData name="Jared Ostmeyer" userId="14c2a26e-6770-4957-ba92-de760a629e02" providerId="ADAL" clId="{89E6C18B-F2EA-4F50-8F53-2B624757EF8F}" dt="2019-10-30T22:25:51.554" v="308" actId="478"/>
          <ac:spMkLst>
            <pc:docMk/>
            <pc:sldMk cId="2400775455" sldId="256"/>
            <ac:spMk id="176" creationId="{BAFC4B82-A932-4F9E-99A0-0F180BDFA54F}"/>
          </ac:spMkLst>
        </pc:spChg>
        <pc:spChg chg="mod topLvl">
          <ac:chgData name="Jared Ostmeyer" userId="14c2a26e-6770-4957-ba92-de760a629e02" providerId="ADAL" clId="{89E6C18B-F2EA-4F50-8F53-2B624757EF8F}" dt="2019-10-30T22:26:40.043" v="329" actId="164"/>
          <ac:spMkLst>
            <pc:docMk/>
            <pc:sldMk cId="2400775455" sldId="256"/>
            <ac:spMk id="178" creationId="{55A8E29B-1AF4-4258-9622-232C7388E131}"/>
          </ac:spMkLst>
        </pc:spChg>
        <pc:spChg chg="mod topLvl">
          <ac:chgData name="Jared Ostmeyer" userId="14c2a26e-6770-4957-ba92-de760a629e02" providerId="ADAL" clId="{89E6C18B-F2EA-4F50-8F53-2B624757EF8F}" dt="2019-10-30T22:26:53.286" v="337" actId="1035"/>
          <ac:spMkLst>
            <pc:docMk/>
            <pc:sldMk cId="2400775455" sldId="256"/>
            <ac:spMk id="179" creationId="{744B647B-436A-4325-9AB3-3892D93BD306}"/>
          </ac:spMkLst>
        </pc:spChg>
        <pc:spChg chg="del mod">
          <ac:chgData name="Jared Ostmeyer" userId="14c2a26e-6770-4957-ba92-de760a629e02" providerId="ADAL" clId="{89E6C18B-F2EA-4F50-8F53-2B624757EF8F}" dt="2019-10-30T22:13:23.038" v="6" actId="478"/>
          <ac:spMkLst>
            <pc:docMk/>
            <pc:sldMk cId="2400775455" sldId="256"/>
            <ac:spMk id="258" creationId="{A17602F5-99A5-443A-8E16-4C56BC507827}"/>
          </ac:spMkLst>
        </pc:spChg>
        <pc:spChg chg="del">
          <ac:chgData name="Jared Ostmeyer" userId="14c2a26e-6770-4957-ba92-de760a629e02" providerId="ADAL" clId="{89E6C18B-F2EA-4F50-8F53-2B624757EF8F}" dt="2019-10-30T22:13:24.195" v="7" actId="478"/>
          <ac:spMkLst>
            <pc:docMk/>
            <pc:sldMk cId="2400775455" sldId="256"/>
            <ac:spMk id="259" creationId="{CE0EAD34-06D5-439B-8A4B-8EB021E3823E}"/>
          </ac:spMkLst>
        </pc:spChg>
        <pc:spChg chg="del">
          <ac:chgData name="Jared Ostmeyer" userId="14c2a26e-6770-4957-ba92-de760a629e02" providerId="ADAL" clId="{89E6C18B-F2EA-4F50-8F53-2B624757EF8F}" dt="2019-10-30T22:13:25.189" v="8" actId="478"/>
          <ac:spMkLst>
            <pc:docMk/>
            <pc:sldMk cId="2400775455" sldId="256"/>
            <ac:spMk id="260" creationId="{5CED010F-E4D1-4356-A5FC-AF9839BF258E}"/>
          </ac:spMkLst>
        </pc:spChg>
        <pc:spChg chg="mod">
          <ac:chgData name="Jared Ostmeyer" userId="14c2a26e-6770-4957-ba92-de760a629e02" providerId="ADAL" clId="{89E6C18B-F2EA-4F50-8F53-2B624757EF8F}" dt="2019-10-30T22:19:38.207" v="119" actId="207"/>
          <ac:spMkLst>
            <pc:docMk/>
            <pc:sldMk cId="2400775455" sldId="256"/>
            <ac:spMk id="261" creationId="{5C03CB5D-ABAE-4DDF-A4E5-A3ED228E2656}"/>
          </ac:spMkLst>
        </pc:spChg>
        <pc:spChg chg="mod">
          <ac:chgData name="Jared Ostmeyer" userId="14c2a26e-6770-4957-ba92-de760a629e02" providerId="ADAL" clId="{89E6C18B-F2EA-4F50-8F53-2B624757EF8F}" dt="2019-10-30T22:19:43.935" v="120" actId="207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89E6C18B-F2EA-4F50-8F53-2B624757EF8F}" dt="2019-10-30T22:29:09.677" v="353" actId="1035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89E6C18B-F2EA-4F50-8F53-2B624757EF8F}" dt="2019-10-30T22:25:41.098" v="304" actId="555"/>
          <ac:spMkLst>
            <pc:docMk/>
            <pc:sldMk cId="2400775455" sldId="256"/>
            <ac:spMk id="273" creationId="{18D21766-AF17-4437-B754-1BDA01F4EBBF}"/>
          </ac:spMkLst>
        </pc:spChg>
        <pc:grpChg chg="add mod ord">
          <ac:chgData name="Jared Ostmeyer" userId="14c2a26e-6770-4957-ba92-de760a629e02" providerId="ADAL" clId="{89E6C18B-F2EA-4F50-8F53-2B624757EF8F}" dt="2019-10-30T22:22:34.055" v="223" actId="553"/>
          <ac:grpSpMkLst>
            <pc:docMk/>
            <pc:sldMk cId="2400775455" sldId="256"/>
            <ac:grpSpMk id="2" creationId="{CB5D670B-4869-47C6-87B7-05AE1B54FE4B}"/>
          </ac:grpSpMkLst>
        </pc:grpChg>
        <pc:grpChg chg="add mod ord">
          <ac:chgData name="Jared Ostmeyer" userId="14c2a26e-6770-4957-ba92-de760a629e02" providerId="ADAL" clId="{89E6C18B-F2EA-4F50-8F53-2B624757EF8F}" dt="2019-10-30T22:22:33.763" v="221" actId="1037"/>
          <ac:grpSpMkLst>
            <pc:docMk/>
            <pc:sldMk cId="2400775455" sldId="256"/>
            <ac:grpSpMk id="4" creationId="{A23587B7-FC4B-47F0-8909-CF2E3244DBCA}"/>
          </ac:grpSpMkLst>
        </pc:grpChg>
        <pc:grpChg chg="del mod">
          <ac:chgData name="Jared Ostmeyer" userId="14c2a26e-6770-4957-ba92-de760a629e02" providerId="ADAL" clId="{89E6C18B-F2EA-4F50-8F53-2B624757EF8F}" dt="2019-10-30T22:17:33.892" v="91" actId="478"/>
          <ac:grpSpMkLst>
            <pc:docMk/>
            <pc:sldMk cId="2400775455" sldId="256"/>
            <ac:grpSpMk id="6" creationId="{3D66D707-994F-4525-8630-1FAE869BD9D9}"/>
          </ac:grpSpMkLst>
        </pc:grpChg>
        <pc:grpChg chg="add del mod">
          <ac:chgData name="Jared Ostmeyer" userId="14c2a26e-6770-4957-ba92-de760a629e02" providerId="ADAL" clId="{89E6C18B-F2EA-4F50-8F53-2B624757EF8F}" dt="2019-10-30T22:27:36.901" v="340" actId="478"/>
          <ac:grpSpMkLst>
            <pc:docMk/>
            <pc:sldMk cId="2400775455" sldId="256"/>
            <ac:grpSpMk id="9" creationId="{775A178E-9333-4F1B-95CB-82AA480525E0}"/>
          </ac:grpSpMkLst>
        </pc:grpChg>
        <pc:grpChg chg="add mod">
          <ac:chgData name="Jared Ostmeyer" userId="14c2a26e-6770-4957-ba92-de760a629e02" providerId="ADAL" clId="{89E6C18B-F2EA-4F50-8F53-2B624757EF8F}" dt="2019-10-30T22:28:52.316" v="347" actId="1076"/>
          <ac:grpSpMkLst>
            <pc:docMk/>
            <pc:sldMk cId="2400775455" sldId="256"/>
            <ac:grpSpMk id="11" creationId="{C2F3C712-2A7A-4C48-8157-47B65F5B9E29}"/>
          </ac:grpSpMkLst>
        </pc:grpChg>
        <pc:grpChg chg="add del mod">
          <ac:chgData name="Jared Ostmeyer" userId="14c2a26e-6770-4957-ba92-de760a629e02" providerId="ADAL" clId="{89E6C18B-F2EA-4F50-8F53-2B624757EF8F}" dt="2019-10-30T22:25:51.554" v="308" actId="478"/>
          <ac:grpSpMkLst>
            <pc:docMk/>
            <pc:sldMk cId="2400775455" sldId="256"/>
            <ac:grpSpMk id="173" creationId="{96FDB112-7E84-489F-A8F9-B6C33E222FED}"/>
          </ac:grpSpMkLst>
        </pc:grpChg>
        <pc:grpChg chg="add del mod">
          <ac:chgData name="Jared Ostmeyer" userId="14c2a26e-6770-4957-ba92-de760a629e02" providerId="ADAL" clId="{89E6C18B-F2EA-4F50-8F53-2B624757EF8F}" dt="2019-10-30T22:26:33.721" v="326" actId="165"/>
          <ac:grpSpMkLst>
            <pc:docMk/>
            <pc:sldMk cId="2400775455" sldId="256"/>
            <ac:grpSpMk id="177" creationId="{2CC4DB50-057A-4E69-9995-05BDC62BFF0F}"/>
          </ac:grpSpMkLst>
        </pc:grpChg>
        <pc:graphicFrameChg chg="modGraphic">
          <ac:chgData name="Jared Ostmeyer" userId="14c2a26e-6770-4957-ba92-de760a629e02" providerId="ADAL" clId="{89E6C18B-F2EA-4F50-8F53-2B624757EF8F}" dt="2019-10-30T22:20:34.311" v="124" actId="14734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cxnChg chg="mod">
          <ac:chgData name="Jared Ostmeyer" userId="14c2a26e-6770-4957-ba92-de760a629e02" providerId="ADAL" clId="{89E6C18B-F2EA-4F50-8F53-2B624757EF8F}" dt="2019-10-30T22:25:40.729" v="302" actId="14100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89E6C18B-F2EA-4F50-8F53-2B624757EF8F}" dt="2019-10-30T22:25:36.794" v="298" actId="1035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89E6C18B-F2EA-4F50-8F53-2B624757EF8F}" dt="2019-10-30T22:22:33.627" v="220" actId="1036"/>
          <ac:cxnSpMkLst>
            <pc:docMk/>
            <pc:sldMk cId="2400775455" sldId="256"/>
            <ac:cxnSpMk id="302" creationId="{E282A8D0-9877-4AF6-8F47-2FB6287FAC20}"/>
          </ac:cxnSpMkLst>
        </pc:cxnChg>
      </pc:sldChg>
    </pc:docChg>
  </pc:docChgLst>
  <pc:docChgLst>
    <pc:chgData name="Jared Ostmeyer" userId="14c2a26e-6770-4957-ba92-de760a629e02" providerId="ADAL" clId="{CED7ABC2-4161-437C-8ECF-201BAED027FF}"/>
    <pc:docChg chg="undo redo custSel modSld">
      <pc:chgData name="Jared Ostmeyer" userId="14c2a26e-6770-4957-ba92-de760a629e02" providerId="ADAL" clId="{CED7ABC2-4161-437C-8ECF-201BAED027FF}" dt="2019-09-17T17:36:18.081" v="1119" actId="798"/>
      <pc:docMkLst>
        <pc:docMk/>
      </pc:docMkLst>
      <pc:sldChg chg="addSp delSp modSp">
        <pc:chgData name="Jared Ostmeyer" userId="14c2a26e-6770-4957-ba92-de760a629e02" providerId="ADAL" clId="{CED7ABC2-4161-437C-8ECF-201BAED027FF}" dt="2019-09-17T17:36:18.081" v="1119" actId="798"/>
        <pc:sldMkLst>
          <pc:docMk/>
          <pc:sldMk cId="2400775455" sldId="256"/>
        </pc:sldMkLst>
        <pc:spChg chg="add del mod">
          <ac:chgData name="Jared Ostmeyer" userId="14c2a26e-6770-4957-ba92-de760a629e02" providerId="ADAL" clId="{CED7ABC2-4161-437C-8ECF-201BAED027FF}" dt="2019-09-17T16:02:03.400" v="91" actId="478"/>
          <ac:spMkLst>
            <pc:docMk/>
            <pc:sldMk cId="2400775455" sldId="256"/>
            <ac:spMk id="5" creationId="{B77F67CF-7DA6-4D7A-96E4-A38684D31F1E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11" creationId="{17C90473-0899-4C88-8FBB-8E9616A19401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21" creationId="{6FA06D40-AE58-4CE9-80A2-B4B44221C944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54" creationId="{B27B84BA-5CA2-4309-86EA-E3643A8EF423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56" creationId="{FF33EEFE-5ED5-445E-9C5E-DBC1E6B364BC}"/>
          </ac:spMkLst>
        </pc:spChg>
        <pc:spChg chg="add mod">
          <ac:chgData name="Jared Ostmeyer" userId="14c2a26e-6770-4957-ba92-de760a629e02" providerId="ADAL" clId="{CED7ABC2-4161-437C-8ECF-201BAED027FF}" dt="2019-09-17T16:01:57.554" v="89" actId="164"/>
          <ac:spMkLst>
            <pc:docMk/>
            <pc:sldMk cId="2400775455" sldId="256"/>
            <ac:spMk id="57" creationId="{FA29598D-EDEA-401E-B2D0-62083C4E0737}"/>
          </ac:spMkLst>
        </pc:spChg>
        <pc:spChg chg="add del">
          <ac:chgData name="Jared Ostmeyer" userId="14c2a26e-6770-4957-ba92-de760a629e02" providerId="ADAL" clId="{CED7ABC2-4161-437C-8ECF-201BAED027FF}" dt="2019-09-17T16:39:10.741" v="561"/>
          <ac:spMkLst>
            <pc:docMk/>
            <pc:sldMk cId="2400775455" sldId="256"/>
            <ac:spMk id="61" creationId="{39B4213E-E956-4E33-8877-A29B291484B8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80" creationId="{5E941DCE-9020-42A2-A47A-95873D395C1C}"/>
          </ac:spMkLst>
        </pc:spChg>
        <pc:spChg chg="add del mod">
          <ac:chgData name="Jared Ostmeyer" userId="14c2a26e-6770-4957-ba92-de760a629e02" providerId="ADAL" clId="{CED7ABC2-4161-437C-8ECF-201BAED027FF}" dt="2019-09-17T16:42:44.492" v="615" actId="478"/>
          <ac:spMkLst>
            <pc:docMk/>
            <pc:sldMk cId="2400775455" sldId="256"/>
            <ac:spMk id="81" creationId="{C5E7ED13-0859-46FB-99FE-A77C71FCE854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82" creationId="{87A8DD86-21AB-4F56-82B1-E689AA943F49}"/>
          </ac:spMkLst>
        </pc:spChg>
        <pc:spChg chg="add mod">
          <ac:chgData name="Jared Ostmeyer" userId="14c2a26e-6770-4957-ba92-de760a629e02" providerId="ADAL" clId="{CED7ABC2-4161-437C-8ECF-201BAED027FF}" dt="2019-09-17T17:01:32.554" v="1078" actId="554"/>
          <ac:spMkLst>
            <pc:docMk/>
            <pc:sldMk cId="2400775455" sldId="256"/>
            <ac:spMk id="83" creationId="{D2104537-4D81-4905-9913-565967B2C783}"/>
          </ac:spMkLst>
        </pc:spChg>
        <pc:spChg chg="add mod">
          <ac:chgData name="Jared Ostmeyer" userId="14c2a26e-6770-4957-ba92-de760a629e02" providerId="ADAL" clId="{CED7ABC2-4161-437C-8ECF-201BAED027FF}" dt="2019-09-17T17:01:32.554" v="1078" actId="554"/>
          <ac:spMkLst>
            <pc:docMk/>
            <pc:sldMk cId="2400775455" sldId="256"/>
            <ac:spMk id="89" creationId="{75205D22-6D4A-4E72-9F42-7A42FDF5B87B}"/>
          </ac:spMkLst>
        </pc:spChg>
        <pc:spChg chg="add mod">
          <ac:chgData name="Jared Ostmeyer" userId="14c2a26e-6770-4957-ba92-de760a629e02" providerId="ADAL" clId="{CED7ABC2-4161-437C-8ECF-201BAED027FF}" dt="2019-09-17T16:46:16.757" v="682" actId="1035"/>
          <ac:spMkLst>
            <pc:docMk/>
            <pc:sldMk cId="2400775455" sldId="256"/>
            <ac:spMk id="91" creationId="{3FD4CCC9-AB2F-48BE-88C7-534DCBFB4092}"/>
          </ac:spMkLst>
        </pc:spChg>
        <pc:spChg chg="add mod">
          <ac:chgData name="Jared Ostmeyer" userId="14c2a26e-6770-4957-ba92-de760a629e02" providerId="ADAL" clId="{CED7ABC2-4161-437C-8ECF-201BAED027FF}" dt="2019-09-17T16:54:51.719" v="977" actId="1036"/>
          <ac:spMkLst>
            <pc:docMk/>
            <pc:sldMk cId="2400775455" sldId="256"/>
            <ac:spMk id="92" creationId="{89861EEE-2C80-4CF3-8D93-199172B17EF1}"/>
          </ac:spMkLst>
        </pc:spChg>
        <pc:spChg chg="add mod">
          <ac:chgData name="Jared Ostmeyer" userId="14c2a26e-6770-4957-ba92-de760a629e02" providerId="ADAL" clId="{CED7ABC2-4161-437C-8ECF-201BAED027FF}" dt="2019-09-17T16:58:35.434" v="1057" actId="1076"/>
          <ac:spMkLst>
            <pc:docMk/>
            <pc:sldMk cId="2400775455" sldId="256"/>
            <ac:spMk id="93" creationId="{EB95E4EF-644A-4FDF-BD5B-A997D4542E41}"/>
          </ac:spMkLst>
        </pc:spChg>
        <pc:spChg chg="add mod">
          <ac:chgData name="Jared Ostmeyer" userId="14c2a26e-6770-4957-ba92-de760a629e02" providerId="ADAL" clId="{CED7ABC2-4161-437C-8ECF-201BAED027FF}" dt="2019-09-17T17:34:16.938" v="1107" actId="1076"/>
          <ac:spMkLst>
            <pc:docMk/>
            <pc:sldMk cId="2400775455" sldId="256"/>
            <ac:spMk id="94" creationId="{79E78716-0046-4C03-91E2-B48A204DBE1D}"/>
          </ac:spMkLst>
        </pc:spChg>
        <pc:spChg chg="add mod">
          <ac:chgData name="Jared Ostmeyer" userId="14c2a26e-6770-4957-ba92-de760a629e02" providerId="ADAL" clId="{CED7ABC2-4161-437C-8ECF-201BAED027FF}" dt="2019-09-17T17:34:12.884" v="1106" actId="1036"/>
          <ac:spMkLst>
            <pc:docMk/>
            <pc:sldMk cId="2400775455" sldId="256"/>
            <ac:spMk id="95" creationId="{B5A61261-4768-47EE-A9BB-C92F211D69D1}"/>
          </ac:spMkLst>
        </pc:spChg>
        <pc:spChg chg="add mod">
          <ac:chgData name="Jared Ostmeyer" userId="14c2a26e-6770-4957-ba92-de760a629e02" providerId="ADAL" clId="{CED7ABC2-4161-437C-8ECF-201BAED027FF}" dt="2019-09-17T17:34:31.018" v="1108" actId="1076"/>
          <ac:spMkLst>
            <pc:docMk/>
            <pc:sldMk cId="2400775455" sldId="256"/>
            <ac:spMk id="96" creationId="{C3416A00-A59B-4D04-988E-F167B1439E98}"/>
          </ac:spMkLst>
        </pc:spChg>
        <pc:spChg chg="mod">
          <ac:chgData name="Jared Ostmeyer" userId="14c2a26e-6770-4957-ba92-de760a629e02" providerId="ADAL" clId="{CED7ABC2-4161-437C-8ECF-201BAED027FF}" dt="2019-09-17T16:46:13.502" v="678" actId="552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CED7ABC2-4161-437C-8ECF-201BAED027FF}" dt="2019-09-17T15:54:49.561" v="2" actId="1076"/>
          <ac:spMkLst>
            <pc:docMk/>
            <pc:sldMk cId="2400775455" sldId="256"/>
            <ac:spMk id="276" creationId="{D0B9C3D8-ABD4-4550-BA06-8EFAE4402F59}"/>
          </ac:spMkLst>
        </pc:spChg>
        <pc:spChg chg="mod">
          <ac:chgData name="Jared Ostmeyer" userId="14c2a26e-6770-4957-ba92-de760a629e02" providerId="ADAL" clId="{CED7ABC2-4161-437C-8ECF-201BAED027FF}" dt="2019-09-17T15:54:49.561" v="2" actId="1076"/>
          <ac:spMkLst>
            <pc:docMk/>
            <pc:sldMk cId="2400775455" sldId="256"/>
            <ac:spMk id="298" creationId="{56F8A670-F8B7-433C-AA0F-4D770F525E3B}"/>
          </ac:spMkLst>
        </pc:spChg>
        <pc:spChg chg="del">
          <ac:chgData name="Jared Ostmeyer" userId="14c2a26e-6770-4957-ba92-de760a629e02" providerId="ADAL" clId="{CED7ABC2-4161-437C-8ECF-201BAED027FF}" dt="2019-09-17T16:22:01.031" v="388" actId="478"/>
          <ac:spMkLst>
            <pc:docMk/>
            <pc:sldMk cId="2400775455" sldId="256"/>
            <ac:spMk id="591" creationId="{5C6AC8FD-0BCE-4B20-848B-3AE9BFF986A0}"/>
          </ac:spMkLst>
        </pc:spChg>
        <pc:grpChg chg="add mod">
          <ac:chgData name="Jared Ostmeyer" userId="14c2a26e-6770-4957-ba92-de760a629e02" providerId="ADAL" clId="{CED7ABC2-4161-437C-8ECF-201BAED027FF}" dt="2019-09-17T16:58:35.434" v="1057" actId="1076"/>
          <ac:grpSpMkLst>
            <pc:docMk/>
            <pc:sldMk cId="2400775455" sldId="256"/>
            <ac:grpSpMk id="7" creationId="{9FF3C33C-B99C-4065-8696-0915B6D2EEDD}"/>
          </ac:grpSpMkLst>
        </pc:grpChg>
        <pc:grpChg chg="add del mod">
          <ac:chgData name="Jared Ostmeyer" userId="14c2a26e-6770-4957-ba92-de760a629e02" providerId="ADAL" clId="{CED7ABC2-4161-437C-8ECF-201BAED027FF}" dt="2019-09-17T16:45:29.260" v="646" actId="478"/>
          <ac:grpSpMkLst>
            <pc:docMk/>
            <pc:sldMk cId="2400775455" sldId="256"/>
            <ac:grpSpMk id="22" creationId="{7296E60E-01DF-4348-A76B-5D23A7461F21}"/>
          </ac:grpSpMkLst>
        </pc:grpChg>
        <pc:grpChg chg="add mod">
          <ac:chgData name="Jared Ostmeyer" userId="14c2a26e-6770-4957-ba92-de760a629e02" providerId="ADAL" clId="{CED7ABC2-4161-437C-8ECF-201BAED027FF}" dt="2019-09-17T16:38:34.636" v="547" actId="12788"/>
          <ac:grpSpMkLst>
            <pc:docMk/>
            <pc:sldMk cId="2400775455" sldId="256"/>
            <ac:grpSpMk id="51" creationId="{032E4472-FD99-4EA1-A016-FDE70201E5C8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77" creationId="{274456EC-BD8F-4C8E-ADC6-6079EAB58014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0" creationId="{0DA761CD-6C89-4814-933B-D89C5314ED24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3" creationId="{9B0EAA95-36D9-437C-A4DA-AF001337AD4D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6" creationId="{A08B10FC-5ABA-47F9-BB8D-57659713281B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9" creationId="{166F2F20-CCB1-4F80-83B1-9252A1F247FD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92" creationId="{2FF14317-555F-4681-A3CF-E07EC55B7675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95" creationId="{90A8AD3B-9E11-410D-8AE6-64DCE70C99EE}"/>
          </ac:grpSpMkLst>
        </pc:grpChg>
        <pc:grpChg chg="mod">
          <ac:chgData name="Jared Ostmeyer" userId="14c2a26e-6770-4957-ba92-de760a629e02" providerId="ADAL" clId="{CED7ABC2-4161-437C-8ECF-201BAED027FF}" dt="2019-09-17T16:22:09.952" v="399" actId="1076"/>
          <ac:grpSpMkLst>
            <pc:docMk/>
            <pc:sldMk cId="2400775455" sldId="256"/>
            <ac:grpSpMk id="300" creationId="{CDBBA0AC-AA4C-4E32-9579-67D7BE7411CE}"/>
          </ac:grpSpMkLst>
        </pc:grpChg>
        <pc:graphicFrameChg chg="del mod">
          <ac:chgData name="Jared Ostmeyer" userId="14c2a26e-6770-4957-ba92-de760a629e02" providerId="ADAL" clId="{CED7ABC2-4161-437C-8ECF-201BAED027FF}" dt="2019-09-17T16:27:09.041" v="412" actId="478"/>
          <ac:graphicFrameMkLst>
            <pc:docMk/>
            <pc:sldMk cId="2400775455" sldId="256"/>
            <ac:graphicFrameMk id="2" creationId="{5C8D703C-8085-4884-BEEE-D50916AB7A20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17:58.735" v="308"/>
          <ac:graphicFrameMkLst>
            <pc:docMk/>
            <pc:sldMk cId="2400775455" sldId="256"/>
            <ac:graphicFrameMk id="3" creationId="{51C6EC63-6DB2-4612-A941-4707C28CFBFB}"/>
          </ac:graphicFrameMkLst>
        </pc:graphicFrameChg>
        <pc:graphicFrameChg chg="del modGraphic">
          <ac:chgData name="Jared Ostmeyer" userId="14c2a26e-6770-4957-ba92-de760a629e02" providerId="ADAL" clId="{CED7ABC2-4161-437C-8ECF-201BAED027FF}" dt="2019-09-17T15:54:43.415" v="1" actId="478"/>
          <ac:graphicFrameMkLst>
            <pc:docMk/>
            <pc:sldMk cId="2400775455" sldId="256"/>
            <ac:graphicFrameMk id="3" creationId="{71E217CB-45E5-4CDA-BF37-660876226896}"/>
          </ac:graphicFrameMkLst>
        </pc:graphicFrameChg>
        <pc:graphicFrameChg chg="add del mod modGraphic">
          <ac:chgData name="Jared Ostmeyer" userId="14c2a26e-6770-4957-ba92-de760a629e02" providerId="ADAL" clId="{CED7ABC2-4161-437C-8ECF-201BAED027FF}" dt="2019-09-17T16:29:16.601" v="418"/>
          <ac:graphicFrameMkLst>
            <pc:docMk/>
            <pc:sldMk cId="2400775455" sldId="256"/>
            <ac:graphicFrameMk id="3" creationId="{C09F5E21-C3AE-472E-AE52-D5A6A76E7AE5}"/>
          </ac:graphicFrameMkLst>
        </pc:graphicFrameChg>
        <pc:graphicFrameChg chg="mod modGraphic">
          <ac:chgData name="Jared Ostmeyer" userId="14c2a26e-6770-4957-ba92-de760a629e02" providerId="ADAL" clId="{CED7ABC2-4161-437C-8ECF-201BAED027FF}" dt="2019-09-17T17:36:18.081" v="1119" actId="798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add del mod modGraphic">
          <ac:chgData name="Jared Ostmeyer" userId="14c2a26e-6770-4957-ba92-de760a629e02" providerId="ADAL" clId="{CED7ABC2-4161-437C-8ECF-201BAED027FF}" dt="2019-09-17T16:30:28.617" v="429" actId="478"/>
          <ac:graphicFrameMkLst>
            <pc:docMk/>
            <pc:sldMk cId="2400775455" sldId="256"/>
            <ac:graphicFrameMk id="5" creationId="{C81E919C-06AA-4CB6-914B-0525C7D61B99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18:03.791" v="311"/>
          <ac:graphicFrameMkLst>
            <pc:docMk/>
            <pc:sldMk cId="2400775455" sldId="256"/>
            <ac:graphicFrameMk id="5" creationId="{FFB83577-D482-47C5-B382-07D79660735C}"/>
          </ac:graphicFrameMkLst>
        </pc:graphicFrameChg>
        <pc:graphicFrameChg chg="add mod modGraphic">
          <ac:chgData name="Jared Ostmeyer" userId="14c2a26e-6770-4957-ba92-de760a629e02" providerId="ADAL" clId="{CED7ABC2-4161-437C-8ECF-201BAED027FF}" dt="2019-09-17T16:58:35.434" v="1057" actId="1076"/>
          <ac:graphicFrameMkLst>
            <pc:docMk/>
            <pc:sldMk cId="2400775455" sldId="256"/>
            <ac:graphicFrameMk id="6" creationId="{CFD74B89-8D94-48BF-A10C-FFD308C0D81E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22:41.034" v="402" actId="478"/>
          <ac:graphicFrameMkLst>
            <pc:docMk/>
            <pc:sldMk cId="2400775455" sldId="256"/>
            <ac:graphicFrameMk id="51" creationId="{567D64A0-94FA-4500-A57E-71CD63C6E3BC}"/>
          </ac:graphicFrameMkLst>
        </pc:graphicFrameChg>
        <pc:cxnChg chg="add del mod">
          <ac:chgData name="Jared Ostmeyer" userId="14c2a26e-6770-4957-ba92-de760a629e02" providerId="ADAL" clId="{CED7ABC2-4161-437C-8ECF-201BAED027FF}" dt="2019-09-17T15:57:48.762" v="50" actId="478"/>
          <ac:cxnSpMkLst>
            <pc:docMk/>
            <pc:sldMk cId="2400775455" sldId="256"/>
            <ac:cxnSpMk id="7" creationId="{9694679D-BD5B-438B-BA56-C6C8779C00AE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17" creationId="{2C49C501-4DE4-4A1D-9F36-6B8DB874FB1A}"/>
          </ac:cxnSpMkLst>
        </pc:cxnChg>
        <pc:cxnChg chg="add del mod">
          <ac:chgData name="Jared Ostmeyer" userId="14c2a26e-6770-4957-ba92-de760a629e02" providerId="ADAL" clId="{CED7ABC2-4161-437C-8ECF-201BAED027FF}" dt="2019-09-17T16:02:05.546" v="92" actId="478"/>
          <ac:cxnSpMkLst>
            <pc:docMk/>
            <pc:sldMk cId="2400775455" sldId="256"/>
            <ac:cxnSpMk id="47" creationId="{9F1AE481-0750-48C3-82BC-278FB3888F65}"/>
          </ac:cxnSpMkLst>
        </pc:cxnChg>
        <pc:cxnChg chg="add mod">
          <ac:chgData name="Jared Ostmeyer" userId="14c2a26e-6770-4957-ba92-de760a629e02" providerId="ADAL" clId="{CED7ABC2-4161-437C-8ECF-201BAED027FF}" dt="2019-09-17T16:51:05.969" v="741" actId="14100"/>
          <ac:cxnSpMkLst>
            <pc:docMk/>
            <pc:sldMk cId="2400775455" sldId="256"/>
            <ac:cxnSpMk id="55" creationId="{DB80295A-3C03-4E15-8203-03ADFEB65657}"/>
          </ac:cxnSpMkLst>
        </pc:cxnChg>
        <pc:cxnChg chg="add mod">
          <ac:chgData name="Jared Ostmeyer" userId="14c2a26e-6770-4957-ba92-de760a629e02" providerId="ADAL" clId="{CED7ABC2-4161-437C-8ECF-201BAED027FF}" dt="2019-09-17T16:01:57.554" v="89" actId="164"/>
          <ac:cxnSpMkLst>
            <pc:docMk/>
            <pc:sldMk cId="2400775455" sldId="256"/>
            <ac:cxnSpMk id="58" creationId="{47AA9C21-5BCA-4DEB-8BA7-39F422D4C8A1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59" creationId="{0F8415B2-67B5-4160-A48B-84E35116348D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62" creationId="{0191353A-00A5-4510-8E20-7F738737227C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63" creationId="{4FFDC750-41F5-4497-A7D0-D90D35E8B408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65" creationId="{42AAE069-9D0B-4DC8-8150-732BFBA8F1FC}"/>
          </ac:cxnSpMkLst>
        </pc:cxnChg>
        <pc:cxnChg chg="add mod ord">
          <ac:chgData name="Jared Ostmeyer" userId="14c2a26e-6770-4957-ba92-de760a629e02" providerId="ADAL" clId="{CED7ABC2-4161-437C-8ECF-201BAED027FF}" dt="2019-09-17T17:01:00.839" v="1075" actId="554"/>
          <ac:cxnSpMkLst>
            <pc:docMk/>
            <pc:sldMk cId="2400775455" sldId="256"/>
            <ac:cxnSpMk id="66" creationId="{1AC17448-66E5-4DF0-9AF6-84538F5D1336}"/>
          </ac:cxnSpMkLst>
        </pc:cxnChg>
        <pc:cxnChg chg="add del mod ord">
          <ac:chgData name="Jared Ostmeyer" userId="14c2a26e-6770-4957-ba92-de760a629e02" providerId="ADAL" clId="{CED7ABC2-4161-437C-8ECF-201BAED027FF}" dt="2019-09-17T16:42:44.492" v="615" actId="478"/>
          <ac:cxnSpMkLst>
            <pc:docMk/>
            <pc:sldMk cId="2400775455" sldId="256"/>
            <ac:cxnSpMk id="68" creationId="{3C733338-ECDD-4DAD-BDA0-BBBBE1B5B528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70" creationId="{C4063BA6-16DF-459A-9E88-9DDF6D007754}"/>
          </ac:cxnSpMkLst>
        </pc:cxnChg>
        <pc:cxnChg chg="add del">
          <ac:chgData name="Jared Ostmeyer" userId="14c2a26e-6770-4957-ba92-de760a629e02" providerId="ADAL" clId="{CED7ABC2-4161-437C-8ECF-201BAED027FF}" dt="2019-09-17T16:03:50.116" v="124"/>
          <ac:cxnSpMkLst>
            <pc:docMk/>
            <pc:sldMk cId="2400775455" sldId="256"/>
            <ac:cxnSpMk id="70" creationId="{DD6ED25B-7CB4-445D-A82B-5E83A56D9580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1" creationId="{F3D860BF-50DD-488D-907D-3328E1BEBD0E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2" creationId="{33094FE1-9B9F-4910-90B1-9B8B5B5EB6C4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3" creationId="{DC146F95-0A80-4A98-88D2-419FEC7C287A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4" creationId="{F31ABD78-17E3-4DE1-A278-944D279FFD9F}"/>
          </ac:cxnSpMkLst>
        </pc:cxnChg>
        <pc:cxnChg chg="add mo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84" creationId="{2ED74289-C96C-417F-8B95-B9C4F27A33ED}"/>
          </ac:cxnSpMkLst>
        </pc:cxnChg>
      </pc:sldChg>
    </pc:docChg>
  </pc:docChgLst>
  <pc:docChgLst>
    <pc:chgData name="Jared Ostmeyer" userId="14c2a26e-6770-4957-ba92-de760a629e02" providerId="ADAL" clId="{0BEF24C1-641C-4BD5-9EE7-5491893193ED}"/>
    <pc:docChg chg="modSld">
      <pc:chgData name="Jared Ostmeyer" userId="14c2a26e-6770-4957-ba92-de760a629e02" providerId="ADAL" clId="{0BEF24C1-641C-4BD5-9EE7-5491893193ED}" dt="2019-10-30T21:29:03.189" v="39" actId="688"/>
      <pc:docMkLst>
        <pc:docMk/>
      </pc:docMkLst>
      <pc:sldChg chg="modSp">
        <pc:chgData name="Jared Ostmeyer" userId="14c2a26e-6770-4957-ba92-de760a629e02" providerId="ADAL" clId="{0BEF24C1-641C-4BD5-9EE7-5491893193ED}" dt="2019-10-30T21:29:03.189" v="39" actId="688"/>
        <pc:sldMkLst>
          <pc:docMk/>
          <pc:sldMk cId="2400775455" sldId="256"/>
        </pc:sldMkLst>
        <pc:grpChg chg="mod">
          <ac:chgData name="Jared Ostmeyer" userId="14c2a26e-6770-4957-ba92-de760a629e02" providerId="ADAL" clId="{0BEF24C1-641C-4BD5-9EE7-5491893193ED}" dt="2019-10-30T21:27:24.142" v="0" actId="688"/>
          <ac:grpSpMkLst>
            <pc:docMk/>
            <pc:sldMk cId="2400775455" sldId="256"/>
            <ac:grpSpMk id="333" creationId="{A4E73612-A0C9-4CD3-8C28-DBB1C856EBE0}"/>
          </ac:grpSpMkLst>
        </pc:grpChg>
        <pc:grpChg chg="mod">
          <ac:chgData name="Jared Ostmeyer" userId="14c2a26e-6770-4957-ba92-de760a629e02" providerId="ADAL" clId="{0BEF24C1-641C-4BD5-9EE7-5491893193ED}" dt="2019-10-30T21:27:27.261" v="1" actId="688"/>
          <ac:grpSpMkLst>
            <pc:docMk/>
            <pc:sldMk cId="2400775455" sldId="256"/>
            <ac:grpSpMk id="341" creationId="{6AB578D9-01EA-42C8-8426-AFDB227A9FD8}"/>
          </ac:grpSpMkLst>
        </pc:grpChg>
        <pc:grpChg chg="mod">
          <ac:chgData name="Jared Ostmeyer" userId="14c2a26e-6770-4957-ba92-de760a629e02" providerId="ADAL" clId="{0BEF24C1-641C-4BD5-9EE7-5491893193ED}" dt="2019-10-30T21:27:31.060" v="2" actId="688"/>
          <ac:grpSpMkLst>
            <pc:docMk/>
            <pc:sldMk cId="2400775455" sldId="256"/>
            <ac:grpSpMk id="350" creationId="{05A4FD2B-75C6-41D8-AB1E-B01EDDEF895A}"/>
          </ac:grpSpMkLst>
        </pc:grpChg>
        <pc:grpChg chg="mod">
          <ac:chgData name="Jared Ostmeyer" userId="14c2a26e-6770-4957-ba92-de760a629e02" providerId="ADAL" clId="{0BEF24C1-641C-4BD5-9EE7-5491893193ED}" dt="2019-10-30T21:27:36.821" v="4" actId="688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0BEF24C1-641C-4BD5-9EE7-5491893193ED}" dt="2019-10-30T21:27:33.748" v="3" actId="688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0BEF24C1-641C-4BD5-9EE7-5491893193ED}" dt="2019-10-30T21:27:53.366" v="15" actId="1035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0BEF24C1-641C-4BD5-9EE7-5491893193ED}" dt="2019-10-30T21:27:39.108" v="5" actId="688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0BEF24C1-641C-4BD5-9EE7-5491893193ED}" dt="2019-10-30T21:28:29.552" v="28" actId="1035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0BEF24C1-641C-4BD5-9EE7-5491893193ED}" dt="2019-10-30T21:28:54.636" v="35" actId="1036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0BEF24C1-641C-4BD5-9EE7-5491893193ED}" dt="2019-10-30T21:29:00.733" v="38" actId="1035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0BEF24C1-641C-4BD5-9EE7-5491893193ED}" dt="2019-10-30T21:29:03.189" v="39" actId="688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0BEF24C1-641C-4BD5-9EE7-5491893193ED}" dt="2019-10-30T21:28:40.982" v="32" actId="1038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0BEF24C1-641C-4BD5-9EE7-5491893193ED}" dt="2019-10-30T21:27:49.245" v="12" actId="688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0BEF24C1-641C-4BD5-9EE7-5491893193ED}" dt="2019-10-30T21:27:56.634" v="17" actId="1036"/>
          <ac:grpSpMkLst>
            <pc:docMk/>
            <pc:sldMk cId="2400775455" sldId="256"/>
            <ac:grpSpMk id="433" creationId="{6172E621-C550-4512-AD23-6F734B8B3EC7}"/>
          </ac:grpSpMkLst>
        </pc:grpChg>
      </pc:sldChg>
    </pc:docChg>
  </pc:docChgLst>
  <pc:docChgLst>
    <pc:chgData name="Jared Ostmeyer" userId="14c2a26e-6770-4957-ba92-de760a629e02" providerId="ADAL" clId="{46CEFB56-6ED8-4FFD-81DC-F0B10385A649}"/>
    <pc:docChg chg="modSld">
      <pc:chgData name="Jared Ostmeyer" userId="14c2a26e-6770-4957-ba92-de760a629e02" providerId="ADAL" clId="{46CEFB56-6ED8-4FFD-81DC-F0B10385A649}" dt="2019-11-13T13:38:26.375" v="87" actId="1037"/>
      <pc:docMkLst>
        <pc:docMk/>
      </pc:docMkLst>
      <pc:sldChg chg="modSp">
        <pc:chgData name="Jared Ostmeyer" userId="14c2a26e-6770-4957-ba92-de760a629e02" providerId="ADAL" clId="{46CEFB56-6ED8-4FFD-81DC-F0B10385A649}" dt="2019-11-13T13:38:26.375" v="87" actId="1037"/>
        <pc:sldMkLst>
          <pc:docMk/>
          <pc:sldMk cId="2400775455" sldId="256"/>
        </pc:sldMkLst>
        <pc:spChg chg="mod">
          <ac:chgData name="Jared Ostmeyer" userId="14c2a26e-6770-4957-ba92-de760a629e02" providerId="ADAL" clId="{46CEFB56-6ED8-4FFD-81DC-F0B10385A649}" dt="2019-11-13T13:38:20.093" v="83" actId="1038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46CEFB56-6ED8-4FFD-81DC-F0B10385A649}" dt="2019-11-13T13:37:09.627" v="53" actId="1036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46CEFB56-6ED8-4FFD-81DC-F0B10385A649}" dt="2019-11-13T13:37:09.627" v="53" actId="1036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46CEFB56-6ED8-4FFD-81DC-F0B10385A649}" dt="2019-11-13T13:36:53.230" v="49" actId="1036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46CEFB56-6ED8-4FFD-81DC-F0B10385A649}" dt="2019-11-13T13:36:53.230" v="49" actId="1036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46CEFB56-6ED8-4FFD-81DC-F0B10385A649}" dt="2019-11-13T13:37:31.933" v="70" actId="1036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46CEFB56-6ED8-4FFD-81DC-F0B10385A649}" dt="2019-11-13T13:37:31.933" v="70" actId="1036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46CEFB56-6ED8-4FFD-81DC-F0B10385A649}" dt="2019-11-13T13:38:26.375" v="87" actId="1037"/>
          <ac:spMkLst>
            <pc:docMk/>
            <pc:sldMk cId="2400775455" sldId="256"/>
            <ac:spMk id="288" creationId="{F6E73282-4863-4A54-AD53-3B52A7ED7B35}"/>
          </ac:spMkLst>
        </pc:spChg>
        <pc:grpChg chg="mod">
          <ac:chgData name="Jared Ostmeyer" userId="14c2a26e-6770-4957-ba92-de760a629e02" providerId="ADAL" clId="{46CEFB56-6ED8-4FFD-81DC-F0B10385A649}" dt="2019-11-13T13:37:52.246" v="79" actId="1036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46CEFB56-6ED8-4FFD-81DC-F0B10385A649}" dt="2019-11-13T13:36:29.266" v="38" actId="1036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46CEFB56-6ED8-4FFD-81DC-F0B10385A649}" dt="2019-11-13T13:36:29.266" v="38" actId="1036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46CEFB56-6ED8-4FFD-81DC-F0B10385A649}" dt="2019-11-13T13:36:29.266" v="38" actId="1036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46CEFB56-6ED8-4FFD-81DC-F0B10385A649}" dt="2019-11-13T13:37:52.246" v="79" actId="1036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46CEFB56-6ED8-4FFD-81DC-F0B10385A649}" dt="2019-11-13T13:37:52.246" v="79" actId="1036"/>
          <ac:grpSpMkLst>
            <pc:docMk/>
            <pc:sldMk cId="2400775455" sldId="256"/>
            <ac:grpSpMk id="433" creationId="{6172E621-C550-4512-AD23-6F734B8B3EC7}"/>
          </ac:grpSpMkLst>
        </pc:grpChg>
        <pc:graphicFrameChg chg="mod modGraphic">
          <ac:chgData name="Jared Ostmeyer" userId="14c2a26e-6770-4957-ba92-de760a629e02" providerId="ADAL" clId="{46CEFB56-6ED8-4FFD-81DC-F0B10385A649}" dt="2019-11-13T13:35:45.449" v="13"/>
          <ac:graphicFrameMkLst>
            <pc:docMk/>
            <pc:sldMk cId="2400775455" sldId="256"/>
            <ac:graphicFrameMk id="170" creationId="{F97128BB-BA32-48D0-B041-F002146CC886}"/>
          </ac:graphicFrameMkLst>
        </pc:graphicFrameChg>
        <pc:picChg chg="mod">
          <ac:chgData name="Jared Ostmeyer" userId="14c2a26e-6770-4957-ba92-de760a629e02" providerId="ADAL" clId="{46CEFB56-6ED8-4FFD-81DC-F0B10385A649}" dt="2019-11-13T13:36:05.893" v="26" actId="1036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46CEFB56-6ED8-4FFD-81DC-F0B10385A649}" dt="2019-11-13T13:36:10.136" v="34" actId="1035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46CEFB56-6ED8-4FFD-81DC-F0B10385A649}" dt="2019-11-13T13:36:00.990" v="22" actId="1036"/>
          <ac:picMkLst>
            <pc:docMk/>
            <pc:sldMk cId="2400775455" sldId="256"/>
            <ac:picMk id="187" creationId="{DD717022-7F38-4775-A7CA-9E9CE07CB49A}"/>
          </ac:picMkLst>
        </pc:picChg>
      </pc:sldChg>
    </pc:docChg>
  </pc:docChgLst>
  <pc:docChgLst>
    <pc:chgData name="Jared Ostmeyer" userId="14c2a26e-6770-4957-ba92-de760a629e02" providerId="ADAL" clId="{73D025B9-66A8-4B62-866A-66FE2AF2D58B}"/>
    <pc:docChg chg="undo custSel modSld">
      <pc:chgData name="Jared Ostmeyer" userId="14c2a26e-6770-4957-ba92-de760a629e02" providerId="ADAL" clId="{73D025B9-66A8-4B62-866A-66FE2AF2D58B}" dt="2019-11-25T21:04:14.289" v="369" actId="208"/>
      <pc:docMkLst>
        <pc:docMk/>
      </pc:docMkLst>
      <pc:sldChg chg="addSp delSp modSp">
        <pc:chgData name="Jared Ostmeyer" userId="14c2a26e-6770-4957-ba92-de760a629e02" providerId="ADAL" clId="{73D025B9-66A8-4B62-866A-66FE2AF2D58B}" dt="2019-11-25T21:04:14.289" v="369" actId="208"/>
        <pc:sldMkLst>
          <pc:docMk/>
          <pc:sldMk cId="2400775455" sldId="256"/>
        </pc:sldMkLst>
        <pc:spChg chg="mod">
          <ac:chgData name="Jared Ostmeyer" userId="14c2a26e-6770-4957-ba92-de760a629e02" providerId="ADAL" clId="{73D025B9-66A8-4B62-866A-66FE2AF2D58B}" dt="2019-11-19T16:40:59.994" v="184" actId="1038"/>
          <ac:spMkLst>
            <pc:docMk/>
            <pc:sldMk cId="2400775455" sldId="256"/>
            <ac:spMk id="17" creationId="{0EF86037-86D9-4607-85D7-F55DF0851A5F}"/>
          </ac:spMkLst>
        </pc:spChg>
        <pc:spChg chg="add mod">
          <ac:chgData name="Jared Ostmeyer" userId="14c2a26e-6770-4957-ba92-de760a629e02" providerId="ADAL" clId="{73D025B9-66A8-4B62-866A-66FE2AF2D58B}" dt="2019-11-25T21:04:14.289" v="369" actId="208"/>
          <ac:spMkLst>
            <pc:docMk/>
            <pc:sldMk cId="2400775455" sldId="256"/>
            <ac:spMk id="98" creationId="{1BD779B9-23E6-419E-B2EA-6E7762D10F4C}"/>
          </ac:spMkLst>
        </pc:spChg>
        <pc:spChg chg="mod">
          <ac:chgData name="Jared Ostmeyer" userId="14c2a26e-6770-4957-ba92-de760a629e02" providerId="ADAL" clId="{73D025B9-66A8-4B62-866A-66FE2AF2D58B}" dt="2019-11-19T16:38:20.888" v="29" actId="14100"/>
          <ac:spMkLst>
            <pc:docMk/>
            <pc:sldMk cId="2400775455" sldId="256"/>
            <ac:spMk id="100" creationId="{FB557A4C-45BC-4F02-A31B-EBA6A93395FB}"/>
          </ac:spMkLst>
        </pc:spChg>
        <pc:spChg chg="mod">
          <ac:chgData name="Jared Ostmeyer" userId="14c2a26e-6770-4957-ba92-de760a629e02" providerId="ADAL" clId="{73D025B9-66A8-4B62-866A-66FE2AF2D58B}" dt="2019-11-19T16:38:11.144" v="26" actId="14100"/>
          <ac:spMkLst>
            <pc:docMk/>
            <pc:sldMk cId="2400775455" sldId="256"/>
            <ac:spMk id="101" creationId="{74DDD96E-DD27-40A1-B0BE-70361DE57D54}"/>
          </ac:spMkLst>
        </pc:spChg>
        <pc:spChg chg="mod">
          <ac:chgData name="Jared Ostmeyer" userId="14c2a26e-6770-4957-ba92-de760a629e02" providerId="ADAL" clId="{73D025B9-66A8-4B62-866A-66FE2AF2D58B}" dt="2019-11-25T21:03:52.073" v="363" actId="208"/>
          <ac:spMkLst>
            <pc:docMk/>
            <pc:sldMk cId="2400775455" sldId="256"/>
            <ac:spMk id="102" creationId="{074116B5-5F6A-4774-B366-5C77AED195FC}"/>
          </ac:spMkLst>
        </pc:spChg>
        <pc:spChg chg="mod topLvl">
          <ac:chgData name="Jared Ostmeyer" userId="14c2a26e-6770-4957-ba92-de760a629e02" providerId="ADAL" clId="{73D025B9-66A8-4B62-866A-66FE2AF2D58B}" dt="2019-11-19T16:44:19.802" v="276" actId="164"/>
          <ac:spMkLst>
            <pc:docMk/>
            <pc:sldMk cId="2400775455" sldId="256"/>
            <ac:spMk id="105" creationId="{136CF01E-FE12-45A9-806D-2FA264961B0C}"/>
          </ac:spMkLst>
        </pc:spChg>
        <pc:spChg chg="del mod topLvl">
          <ac:chgData name="Jared Ostmeyer" userId="14c2a26e-6770-4957-ba92-de760a629e02" providerId="ADAL" clId="{73D025B9-66A8-4B62-866A-66FE2AF2D58B}" dt="2019-11-19T16:44:04.492" v="273" actId="478"/>
          <ac:spMkLst>
            <pc:docMk/>
            <pc:sldMk cId="2400775455" sldId="256"/>
            <ac:spMk id="106" creationId="{CB3F8EE7-7319-413D-A2C4-F60BE859C057}"/>
          </ac:spMkLst>
        </pc:spChg>
        <pc:spChg chg="add mod">
          <ac:chgData name="Jared Ostmeyer" userId="14c2a26e-6770-4957-ba92-de760a629e02" providerId="ADAL" clId="{73D025B9-66A8-4B62-866A-66FE2AF2D58B}" dt="2019-11-19T16:44:19.802" v="276" actId="164"/>
          <ac:spMkLst>
            <pc:docMk/>
            <pc:sldMk cId="2400775455" sldId="256"/>
            <ac:spMk id="134" creationId="{8D508288-0C70-4D16-B081-E55C64D13218}"/>
          </ac:spMkLst>
        </pc:spChg>
        <pc:spChg chg="add mod">
          <ac:chgData name="Jared Ostmeyer" userId="14c2a26e-6770-4957-ba92-de760a629e02" providerId="ADAL" clId="{73D025B9-66A8-4B62-866A-66FE2AF2D58B}" dt="2019-11-19T16:44:19.802" v="276" actId="164"/>
          <ac:spMkLst>
            <pc:docMk/>
            <pc:sldMk cId="2400775455" sldId="256"/>
            <ac:spMk id="148" creationId="{5A56269D-3FB0-41E2-8825-6FBDC6F39C3C}"/>
          </ac:spMkLst>
        </pc:spChg>
        <pc:spChg chg="add mod">
          <ac:chgData name="Jared Ostmeyer" userId="14c2a26e-6770-4957-ba92-de760a629e02" providerId="ADAL" clId="{73D025B9-66A8-4B62-866A-66FE2AF2D58B}" dt="2019-11-19T17:06:32.120" v="344" actId="20577"/>
          <ac:spMkLst>
            <pc:docMk/>
            <pc:sldMk cId="2400775455" sldId="256"/>
            <ac:spMk id="153" creationId="{1DA574D7-ADD2-47E8-A1AE-06223657B76A}"/>
          </ac:spMkLst>
        </pc:spChg>
        <pc:spChg chg="add mod">
          <ac:chgData name="Jared Ostmeyer" userId="14c2a26e-6770-4957-ba92-de760a629e02" providerId="ADAL" clId="{73D025B9-66A8-4B62-866A-66FE2AF2D58B}" dt="2019-11-19T16:45:23.472" v="316" actId="1037"/>
          <ac:spMkLst>
            <pc:docMk/>
            <pc:sldMk cId="2400775455" sldId="256"/>
            <ac:spMk id="159" creationId="{D62D8A4E-7026-487F-9BC9-347F1F317154}"/>
          </ac:spMkLst>
        </pc:spChg>
        <pc:spChg chg="mod topLvl">
          <ac:chgData name="Jared Ostmeyer" userId="14c2a26e-6770-4957-ba92-de760a629e02" providerId="ADAL" clId="{73D025B9-66A8-4B62-866A-66FE2AF2D58B}" dt="2019-11-25T21:04:08.816" v="368" actId="208"/>
          <ac:spMkLst>
            <pc:docMk/>
            <pc:sldMk cId="2400775455" sldId="256"/>
            <ac:spMk id="260" creationId="{E946465F-701F-4F71-917C-ED51A9958359}"/>
          </ac:spMkLst>
        </pc:spChg>
        <pc:spChg chg="mod topLvl">
          <ac:chgData name="Jared Ostmeyer" userId="14c2a26e-6770-4957-ba92-de760a629e02" providerId="ADAL" clId="{73D025B9-66A8-4B62-866A-66FE2AF2D58B}" dt="2019-11-19T17:05:23.477" v="319" actId="165"/>
          <ac:spMkLst>
            <pc:docMk/>
            <pc:sldMk cId="2400775455" sldId="256"/>
            <ac:spMk id="261" creationId="{283D3BD9-1C79-4678-8B80-445635EF485A}"/>
          </ac:spMkLst>
        </pc:spChg>
        <pc:spChg chg="mod topLvl">
          <ac:chgData name="Jared Ostmeyer" userId="14c2a26e-6770-4957-ba92-de760a629e02" providerId="ADAL" clId="{73D025B9-66A8-4B62-866A-66FE2AF2D58B}" dt="2019-11-19T17:05:23.477" v="319" actId="165"/>
          <ac:spMkLst>
            <pc:docMk/>
            <pc:sldMk cId="2400775455" sldId="256"/>
            <ac:spMk id="262" creationId="{4A303202-B8FA-4EA3-B46C-2562FCAD734B}"/>
          </ac:spMkLst>
        </pc:spChg>
        <pc:spChg chg="mod topLvl">
          <ac:chgData name="Jared Ostmeyer" userId="14c2a26e-6770-4957-ba92-de760a629e02" providerId="ADAL" clId="{73D025B9-66A8-4B62-866A-66FE2AF2D58B}" dt="2019-11-19T17:05:44.253" v="326" actId="552"/>
          <ac:spMkLst>
            <pc:docMk/>
            <pc:sldMk cId="2400775455" sldId="256"/>
            <ac:spMk id="263" creationId="{90203CC4-9C25-4D8F-8BB8-999CC8745290}"/>
          </ac:spMkLst>
        </pc:spChg>
        <pc:spChg chg="mod topLvl">
          <ac:chgData name="Jared Ostmeyer" userId="14c2a26e-6770-4957-ba92-de760a629e02" providerId="ADAL" clId="{73D025B9-66A8-4B62-866A-66FE2AF2D58B}" dt="2019-11-19T17:05:23.477" v="319" actId="165"/>
          <ac:spMkLst>
            <pc:docMk/>
            <pc:sldMk cId="2400775455" sldId="256"/>
            <ac:spMk id="264" creationId="{C619B8A9-6584-45C3-A52F-B1D78764E418}"/>
          </ac:spMkLst>
        </pc:spChg>
        <pc:spChg chg="mod topLvl">
          <ac:chgData name="Jared Ostmeyer" userId="14c2a26e-6770-4957-ba92-de760a629e02" providerId="ADAL" clId="{73D025B9-66A8-4B62-866A-66FE2AF2D58B}" dt="2019-11-19T17:05:23.477" v="319" actId="165"/>
          <ac:spMkLst>
            <pc:docMk/>
            <pc:sldMk cId="2400775455" sldId="256"/>
            <ac:spMk id="266" creationId="{9E62D9B6-5F21-4E63-9FC2-ED8BD7D8D924}"/>
          </ac:spMkLst>
        </pc:spChg>
        <pc:spChg chg="mod topLvl">
          <ac:chgData name="Jared Ostmeyer" userId="14c2a26e-6770-4957-ba92-de760a629e02" providerId="ADAL" clId="{73D025B9-66A8-4B62-866A-66FE2AF2D58B}" dt="2019-11-19T17:05:23.477" v="319" actId="165"/>
          <ac:spMkLst>
            <pc:docMk/>
            <pc:sldMk cId="2400775455" sldId="256"/>
            <ac:spMk id="267" creationId="{ADE8AD12-5D4B-4479-A830-600CF501E538}"/>
          </ac:spMkLst>
        </pc:spChg>
        <pc:spChg chg="mod topLvl">
          <ac:chgData name="Jared Ostmeyer" userId="14c2a26e-6770-4957-ba92-de760a629e02" providerId="ADAL" clId="{73D025B9-66A8-4B62-866A-66FE2AF2D58B}" dt="2019-11-19T17:05:17.524" v="317" actId="165"/>
          <ac:spMkLst>
            <pc:docMk/>
            <pc:sldMk cId="2400775455" sldId="256"/>
            <ac:spMk id="325" creationId="{296FAE4D-4E79-4BFC-8B84-95783FE13263}"/>
          </ac:spMkLst>
        </pc:spChg>
        <pc:spChg chg="del mod">
          <ac:chgData name="Jared Ostmeyer" userId="14c2a26e-6770-4957-ba92-de760a629e02" providerId="ADAL" clId="{73D025B9-66A8-4B62-866A-66FE2AF2D58B}" dt="2019-11-19T16:45:11.177" v="314" actId="478"/>
          <ac:spMkLst>
            <pc:docMk/>
            <pc:sldMk cId="2400775455" sldId="256"/>
            <ac:spMk id="385" creationId="{1A00D92E-1F8C-45A4-B28E-D38265E7F294}"/>
          </ac:spMkLst>
        </pc:spChg>
        <pc:spChg chg="del mod">
          <ac:chgData name="Jared Ostmeyer" userId="14c2a26e-6770-4957-ba92-de760a629e02" providerId="ADAL" clId="{73D025B9-66A8-4B62-866A-66FE2AF2D58B}" dt="2019-11-19T16:45:11.177" v="314" actId="478"/>
          <ac:spMkLst>
            <pc:docMk/>
            <pc:sldMk cId="2400775455" sldId="256"/>
            <ac:spMk id="386" creationId="{47C400A6-0F6E-436E-8E7A-3CAD397E03D6}"/>
          </ac:spMkLst>
        </pc:spChg>
        <pc:spChg chg="del mod">
          <ac:chgData name="Jared Ostmeyer" userId="14c2a26e-6770-4957-ba92-de760a629e02" providerId="ADAL" clId="{73D025B9-66A8-4B62-866A-66FE2AF2D58B}" dt="2019-11-19T16:45:11.177" v="314" actId="478"/>
          <ac:spMkLst>
            <pc:docMk/>
            <pc:sldMk cId="2400775455" sldId="256"/>
            <ac:spMk id="419" creationId="{55EE2D9B-9AFC-4639-8630-C575C3B71B65}"/>
          </ac:spMkLst>
        </pc:spChg>
        <pc:spChg chg="del mod">
          <ac:chgData name="Jared Ostmeyer" userId="14c2a26e-6770-4957-ba92-de760a629e02" providerId="ADAL" clId="{73D025B9-66A8-4B62-866A-66FE2AF2D58B}" dt="2019-11-19T16:45:11.177" v="314" actId="478"/>
          <ac:spMkLst>
            <pc:docMk/>
            <pc:sldMk cId="2400775455" sldId="256"/>
            <ac:spMk id="431" creationId="{69ACB08E-BA67-4529-81CA-C067C36621E8}"/>
          </ac:spMkLst>
        </pc:spChg>
        <pc:spChg chg="mod">
          <ac:chgData name="Jared Ostmeyer" userId="14c2a26e-6770-4957-ba92-de760a629e02" providerId="ADAL" clId="{73D025B9-66A8-4B62-866A-66FE2AF2D58B}" dt="2019-11-19T16:40:05.037" v="133" actId="20577"/>
          <ac:spMkLst>
            <pc:docMk/>
            <pc:sldMk cId="2400775455" sldId="256"/>
            <ac:spMk id="432" creationId="{B98057A3-6FF4-4B50-A5FC-04F18241899F}"/>
          </ac:spMkLst>
        </pc:spChg>
        <pc:spChg chg="mod">
          <ac:chgData name="Jared Ostmeyer" userId="14c2a26e-6770-4957-ba92-de760a629e02" providerId="ADAL" clId="{73D025B9-66A8-4B62-866A-66FE2AF2D58B}" dt="2019-11-19T16:45:08.292" v="313" actId="1035"/>
          <ac:spMkLst>
            <pc:docMk/>
            <pc:sldMk cId="2400775455" sldId="256"/>
            <ac:spMk id="434" creationId="{CB183C58-89FE-4F6A-9BFD-91EEB8E3F04F}"/>
          </ac:spMkLst>
        </pc:spChg>
        <pc:spChg chg="mod">
          <ac:chgData name="Jared Ostmeyer" userId="14c2a26e-6770-4957-ba92-de760a629e02" providerId="ADAL" clId="{73D025B9-66A8-4B62-866A-66FE2AF2D58B}" dt="2019-11-19T16:45:08.292" v="313" actId="1035"/>
          <ac:spMkLst>
            <pc:docMk/>
            <pc:sldMk cId="2400775455" sldId="256"/>
            <ac:spMk id="446" creationId="{ED6FE5FB-11E2-4306-99AC-6346544B3F98}"/>
          </ac:spMkLst>
        </pc:spChg>
        <pc:spChg chg="mod">
          <ac:chgData name="Jared Ostmeyer" userId="14c2a26e-6770-4957-ba92-de760a629e02" providerId="ADAL" clId="{73D025B9-66A8-4B62-866A-66FE2AF2D58B}" dt="2019-11-19T16:38:03.364" v="23" actId="20577"/>
          <ac:spMkLst>
            <pc:docMk/>
            <pc:sldMk cId="2400775455" sldId="256"/>
            <ac:spMk id="461" creationId="{40B249A0-7B4C-4936-8FBC-711C9057C11C}"/>
          </ac:spMkLst>
        </pc:spChg>
        <pc:grpChg chg="del mod topLvl">
          <ac:chgData name="Jared Ostmeyer" userId="14c2a26e-6770-4957-ba92-de760a629e02" providerId="ADAL" clId="{73D025B9-66A8-4B62-866A-66FE2AF2D58B}" dt="2019-11-19T17:05:20.589" v="318" actId="165"/>
          <ac:grpSpMkLst>
            <pc:docMk/>
            <pc:sldMk cId="2400775455" sldId="256"/>
            <ac:grpSpMk id="2" creationId="{842ABB5D-DEC3-476C-9133-FD242AA85E54}"/>
          </ac:grpSpMkLst>
        </pc:grpChg>
        <pc:grpChg chg="add mod">
          <ac:chgData name="Jared Ostmeyer" userId="14c2a26e-6770-4957-ba92-de760a629e02" providerId="ADAL" clId="{73D025B9-66A8-4B62-866A-66FE2AF2D58B}" dt="2019-11-25T21:03:30.222" v="359" actId="408"/>
          <ac:grpSpMkLst>
            <pc:docMk/>
            <pc:sldMk cId="2400775455" sldId="256"/>
            <ac:grpSpMk id="4" creationId="{E1DC4260-CF48-4C91-A16D-DEF4679DA2CC}"/>
          </ac:grpSpMkLst>
        </pc:grpChg>
        <pc:grpChg chg="del">
          <ac:chgData name="Jared Ostmeyer" userId="14c2a26e-6770-4957-ba92-de760a629e02" providerId="ADAL" clId="{73D025B9-66A8-4B62-866A-66FE2AF2D58B}" dt="2019-11-19T17:05:17.524" v="317" actId="165"/>
          <ac:grpSpMkLst>
            <pc:docMk/>
            <pc:sldMk cId="2400775455" sldId="256"/>
            <ac:grpSpMk id="5" creationId="{0DCF19CC-2B3A-448F-8DC1-31F3679F9071}"/>
          </ac:grpSpMkLst>
        </pc:grpChg>
        <pc:grpChg chg="add mod">
          <ac:chgData name="Jared Ostmeyer" userId="14c2a26e-6770-4957-ba92-de760a629e02" providerId="ADAL" clId="{73D025B9-66A8-4B62-866A-66FE2AF2D58B}" dt="2019-11-25T21:03:30.222" v="359" actId="408"/>
          <ac:grpSpMkLst>
            <pc:docMk/>
            <pc:sldMk cId="2400775455" sldId="256"/>
            <ac:grpSpMk id="6" creationId="{EE4A4A8F-9912-4F15-8414-704F0F5365BD}"/>
          </ac:grpSpMkLst>
        </pc:grpChg>
        <pc:grpChg chg="add mod">
          <ac:chgData name="Jared Ostmeyer" userId="14c2a26e-6770-4957-ba92-de760a629e02" providerId="ADAL" clId="{73D025B9-66A8-4B62-866A-66FE2AF2D58B}" dt="2019-11-19T16:45:00.052" v="307" actId="1037"/>
          <ac:grpSpMkLst>
            <pc:docMk/>
            <pc:sldMk cId="2400775455" sldId="256"/>
            <ac:grpSpMk id="8" creationId="{217A6CAE-AF8B-423F-8516-FA15891312B8}"/>
          </ac:grpSpMkLst>
        </pc:grpChg>
        <pc:grpChg chg="del mod">
          <ac:chgData name="Jared Ostmeyer" userId="14c2a26e-6770-4957-ba92-de760a629e02" providerId="ADAL" clId="{73D025B9-66A8-4B62-866A-66FE2AF2D58B}" dt="2019-11-19T16:45:11.177" v="314" actId="478"/>
          <ac:grpSpMkLst>
            <pc:docMk/>
            <pc:sldMk cId="2400775455" sldId="256"/>
            <ac:grpSpMk id="22" creationId="{8B270D97-43BB-4A3D-B1D4-A9F2D1F73C6E}"/>
          </ac:grpSpMkLst>
        </pc:grpChg>
        <pc:grpChg chg="del mod">
          <ac:chgData name="Jared Ostmeyer" userId="14c2a26e-6770-4957-ba92-de760a629e02" providerId="ADAL" clId="{73D025B9-66A8-4B62-866A-66FE2AF2D58B}" dt="2019-11-19T16:45:11.177" v="314" actId="478"/>
          <ac:grpSpMkLst>
            <pc:docMk/>
            <pc:sldMk cId="2400775455" sldId="256"/>
            <ac:grpSpMk id="31" creationId="{A041062A-D1A1-495A-8A9F-8720EDA180C1}"/>
          </ac:grpSpMkLst>
        </pc:grpChg>
        <pc:grpChg chg="del mod">
          <ac:chgData name="Jared Ostmeyer" userId="14c2a26e-6770-4957-ba92-de760a629e02" providerId="ADAL" clId="{73D025B9-66A8-4B62-866A-66FE2AF2D58B}" dt="2019-11-19T16:39:59.008" v="132" actId="478"/>
          <ac:grpSpMkLst>
            <pc:docMk/>
            <pc:sldMk cId="2400775455" sldId="256"/>
            <ac:grpSpMk id="65" creationId="{B651876C-6AEE-4DED-AC04-47D16092E61B}"/>
          </ac:grpSpMkLst>
        </pc:grpChg>
        <pc:grpChg chg="add del mod ord">
          <ac:chgData name="Jared Ostmeyer" userId="14c2a26e-6770-4957-ba92-de760a629e02" providerId="ADAL" clId="{73D025B9-66A8-4B62-866A-66FE2AF2D58B}" dt="2019-11-19T16:45:11.177" v="314" actId="478"/>
          <ac:grpSpMkLst>
            <pc:docMk/>
            <pc:sldMk cId="2400775455" sldId="256"/>
            <ac:grpSpMk id="99" creationId="{E8A81D63-3BEB-4AAF-B658-14B9FDAE43B9}"/>
          </ac:grpSpMkLst>
        </pc:grpChg>
        <pc:grpChg chg="add mod ord">
          <ac:chgData name="Jared Ostmeyer" userId="14c2a26e-6770-4957-ba92-de760a629e02" providerId="ADAL" clId="{73D025B9-66A8-4B62-866A-66FE2AF2D58B}" dt="2019-11-25T21:03:30.222" v="359" actId="408"/>
          <ac:grpSpMkLst>
            <pc:docMk/>
            <pc:sldMk cId="2400775455" sldId="256"/>
            <ac:grpSpMk id="101" creationId="{02AA8F29-48B5-4DAB-89A9-54945631445B}"/>
          </ac:grpSpMkLst>
        </pc:grpChg>
        <pc:grpChg chg="add del mod">
          <ac:chgData name="Jared Ostmeyer" userId="14c2a26e-6770-4957-ba92-de760a629e02" providerId="ADAL" clId="{73D025B9-66A8-4B62-866A-66FE2AF2D58B}" dt="2019-11-19T16:44:04.492" v="273" actId="478"/>
          <ac:grpSpMkLst>
            <pc:docMk/>
            <pc:sldMk cId="2400775455" sldId="256"/>
            <ac:grpSpMk id="104" creationId="{C3F3921F-05D9-47A3-9531-9C228C86606A}"/>
          </ac:grpSpMkLst>
        </pc:grpChg>
        <pc:grpChg chg="add mod">
          <ac:chgData name="Jared Ostmeyer" userId="14c2a26e-6770-4957-ba92-de760a629e02" providerId="ADAL" clId="{73D025B9-66A8-4B62-866A-66FE2AF2D58B}" dt="2019-11-19T16:44:19.802" v="276" actId="164"/>
          <ac:grpSpMkLst>
            <pc:docMk/>
            <pc:sldMk cId="2400775455" sldId="256"/>
            <ac:grpSpMk id="107" creationId="{BBC8388A-F1F9-4112-B677-6DB8EAF3FFC2}"/>
          </ac:grpSpMkLst>
        </pc:grpChg>
        <pc:grpChg chg="mod">
          <ac:chgData name="Jared Ostmeyer" userId="14c2a26e-6770-4957-ba92-de760a629e02" providerId="ADAL" clId="{73D025B9-66A8-4B62-866A-66FE2AF2D58B}" dt="2019-11-19T16:42:31.713" v="186"/>
          <ac:grpSpMkLst>
            <pc:docMk/>
            <pc:sldMk cId="2400775455" sldId="256"/>
            <ac:grpSpMk id="109" creationId="{09227C07-24FF-4C86-BB70-6E9693F08FC3}"/>
          </ac:grpSpMkLst>
        </pc:grpChg>
        <pc:grpChg chg="mod">
          <ac:chgData name="Jared Ostmeyer" userId="14c2a26e-6770-4957-ba92-de760a629e02" providerId="ADAL" clId="{73D025B9-66A8-4B62-866A-66FE2AF2D58B}" dt="2019-11-19T16:42:31.713" v="186"/>
          <ac:grpSpMkLst>
            <pc:docMk/>
            <pc:sldMk cId="2400775455" sldId="256"/>
            <ac:grpSpMk id="110" creationId="{4E24C3AB-FE83-46C9-ACDB-27A098B0299D}"/>
          </ac:grpSpMkLst>
        </pc:grpChg>
        <pc:grpChg chg="add mod">
          <ac:chgData name="Jared Ostmeyer" userId="14c2a26e-6770-4957-ba92-de760a629e02" providerId="ADAL" clId="{73D025B9-66A8-4B62-866A-66FE2AF2D58B}" dt="2019-11-19T16:44:19.802" v="276" actId="164"/>
          <ac:grpSpMkLst>
            <pc:docMk/>
            <pc:sldMk cId="2400775455" sldId="256"/>
            <ac:grpSpMk id="116" creationId="{D85D7A17-FE12-4CC3-B396-59AE8EE7EF44}"/>
          </ac:grpSpMkLst>
        </pc:grpChg>
        <pc:grpChg chg="mod">
          <ac:chgData name="Jared Ostmeyer" userId="14c2a26e-6770-4957-ba92-de760a629e02" providerId="ADAL" clId="{73D025B9-66A8-4B62-866A-66FE2AF2D58B}" dt="2019-11-19T16:42:31.713" v="186"/>
          <ac:grpSpMkLst>
            <pc:docMk/>
            <pc:sldMk cId="2400775455" sldId="256"/>
            <ac:grpSpMk id="118" creationId="{43FA5838-8B13-4E88-9707-BDEA82B35E8E}"/>
          </ac:grpSpMkLst>
        </pc:grpChg>
        <pc:grpChg chg="mod">
          <ac:chgData name="Jared Ostmeyer" userId="14c2a26e-6770-4957-ba92-de760a629e02" providerId="ADAL" clId="{73D025B9-66A8-4B62-866A-66FE2AF2D58B}" dt="2019-11-19T16:42:31.713" v="186"/>
          <ac:grpSpMkLst>
            <pc:docMk/>
            <pc:sldMk cId="2400775455" sldId="256"/>
            <ac:grpSpMk id="119" creationId="{B952668C-3A77-473A-BD64-E01820E199F2}"/>
          </ac:grpSpMkLst>
        </pc:grpChg>
        <pc:grpChg chg="add mod">
          <ac:chgData name="Jared Ostmeyer" userId="14c2a26e-6770-4957-ba92-de760a629e02" providerId="ADAL" clId="{73D025B9-66A8-4B62-866A-66FE2AF2D58B}" dt="2019-11-19T16:44:19.802" v="276" actId="164"/>
          <ac:grpSpMkLst>
            <pc:docMk/>
            <pc:sldMk cId="2400775455" sldId="256"/>
            <ac:grpSpMk id="125" creationId="{70B953DB-C62F-4A14-BE7F-99CA83CBF973}"/>
          </ac:grpSpMkLst>
        </pc:grpChg>
        <pc:grpChg chg="mod">
          <ac:chgData name="Jared Ostmeyer" userId="14c2a26e-6770-4957-ba92-de760a629e02" providerId="ADAL" clId="{73D025B9-66A8-4B62-866A-66FE2AF2D58B}" dt="2019-11-19T16:42:31.713" v="186"/>
          <ac:grpSpMkLst>
            <pc:docMk/>
            <pc:sldMk cId="2400775455" sldId="256"/>
            <ac:grpSpMk id="127" creationId="{19AE0E52-8A12-43DF-B1EB-EB250DFF08EF}"/>
          </ac:grpSpMkLst>
        </pc:grpChg>
        <pc:grpChg chg="mod">
          <ac:chgData name="Jared Ostmeyer" userId="14c2a26e-6770-4957-ba92-de760a629e02" providerId="ADAL" clId="{73D025B9-66A8-4B62-866A-66FE2AF2D58B}" dt="2019-11-19T16:42:31.713" v="186"/>
          <ac:grpSpMkLst>
            <pc:docMk/>
            <pc:sldMk cId="2400775455" sldId="256"/>
            <ac:grpSpMk id="128" creationId="{47854452-0E29-4606-A5F8-33CAC9E4A1BA}"/>
          </ac:grpSpMkLst>
        </pc:grpChg>
        <pc:grpChg chg="add mod">
          <ac:chgData name="Jared Ostmeyer" userId="14c2a26e-6770-4957-ba92-de760a629e02" providerId="ADAL" clId="{73D025B9-66A8-4B62-866A-66FE2AF2D58B}" dt="2019-11-19T16:44:19.802" v="276" actId="164"/>
          <ac:grpSpMkLst>
            <pc:docMk/>
            <pc:sldMk cId="2400775455" sldId="256"/>
            <ac:grpSpMk id="135" creationId="{B39F6221-A949-47B0-A156-0AF39553F5F3}"/>
          </ac:grpSpMkLst>
        </pc:grpChg>
        <pc:grpChg chg="add mod">
          <ac:chgData name="Jared Ostmeyer" userId="14c2a26e-6770-4957-ba92-de760a629e02" providerId="ADAL" clId="{73D025B9-66A8-4B62-866A-66FE2AF2D58B}" dt="2019-11-19T16:44:19.802" v="276" actId="164"/>
          <ac:grpSpMkLst>
            <pc:docMk/>
            <pc:sldMk cId="2400775455" sldId="256"/>
            <ac:grpSpMk id="154" creationId="{961B2C69-B41E-4EDE-8BCF-49EE8F460DE3}"/>
          </ac:grpSpMkLst>
        </pc:grpChg>
        <pc:grpChg chg="del mod topLvl">
          <ac:chgData name="Jared Ostmeyer" userId="14c2a26e-6770-4957-ba92-de760a629e02" providerId="ADAL" clId="{73D025B9-66A8-4B62-866A-66FE2AF2D58B}" dt="2019-11-19T17:05:23.477" v="319" actId="165"/>
          <ac:grpSpMkLst>
            <pc:docMk/>
            <pc:sldMk cId="2400775455" sldId="256"/>
            <ac:grpSpMk id="259" creationId="{185277F4-6961-43BE-A2F1-C75C2A154B95}"/>
          </ac:grpSpMkLst>
        </pc:grpChg>
        <pc:grpChg chg="del mod">
          <ac:chgData name="Jared Ostmeyer" userId="14c2a26e-6770-4957-ba92-de760a629e02" providerId="ADAL" clId="{73D025B9-66A8-4B62-866A-66FE2AF2D58B}" dt="2019-11-19T16:45:11.177" v="314" actId="478"/>
          <ac:grpSpMkLst>
            <pc:docMk/>
            <pc:sldMk cId="2400775455" sldId="256"/>
            <ac:grpSpMk id="389" creationId="{0253CC89-08F7-4AD0-8FAC-CB19BC22326C}"/>
          </ac:grpSpMkLst>
        </pc:grpChg>
        <pc:grpChg chg="del mod">
          <ac:chgData name="Jared Ostmeyer" userId="14c2a26e-6770-4957-ba92-de760a629e02" providerId="ADAL" clId="{73D025B9-66A8-4B62-866A-66FE2AF2D58B}" dt="2019-11-19T16:45:11.177" v="314" actId="478"/>
          <ac:grpSpMkLst>
            <pc:docMk/>
            <pc:sldMk cId="2400775455" sldId="256"/>
            <ac:grpSpMk id="398" creationId="{5B3F017C-AF6E-4914-BBA7-4603061EBD5F}"/>
          </ac:grpSpMkLst>
        </pc:grpChg>
        <pc:grpChg chg="del mod">
          <ac:chgData name="Jared Ostmeyer" userId="14c2a26e-6770-4957-ba92-de760a629e02" providerId="ADAL" clId="{73D025B9-66A8-4B62-866A-66FE2AF2D58B}" dt="2019-11-19T16:45:11.177" v="314" actId="478"/>
          <ac:grpSpMkLst>
            <pc:docMk/>
            <pc:sldMk cId="2400775455" sldId="256"/>
            <ac:grpSpMk id="407" creationId="{0DF4B1EB-902A-4EE1-85BB-12A742735B99}"/>
          </ac:grpSpMkLst>
        </pc:grpChg>
        <pc:cxnChg chg="add del mod">
          <ac:chgData name="Jared Ostmeyer" userId="14c2a26e-6770-4957-ba92-de760a629e02" providerId="ADAL" clId="{73D025B9-66A8-4B62-866A-66FE2AF2D58B}" dt="2019-11-19T16:45:04.132" v="308" actId="478"/>
          <ac:cxnSpMkLst>
            <pc:docMk/>
            <pc:sldMk cId="2400775455" sldId="256"/>
            <ac:cxnSpMk id="15" creationId="{D386BD38-DE43-4F39-A80E-60186045A39F}"/>
          </ac:cxnSpMkLst>
        </pc:cxnChg>
        <pc:cxnChg chg="add mod">
          <ac:chgData name="Jared Ostmeyer" userId="14c2a26e-6770-4957-ba92-de760a629e02" providerId="ADAL" clId="{73D025B9-66A8-4B62-866A-66FE2AF2D58B}" dt="2019-11-25T21:04:03.093" v="366" actId="208"/>
          <ac:cxnSpMkLst>
            <pc:docMk/>
            <pc:sldMk cId="2400775455" sldId="256"/>
            <ac:cxnSpMk id="99" creationId="{AF5F849B-2E3C-4D17-966D-1CB503428367}"/>
          </ac:cxnSpMkLst>
        </pc:cxnChg>
        <pc:cxnChg chg="add mod">
          <ac:chgData name="Jared Ostmeyer" userId="14c2a26e-6770-4957-ba92-de760a629e02" providerId="ADAL" clId="{73D025B9-66A8-4B62-866A-66FE2AF2D58B}" dt="2019-11-25T21:04:03.093" v="366" actId="208"/>
          <ac:cxnSpMkLst>
            <pc:docMk/>
            <pc:sldMk cId="2400775455" sldId="256"/>
            <ac:cxnSpMk id="100" creationId="{2D4E572A-ADC4-4018-99F0-CA8F592ECAC3}"/>
          </ac:cxnSpMkLst>
        </pc:cxnChg>
        <pc:cxnChg chg="add mod">
          <ac:chgData name="Jared Ostmeyer" userId="14c2a26e-6770-4957-ba92-de760a629e02" providerId="ADAL" clId="{73D025B9-66A8-4B62-866A-66FE2AF2D58B}" dt="2019-11-19T16:44:19.802" v="276" actId="164"/>
          <ac:cxnSpMkLst>
            <pc:docMk/>
            <pc:sldMk cId="2400775455" sldId="256"/>
            <ac:cxnSpMk id="149" creationId="{DCAA1A37-1A53-4AA1-B8CB-79CFFCE6B767}"/>
          </ac:cxnSpMkLst>
        </pc:cxnChg>
        <pc:cxnChg chg="add mod">
          <ac:chgData name="Jared Ostmeyer" userId="14c2a26e-6770-4957-ba92-de760a629e02" providerId="ADAL" clId="{73D025B9-66A8-4B62-866A-66FE2AF2D58B}" dt="2019-11-19T16:44:19.802" v="276" actId="164"/>
          <ac:cxnSpMkLst>
            <pc:docMk/>
            <pc:sldMk cId="2400775455" sldId="256"/>
            <ac:cxnSpMk id="150" creationId="{4AF611CD-5C63-434F-8AB6-E8F57D1BFF0A}"/>
          </ac:cxnSpMkLst>
        </pc:cxnChg>
        <pc:cxnChg chg="add mod">
          <ac:chgData name="Jared Ostmeyer" userId="14c2a26e-6770-4957-ba92-de760a629e02" providerId="ADAL" clId="{73D025B9-66A8-4B62-866A-66FE2AF2D58B}" dt="2019-11-19T16:44:19.802" v="276" actId="164"/>
          <ac:cxnSpMkLst>
            <pc:docMk/>
            <pc:sldMk cId="2400775455" sldId="256"/>
            <ac:cxnSpMk id="151" creationId="{65AD3715-CDBA-47D2-A774-F7B5F5BC7F11}"/>
          </ac:cxnSpMkLst>
        </pc:cxnChg>
        <pc:cxnChg chg="add mod">
          <ac:chgData name="Jared Ostmeyer" userId="14c2a26e-6770-4957-ba92-de760a629e02" providerId="ADAL" clId="{73D025B9-66A8-4B62-866A-66FE2AF2D58B}" dt="2019-11-19T16:44:19.802" v="276" actId="164"/>
          <ac:cxnSpMkLst>
            <pc:docMk/>
            <pc:sldMk cId="2400775455" sldId="256"/>
            <ac:cxnSpMk id="152" creationId="{95363B3A-ACB3-4A76-8646-9361C7D6DF50}"/>
          </ac:cxnSpMkLst>
        </pc:cxnChg>
        <pc:cxnChg chg="del mod topLvl">
          <ac:chgData name="Jared Ostmeyer" userId="14c2a26e-6770-4957-ba92-de760a629e02" providerId="ADAL" clId="{73D025B9-66A8-4B62-866A-66FE2AF2D58B}" dt="2019-11-25T21:03:21.980" v="356" actId="478"/>
          <ac:cxnSpMkLst>
            <pc:docMk/>
            <pc:sldMk cId="2400775455" sldId="256"/>
            <ac:cxnSpMk id="268" creationId="{510A837D-E62B-4E8C-BD8F-AF03A774C34E}"/>
          </ac:cxnSpMkLst>
        </pc:cxnChg>
        <pc:cxnChg chg="mod topLvl">
          <ac:chgData name="Jared Ostmeyer" userId="14c2a26e-6770-4957-ba92-de760a629e02" providerId="ADAL" clId="{73D025B9-66A8-4B62-866A-66FE2AF2D58B}" dt="2019-11-25T21:04:03.477" v="367" actId="208"/>
          <ac:cxnSpMkLst>
            <pc:docMk/>
            <pc:sldMk cId="2400775455" sldId="256"/>
            <ac:cxnSpMk id="269" creationId="{7E68A47C-954B-4015-8F23-67F4805D3809}"/>
          </ac:cxnSpMkLst>
        </pc:cxnChg>
        <pc:cxnChg chg="del mod topLvl">
          <ac:chgData name="Jared Ostmeyer" userId="14c2a26e-6770-4957-ba92-de760a629e02" providerId="ADAL" clId="{73D025B9-66A8-4B62-866A-66FE2AF2D58B}" dt="2019-11-19T17:05:25.470" v="320" actId="478"/>
          <ac:cxnSpMkLst>
            <pc:docMk/>
            <pc:sldMk cId="2400775455" sldId="256"/>
            <ac:cxnSpMk id="270" creationId="{3B137FEA-AFA8-4405-A05C-995FEAF5951A}"/>
          </ac:cxnSpMkLst>
        </pc:cxnChg>
        <pc:cxnChg chg="mod topLvl">
          <ac:chgData name="Jared Ostmeyer" userId="14c2a26e-6770-4957-ba92-de760a629e02" providerId="ADAL" clId="{73D025B9-66A8-4B62-866A-66FE2AF2D58B}" dt="2019-11-25T21:04:03.477" v="367" actId="208"/>
          <ac:cxnSpMkLst>
            <pc:docMk/>
            <pc:sldMk cId="2400775455" sldId="256"/>
            <ac:cxnSpMk id="271" creationId="{A6130071-7A4E-4F27-9B6F-F55AE621ACDB}"/>
          </ac:cxnSpMkLst>
        </pc:cxnChg>
        <pc:cxnChg chg="mod topLvl">
          <ac:chgData name="Jared Ostmeyer" userId="14c2a26e-6770-4957-ba92-de760a629e02" providerId="ADAL" clId="{73D025B9-66A8-4B62-866A-66FE2AF2D58B}" dt="2019-11-19T17:05:23.477" v="319" actId="165"/>
          <ac:cxnSpMkLst>
            <pc:docMk/>
            <pc:sldMk cId="2400775455" sldId="256"/>
            <ac:cxnSpMk id="272" creationId="{23A2EEF7-859F-4671-99E1-B40C0D4DD8F6}"/>
          </ac:cxnSpMkLst>
        </pc:cxnChg>
        <pc:cxnChg chg="mod topLvl">
          <ac:chgData name="Jared Ostmeyer" userId="14c2a26e-6770-4957-ba92-de760a629e02" providerId="ADAL" clId="{73D025B9-66A8-4B62-866A-66FE2AF2D58B}" dt="2019-11-19T17:05:23.477" v="319" actId="165"/>
          <ac:cxnSpMkLst>
            <pc:docMk/>
            <pc:sldMk cId="2400775455" sldId="256"/>
            <ac:cxnSpMk id="273" creationId="{6DE0E0D6-4A99-4A7E-A46F-2EE051090CD8}"/>
          </ac:cxnSpMkLst>
        </pc:cxnChg>
        <pc:cxnChg chg="mod topLvl">
          <ac:chgData name="Jared Ostmeyer" userId="14c2a26e-6770-4957-ba92-de760a629e02" providerId="ADAL" clId="{73D025B9-66A8-4B62-866A-66FE2AF2D58B}" dt="2019-11-19T17:05:23.477" v="319" actId="165"/>
          <ac:cxnSpMkLst>
            <pc:docMk/>
            <pc:sldMk cId="2400775455" sldId="256"/>
            <ac:cxnSpMk id="275" creationId="{F4E12993-D4E8-4073-84EB-EBD3A5369C95}"/>
          </ac:cxnSpMkLst>
        </pc:cxnChg>
        <pc:cxnChg chg="mod topLvl">
          <ac:chgData name="Jared Ostmeyer" userId="14c2a26e-6770-4957-ba92-de760a629e02" providerId="ADAL" clId="{73D025B9-66A8-4B62-866A-66FE2AF2D58B}" dt="2019-11-19T17:05:17.524" v="317" actId="165"/>
          <ac:cxnSpMkLst>
            <pc:docMk/>
            <pc:sldMk cId="2400775455" sldId="256"/>
            <ac:cxnSpMk id="326" creationId="{417B23FA-30E1-4ADD-A065-F2985139A38A}"/>
          </ac:cxnSpMkLst>
        </pc:cxnChg>
        <pc:cxnChg chg="mod topLvl">
          <ac:chgData name="Jared Ostmeyer" userId="14c2a26e-6770-4957-ba92-de760a629e02" providerId="ADAL" clId="{73D025B9-66A8-4B62-866A-66FE2AF2D58B}" dt="2019-11-19T17:05:20.589" v="318" actId="165"/>
          <ac:cxnSpMkLst>
            <pc:docMk/>
            <pc:sldMk cId="2400775455" sldId="256"/>
            <ac:cxnSpMk id="327" creationId="{A51052F0-9427-4A0F-9F72-A30A473536A1}"/>
          </ac:cxnSpMkLst>
        </pc:cxnChg>
        <pc:cxnChg chg="mod topLvl">
          <ac:chgData name="Jared Ostmeyer" userId="14c2a26e-6770-4957-ba92-de760a629e02" providerId="ADAL" clId="{73D025B9-66A8-4B62-866A-66FE2AF2D58B}" dt="2019-11-19T17:05:20.589" v="318" actId="165"/>
          <ac:cxnSpMkLst>
            <pc:docMk/>
            <pc:sldMk cId="2400775455" sldId="256"/>
            <ac:cxnSpMk id="328" creationId="{52589DFD-ECAA-4819-9D4E-993160CAA394}"/>
          </ac:cxnSpMkLst>
        </pc:cxnChg>
        <pc:cxnChg chg="mod topLvl">
          <ac:chgData name="Jared Ostmeyer" userId="14c2a26e-6770-4957-ba92-de760a629e02" providerId="ADAL" clId="{73D025B9-66A8-4B62-866A-66FE2AF2D58B}" dt="2019-11-19T17:05:20.589" v="318" actId="165"/>
          <ac:cxnSpMkLst>
            <pc:docMk/>
            <pc:sldMk cId="2400775455" sldId="256"/>
            <ac:cxnSpMk id="329" creationId="{D6196CAE-A127-4A6A-B3B5-F12A8D602D53}"/>
          </ac:cxnSpMkLst>
        </pc:cxnChg>
        <pc:cxnChg chg="del mod">
          <ac:chgData name="Jared Ostmeyer" userId="14c2a26e-6770-4957-ba92-de760a629e02" providerId="ADAL" clId="{73D025B9-66A8-4B62-866A-66FE2AF2D58B}" dt="2019-11-19T16:45:11.177" v="314" actId="478"/>
          <ac:cxnSpMkLst>
            <pc:docMk/>
            <pc:sldMk cId="2400775455" sldId="256"/>
            <ac:cxnSpMk id="388" creationId="{74827C66-970F-4765-A607-BE8417C27225}"/>
          </ac:cxnSpMkLst>
        </pc:cxnChg>
        <pc:cxnChg chg="del mod">
          <ac:chgData name="Jared Ostmeyer" userId="14c2a26e-6770-4957-ba92-de760a629e02" providerId="ADAL" clId="{73D025B9-66A8-4B62-866A-66FE2AF2D58B}" dt="2019-11-19T16:45:11.177" v="314" actId="478"/>
          <ac:cxnSpMkLst>
            <pc:docMk/>
            <pc:sldMk cId="2400775455" sldId="256"/>
            <ac:cxnSpMk id="428" creationId="{50587CBD-9311-49EB-A28F-0F6C9A1F52AE}"/>
          </ac:cxnSpMkLst>
        </pc:cxnChg>
        <pc:cxnChg chg="del mod">
          <ac:chgData name="Jared Ostmeyer" userId="14c2a26e-6770-4957-ba92-de760a629e02" providerId="ADAL" clId="{73D025B9-66A8-4B62-866A-66FE2AF2D58B}" dt="2019-11-19T16:45:11.177" v="314" actId="478"/>
          <ac:cxnSpMkLst>
            <pc:docMk/>
            <pc:sldMk cId="2400775455" sldId="256"/>
            <ac:cxnSpMk id="429" creationId="{7B6B6BA8-C9F7-42FA-A7D4-964631A38F1F}"/>
          </ac:cxnSpMkLst>
        </pc:cxnChg>
        <pc:cxnChg chg="del mod">
          <ac:chgData name="Jared Ostmeyer" userId="14c2a26e-6770-4957-ba92-de760a629e02" providerId="ADAL" clId="{73D025B9-66A8-4B62-866A-66FE2AF2D58B}" dt="2019-11-19T16:45:11.177" v="314" actId="478"/>
          <ac:cxnSpMkLst>
            <pc:docMk/>
            <pc:sldMk cId="2400775455" sldId="256"/>
            <ac:cxnSpMk id="430" creationId="{B0432DA4-6980-43DC-ACAC-D5A622C9D7C2}"/>
          </ac:cxnSpMkLst>
        </pc:cxnChg>
      </pc:sldChg>
    </pc:docChg>
  </pc:docChgLst>
  <pc:docChgLst>
    <pc:chgData name="Jared Ostmeyer" userId="14c2a26e-6770-4957-ba92-de760a629e02" providerId="ADAL" clId="{FA67441D-0301-477A-8A64-66B3D02D32A9}"/>
    <pc:docChg chg="undo custSel modSld">
      <pc:chgData name="Jared Ostmeyer" userId="14c2a26e-6770-4957-ba92-de760a629e02" providerId="ADAL" clId="{FA67441D-0301-477A-8A64-66B3D02D32A9}" dt="2019-11-07T19:37:21.727" v="209" actId="1038"/>
      <pc:docMkLst>
        <pc:docMk/>
      </pc:docMkLst>
      <pc:sldChg chg="addSp delSp modSp">
        <pc:chgData name="Jared Ostmeyer" userId="14c2a26e-6770-4957-ba92-de760a629e02" providerId="ADAL" clId="{FA67441D-0301-477A-8A64-66B3D02D32A9}" dt="2019-11-07T19:37:21.727" v="209" actId="1038"/>
        <pc:sldMkLst>
          <pc:docMk/>
          <pc:sldMk cId="2400775455" sldId="256"/>
        </pc:sldMkLst>
        <pc:spChg chg="mod">
          <ac:chgData name="Jared Ostmeyer" userId="14c2a26e-6770-4957-ba92-de760a629e02" providerId="ADAL" clId="{FA67441D-0301-477A-8A64-66B3D02D32A9}" dt="2019-11-03T21:57:17.103" v="13" actId="20577"/>
          <ac:spMkLst>
            <pc:docMk/>
            <pc:sldMk cId="2400775455" sldId="256"/>
            <ac:spMk id="160" creationId="{1D40FE1B-796D-4926-BC11-64DE818EA025}"/>
          </ac:spMkLst>
        </pc:spChg>
        <pc:spChg chg="mod">
          <ac:chgData name="Jared Ostmeyer" userId="14c2a26e-6770-4957-ba92-de760a629e02" providerId="ADAL" clId="{FA67441D-0301-477A-8A64-66B3D02D32A9}" dt="2019-11-03T21:57:16.656" v="12" actId="20577"/>
          <ac:spMkLst>
            <pc:docMk/>
            <pc:sldMk cId="2400775455" sldId="256"/>
            <ac:spMk id="161" creationId="{283B1912-5921-4D61-9D8A-273CBA8823DF}"/>
          </ac:spMkLst>
        </pc:spChg>
        <pc:spChg chg="mod">
          <ac:chgData name="Jared Ostmeyer" userId="14c2a26e-6770-4957-ba92-de760a629e02" providerId="ADAL" clId="{FA67441D-0301-477A-8A64-66B3D02D32A9}" dt="2019-11-03T21:57:16.309" v="11" actId="20577"/>
          <ac:spMkLst>
            <pc:docMk/>
            <pc:sldMk cId="2400775455" sldId="256"/>
            <ac:spMk id="162" creationId="{2B9B7CF8-9C82-46A1-BE8E-ADDB79720765}"/>
          </ac:spMkLst>
        </pc:spChg>
        <pc:spChg chg="add del mod">
          <ac:chgData name="Jared Ostmeyer" userId="14c2a26e-6770-4957-ba92-de760a629e02" providerId="ADAL" clId="{FA67441D-0301-477A-8A64-66B3D02D32A9}" dt="2019-11-03T22:00:03.571" v="155" actId="478"/>
          <ac:spMkLst>
            <pc:docMk/>
            <pc:sldMk cId="2400775455" sldId="256"/>
            <ac:spMk id="166" creationId="{862619B6-7A05-45E5-A1BF-4FA50CDC9309}"/>
          </ac:spMkLst>
        </pc:spChg>
        <pc:spChg chg="add del mod">
          <ac:chgData name="Jared Ostmeyer" userId="14c2a26e-6770-4957-ba92-de760a629e02" providerId="ADAL" clId="{FA67441D-0301-477A-8A64-66B3D02D32A9}" dt="2019-11-03T22:00:03.571" v="155" actId="478"/>
          <ac:spMkLst>
            <pc:docMk/>
            <pc:sldMk cId="2400775455" sldId="256"/>
            <ac:spMk id="170" creationId="{E571A55A-A10F-4453-9E0D-8F7C32F4A406}"/>
          </ac:spMkLst>
        </pc:spChg>
        <pc:spChg chg="add del mod">
          <ac:chgData name="Jared Ostmeyer" userId="14c2a26e-6770-4957-ba92-de760a629e02" providerId="ADAL" clId="{FA67441D-0301-477A-8A64-66B3D02D32A9}" dt="2019-11-03T22:00:03.571" v="155" actId="478"/>
          <ac:spMkLst>
            <pc:docMk/>
            <pc:sldMk cId="2400775455" sldId="256"/>
            <ac:spMk id="171" creationId="{D712C69D-408A-4215-B5D9-C521BA89C091}"/>
          </ac:spMkLst>
        </pc:spChg>
        <pc:spChg chg="mod">
          <ac:chgData name="Jared Ostmeyer" userId="14c2a26e-6770-4957-ba92-de760a629e02" providerId="ADAL" clId="{FA67441D-0301-477A-8A64-66B3D02D32A9}" dt="2019-11-07T19:37:21.727" v="209" actId="1038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FA67441D-0301-477A-8A64-66B3D02D32A9}" dt="2019-11-07T19:37:21.727" v="209" actId="1038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FA67441D-0301-477A-8A64-66B3D02D32A9}" dt="2019-11-07T19:37:21.727" v="209" actId="1038"/>
          <ac:spMkLst>
            <pc:docMk/>
            <pc:sldMk cId="2400775455" sldId="256"/>
            <ac:spMk id="284" creationId="{AB201296-DF71-4303-8425-2231A6CE4DAD}"/>
          </ac:spMkLst>
        </pc:spChg>
        <pc:spChg chg="add del mod">
          <ac:chgData name="Jared Ostmeyer" userId="14c2a26e-6770-4957-ba92-de760a629e02" providerId="ADAL" clId="{FA67441D-0301-477A-8A64-66B3D02D32A9}" dt="2019-11-07T19:36:08.063" v="159" actId="20577"/>
          <ac:spMkLst>
            <pc:docMk/>
            <pc:sldMk cId="2400775455" sldId="256"/>
            <ac:spMk id="303" creationId="{A1084600-F872-4DBA-90AF-DD5CD6A5422F}"/>
          </ac:spMkLst>
        </pc:spChg>
        <pc:cxnChg chg="mod">
          <ac:chgData name="Jared Ostmeyer" userId="14c2a26e-6770-4957-ba92-de760a629e02" providerId="ADAL" clId="{FA67441D-0301-477A-8A64-66B3D02D32A9}" dt="2019-11-03T19:24:33.204" v="1" actId="1037"/>
          <ac:cxnSpMkLst>
            <pc:docMk/>
            <pc:sldMk cId="2400775455" sldId="256"/>
            <ac:cxnSpMk id="283" creationId="{B7601582-2768-4C3F-9EB6-34AA10732242}"/>
          </ac:cxnSpMkLst>
        </pc:cxnChg>
      </pc:sldChg>
    </pc:docChg>
  </pc:docChgLst>
  <pc:docChgLst>
    <pc:chgData name="Jared Ostmeyer" userId="14c2a26e-6770-4957-ba92-de760a629e02" providerId="ADAL" clId="{4D679863-C597-4C26-A298-C1FCE82D1E0A}"/>
    <pc:docChg chg="undo redo custSel modSld">
      <pc:chgData name="Jared Ostmeyer" userId="14c2a26e-6770-4957-ba92-de760a629e02" providerId="ADAL" clId="{4D679863-C597-4C26-A298-C1FCE82D1E0A}" dt="2019-10-29T21:06:17.485" v="2153" actId="1036"/>
      <pc:docMkLst>
        <pc:docMk/>
      </pc:docMkLst>
      <pc:sldChg chg="addSp delSp modSp">
        <pc:chgData name="Jared Ostmeyer" userId="14c2a26e-6770-4957-ba92-de760a629e02" providerId="ADAL" clId="{4D679863-C597-4C26-A298-C1FCE82D1E0A}" dt="2019-10-29T21:06:17.485" v="2153" actId="1036"/>
        <pc:sldMkLst>
          <pc:docMk/>
          <pc:sldMk cId="2400775455" sldId="256"/>
        </pc:sldMkLst>
        <pc:spChg chg="mod">
          <ac:chgData name="Jared Ostmeyer" userId="14c2a26e-6770-4957-ba92-de760a629e02" providerId="ADAL" clId="{4D679863-C597-4C26-A298-C1FCE82D1E0A}" dt="2019-10-29T20:41:58.606" v="1331" actId="6549"/>
          <ac:spMkLst>
            <pc:docMk/>
            <pc:sldMk cId="2400775455" sldId="256"/>
            <ac:spMk id="5" creationId="{0C7C4664-BD7E-4818-A1BE-F9FAFE014BEF}"/>
          </ac:spMkLst>
        </pc:spChg>
        <pc:spChg chg="mod">
          <ac:chgData name="Jared Ostmeyer" userId="14c2a26e-6770-4957-ba92-de760a629e02" providerId="ADAL" clId="{4D679863-C597-4C26-A298-C1FCE82D1E0A}" dt="2019-10-29T20:59:42.786" v="1962" actId="1036"/>
          <ac:spMkLst>
            <pc:docMk/>
            <pc:sldMk cId="2400775455" sldId="256"/>
            <ac:spMk id="13" creationId="{47A10137-AF4D-4268-8A9B-61326E06A4A3}"/>
          </ac:spMkLst>
        </pc:spChg>
        <pc:spChg chg="mod">
          <ac:chgData name="Jared Ostmeyer" userId="14c2a26e-6770-4957-ba92-de760a629e02" providerId="ADAL" clId="{4D679863-C597-4C26-A298-C1FCE82D1E0A}" dt="2019-10-29T21:00:29.372" v="2009" actId="1036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4D679863-C597-4C26-A298-C1FCE82D1E0A}" dt="2019-10-29T19:04:15.345" v="72" actId="1038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4D679863-C597-4C26-A298-C1FCE82D1E0A}" dt="2019-10-29T20:40:45.297" v="1233" actId="1076"/>
          <ac:spMkLst>
            <pc:docMk/>
            <pc:sldMk cId="2400775455" sldId="256"/>
            <ac:spMk id="243" creationId="{76E72D7A-71CB-4A60-93F7-C0044A08591A}"/>
          </ac:spMkLst>
        </pc:spChg>
        <pc:spChg chg="add mod">
          <ac:chgData name="Jared Ostmeyer" userId="14c2a26e-6770-4957-ba92-de760a629e02" providerId="ADAL" clId="{4D679863-C597-4C26-A298-C1FCE82D1E0A}" dt="2019-10-29T19:36:50.041" v="612" actId="571"/>
          <ac:spMkLst>
            <pc:docMk/>
            <pc:sldMk cId="2400775455" sldId="256"/>
            <ac:spMk id="253" creationId="{9118B88A-120F-41DF-9D37-81D703E71097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58" creationId="{A17602F5-99A5-443A-8E16-4C56BC507827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59" creationId="{CE0EAD34-06D5-439B-8A4B-8EB021E3823E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60" creationId="{5CED010F-E4D1-4356-A5FC-AF9839BF258E}"/>
          </ac:spMkLst>
        </pc:spChg>
        <pc:spChg chg="add mod">
          <ac:chgData name="Jared Ostmeyer" userId="14c2a26e-6770-4957-ba92-de760a629e02" providerId="ADAL" clId="{4D679863-C597-4C26-A298-C1FCE82D1E0A}" dt="2019-10-29T20:58:42.360" v="1926" actId="554"/>
          <ac:spMkLst>
            <pc:docMk/>
            <pc:sldMk cId="2400775455" sldId="256"/>
            <ac:spMk id="261" creationId="{5C03CB5D-ABAE-4DDF-A4E5-A3ED228E2656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66" creationId="{5533D8E4-C662-4FB8-A391-B28D7927B0CC}"/>
          </ac:spMkLst>
        </pc:spChg>
        <pc:spChg chg="del mod">
          <ac:chgData name="Jared Ostmeyer" userId="14c2a26e-6770-4957-ba92-de760a629e02" providerId="ADAL" clId="{4D679863-C597-4C26-A298-C1FCE82D1E0A}" dt="2019-10-29T19:37:22.604" v="616" actId="478"/>
          <ac:spMkLst>
            <pc:docMk/>
            <pc:sldMk cId="2400775455" sldId="256"/>
            <ac:spMk id="266" creationId="{DEDAB093-695C-410F-8C57-F3B7E6B853EE}"/>
          </ac:spMkLst>
        </pc:spChg>
        <pc:spChg chg="add del mod ord">
          <ac:chgData name="Jared Ostmeyer" userId="14c2a26e-6770-4957-ba92-de760a629e02" providerId="ADAL" clId="{4D679863-C597-4C26-A298-C1FCE82D1E0A}" dt="2019-10-29T21:05:45.173" v="2135" actId="1036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4D679863-C597-4C26-A298-C1FCE82D1E0A}" dt="2019-10-29T20:58:42.360" v="1926" actId="554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4D679863-C597-4C26-A298-C1FCE82D1E0A}" dt="2019-10-29T20:59:30.808" v="1956" actId="1076"/>
          <ac:spMkLst>
            <pc:docMk/>
            <pc:sldMk cId="2400775455" sldId="256"/>
            <ac:spMk id="270" creationId="{ABFD9E26-5482-4656-BAFC-A8984D7870C7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72" creationId="{88A1B68A-7276-4C7A-BF3F-14FED4A06D75}"/>
          </ac:spMkLst>
        </pc:spChg>
        <pc:spChg chg="mod">
          <ac:chgData name="Jared Ostmeyer" userId="14c2a26e-6770-4957-ba92-de760a629e02" providerId="ADAL" clId="{4D679863-C597-4C26-A298-C1FCE82D1E0A}" dt="2019-10-29T21:02:54.709" v="2101" actId="1035"/>
          <ac:spMkLst>
            <pc:docMk/>
            <pc:sldMk cId="2400775455" sldId="256"/>
            <ac:spMk id="273" creationId="{18D21766-AF17-4437-B754-1BDA01F4EBBF}"/>
          </ac:spMkLst>
        </pc:spChg>
        <pc:spChg chg="del">
          <ac:chgData name="Jared Ostmeyer" userId="14c2a26e-6770-4957-ba92-de760a629e02" providerId="ADAL" clId="{4D679863-C597-4C26-A298-C1FCE82D1E0A}" dt="2019-10-29T20:36:31.946" v="1183" actId="478"/>
          <ac:spMkLst>
            <pc:docMk/>
            <pc:sldMk cId="2400775455" sldId="256"/>
            <ac:spMk id="274" creationId="{7272575E-CEE4-45B9-8964-AEDDCC155FA2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77" creationId="{A03B522E-E866-4CAA-ABB7-9C69C859C71E}"/>
          </ac:spMkLst>
        </pc:spChg>
        <pc:spChg chg="mod topLvl">
          <ac:chgData name="Jared Ostmeyer" userId="14c2a26e-6770-4957-ba92-de760a629e02" providerId="ADAL" clId="{4D679863-C597-4C26-A298-C1FCE82D1E0A}" dt="2019-10-29T21:06:05.033" v="2145" actId="1036"/>
          <ac:spMkLst>
            <pc:docMk/>
            <pc:sldMk cId="2400775455" sldId="256"/>
            <ac:spMk id="285" creationId="{9A698507-5E32-4D91-976E-09C417223883}"/>
          </ac:spMkLst>
        </pc:spChg>
        <pc:spChg chg="mod ord topLvl">
          <ac:chgData name="Jared Ostmeyer" userId="14c2a26e-6770-4957-ba92-de760a629e02" providerId="ADAL" clId="{4D679863-C597-4C26-A298-C1FCE82D1E0A}" dt="2019-10-29T21:06:05.033" v="2145" actId="1036"/>
          <ac:spMkLst>
            <pc:docMk/>
            <pc:sldMk cId="2400775455" sldId="256"/>
            <ac:spMk id="286" creationId="{BBE5E9A8-F0A0-41DC-A201-3F454C5EB0B4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90" creationId="{D4BDDB55-1A1F-4257-A365-0469A4A95D4D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300" creationId="{29E12FC9-E6BD-4DCB-A735-7B0003D9C495}"/>
          </ac:spMkLst>
        </pc:spChg>
        <pc:spChg chg="add mod">
          <ac:chgData name="Jared Ostmeyer" userId="14c2a26e-6770-4957-ba92-de760a629e02" providerId="ADAL" clId="{4D679863-C597-4C26-A298-C1FCE82D1E0A}" dt="2019-10-29T20:57:29.133" v="1874" actId="1035"/>
          <ac:spMkLst>
            <pc:docMk/>
            <pc:sldMk cId="2400775455" sldId="256"/>
            <ac:spMk id="303" creationId="{A1084600-F872-4DBA-90AF-DD5CD6A5422F}"/>
          </ac:spMkLst>
        </pc:spChg>
        <pc:spChg chg="add mod">
          <ac:chgData name="Jared Ostmeyer" userId="14c2a26e-6770-4957-ba92-de760a629e02" providerId="ADAL" clId="{4D679863-C597-4C26-A298-C1FCE82D1E0A}" dt="2019-10-29T20:53:09.254" v="1754" actId="571"/>
          <ac:spMkLst>
            <pc:docMk/>
            <pc:sldMk cId="2400775455" sldId="256"/>
            <ac:spMk id="305" creationId="{96A12A6F-8121-4BC7-B891-6C9AAEBF0388}"/>
          </ac:spMkLst>
        </pc:spChg>
        <pc:spChg chg="add mod">
          <ac:chgData name="Jared Ostmeyer" userId="14c2a26e-6770-4957-ba92-de760a629e02" providerId="ADAL" clId="{4D679863-C597-4C26-A298-C1FCE82D1E0A}" dt="2019-10-29T20:53:09.254" v="1754" actId="571"/>
          <ac:spMkLst>
            <pc:docMk/>
            <pc:sldMk cId="2400775455" sldId="256"/>
            <ac:spMk id="313" creationId="{6E8F862F-99BA-426D-A436-FB7588253088}"/>
          </ac:spMkLst>
        </pc:spChg>
        <pc:grpChg chg="del">
          <ac:chgData name="Jared Ostmeyer" userId="14c2a26e-6770-4957-ba92-de760a629e02" providerId="ADAL" clId="{4D679863-C597-4C26-A298-C1FCE82D1E0A}" dt="2019-10-29T19:27:34.365" v="274" actId="165"/>
          <ac:grpSpMkLst>
            <pc:docMk/>
            <pc:sldMk cId="2400775455" sldId="256"/>
            <ac:grpSpMk id="8" creationId="{E2CE88F4-C1DA-4640-8839-E6E9AD3D3EF4}"/>
          </ac:grpSpMkLst>
        </pc:grpChg>
        <pc:grpChg chg="mod">
          <ac:chgData name="Jared Ostmeyer" userId="14c2a26e-6770-4957-ba92-de760a629e02" providerId="ADAL" clId="{4D679863-C597-4C26-A298-C1FCE82D1E0A}" dt="2019-10-29T21:00:11.316" v="1986" actId="1035"/>
          <ac:grpSpMkLst>
            <pc:docMk/>
            <pc:sldMk cId="2400775455" sldId="256"/>
            <ac:grpSpMk id="14" creationId="{10A41AE2-24FF-4180-9895-BC5D7CA9F391}"/>
          </ac:grpSpMkLst>
        </pc:grpChg>
        <pc:grpChg chg="mod">
          <ac:chgData name="Jared Ostmeyer" userId="14c2a26e-6770-4957-ba92-de760a629e02" providerId="ADAL" clId="{4D679863-C597-4C26-A298-C1FCE82D1E0A}" dt="2019-10-29T21:06:17.485" v="2153" actId="1036"/>
          <ac:grpSpMkLst>
            <pc:docMk/>
            <pc:sldMk cId="2400775455" sldId="256"/>
            <ac:grpSpMk id="16" creationId="{78CDB49A-1CBB-425F-8DA4-35F911BD4E20}"/>
          </ac:grpSpMkLst>
        </pc:grpChg>
        <pc:grpChg chg="add del mod">
          <ac:chgData name="Jared Ostmeyer" userId="14c2a26e-6770-4957-ba92-de760a629e02" providerId="ADAL" clId="{4D679863-C597-4C26-A298-C1FCE82D1E0A}" dt="2019-10-29T21:03:23.793" v="2106" actId="165"/>
          <ac:grpSpMkLst>
            <pc:docMk/>
            <pc:sldMk cId="2400775455" sldId="256"/>
            <ac:grpSpMk id="284" creationId="{D921B9CC-6EF1-440A-9642-1FF450384A8B}"/>
          </ac:grpSpMkLst>
        </pc:grpChg>
        <pc:grpChg chg="add mod">
          <ac:chgData name="Jared Ostmeyer" userId="14c2a26e-6770-4957-ba92-de760a629e02" providerId="ADAL" clId="{4D679863-C597-4C26-A298-C1FCE82D1E0A}" dt="2019-10-29T20:34:21.429" v="1138" actId="571"/>
          <ac:grpSpMkLst>
            <pc:docMk/>
            <pc:sldMk cId="2400775455" sldId="256"/>
            <ac:grpSpMk id="287" creationId="{2B0D1819-3C0F-48CB-98AD-87228DD29BFB}"/>
          </ac:grpSpMkLst>
        </pc:grpChg>
        <pc:grpChg chg="add mod">
          <ac:chgData name="Jared Ostmeyer" userId="14c2a26e-6770-4957-ba92-de760a629e02" providerId="ADAL" clId="{4D679863-C597-4C26-A298-C1FCE82D1E0A}" dt="2019-10-29T20:34:21.429" v="1138" actId="571"/>
          <ac:grpSpMkLst>
            <pc:docMk/>
            <pc:sldMk cId="2400775455" sldId="256"/>
            <ac:grpSpMk id="291" creationId="{2A70F879-CD2F-401E-8CDF-51E9DB3AB1EB}"/>
          </ac:grpSpMkLst>
        </pc:grpChg>
        <pc:grpChg chg="add mod">
          <ac:chgData name="Jared Ostmeyer" userId="14c2a26e-6770-4957-ba92-de760a629e02" providerId="ADAL" clId="{4D679863-C597-4C26-A298-C1FCE82D1E0A}" dt="2019-10-29T20:53:09.254" v="1754" actId="571"/>
          <ac:grpSpMkLst>
            <pc:docMk/>
            <pc:sldMk cId="2400775455" sldId="256"/>
            <ac:grpSpMk id="306" creationId="{197DDD34-9991-4758-A6BB-40297E34E045}"/>
          </ac:grpSpMkLst>
        </pc:grpChg>
        <pc:graphicFrameChg chg="modGraphic">
          <ac:chgData name="Jared Ostmeyer" userId="14c2a26e-6770-4957-ba92-de760a629e02" providerId="ADAL" clId="{4D679863-C597-4C26-A298-C1FCE82D1E0A}" dt="2019-10-29T20:43:39.943" v="1394" actId="20577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4D679863-C597-4C26-A298-C1FCE82D1E0A}" dt="2019-10-29T21:01:21.612" v="2061" actId="555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cxnChg chg="add mod">
          <ac:chgData name="Jared Ostmeyer" userId="14c2a26e-6770-4957-ba92-de760a629e02" providerId="ADAL" clId="{4D679863-C597-4C26-A298-C1FCE82D1E0A}" dt="2019-10-29T21:02:37.321" v="2098" actId="14100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4D679863-C597-4C26-A298-C1FCE82D1E0A}" dt="2019-10-29T20:57:51.006" v="1900" actId="1037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4D679863-C597-4C26-A298-C1FCE82D1E0A}" dt="2019-10-29T20:57:35.248" v="1882" actId="1035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4D679863-C597-4C26-A298-C1FCE82D1E0A}" dt="2019-10-29T21:05:03.696" v="2128" actId="552"/>
          <ac:cxnSpMkLst>
            <pc:docMk/>
            <pc:sldMk cId="2400775455" sldId="256"/>
            <ac:cxnSpMk id="264" creationId="{26D359E1-F012-4C45-97A1-F6C459940B66}"/>
          </ac:cxnSpMkLst>
        </pc:cxnChg>
        <pc:cxnChg chg="del mod">
          <ac:chgData name="Jared Ostmeyer" userId="14c2a26e-6770-4957-ba92-de760a629e02" providerId="ADAL" clId="{4D679863-C597-4C26-A298-C1FCE82D1E0A}" dt="2019-10-29T20:36:31.946" v="1183" actId="478"/>
          <ac:cxnSpMkLst>
            <pc:docMk/>
            <pc:sldMk cId="2400775455" sldId="256"/>
            <ac:cxnSpMk id="265" creationId="{97F9B815-E9BA-412F-B1F7-58381F7A3736}"/>
          </ac:cxnSpMkLst>
        </pc:cxnChg>
        <pc:cxnChg chg="add mod">
          <ac:chgData name="Jared Ostmeyer" userId="14c2a26e-6770-4957-ba92-de760a629e02" providerId="ADAL" clId="{4D679863-C597-4C26-A298-C1FCE82D1E0A}" dt="2019-10-29T20:59:26.171" v="1955" actId="1037"/>
          <ac:cxnSpMkLst>
            <pc:docMk/>
            <pc:sldMk cId="2400775455" sldId="256"/>
            <ac:cxnSpMk id="271" creationId="{48E66C81-8EFE-4118-8831-DF25AB04213D}"/>
          </ac:cxnSpMkLst>
        </pc:cxnChg>
        <pc:cxnChg chg="add del mod">
          <ac:chgData name="Jared Ostmeyer" userId="14c2a26e-6770-4957-ba92-de760a629e02" providerId="ADAL" clId="{4D679863-C597-4C26-A298-C1FCE82D1E0A}" dt="2019-10-29T19:44:57.670" v="817" actId="478"/>
          <ac:cxnSpMkLst>
            <pc:docMk/>
            <pc:sldMk cId="2400775455" sldId="256"/>
            <ac:cxnSpMk id="272" creationId="{B63EC353-18DF-4A87-8179-06DC139530B5}"/>
          </ac:cxnSpMkLst>
        </pc:cxnChg>
        <pc:cxnChg chg="add del mod">
          <ac:chgData name="Jared Ostmeyer" userId="14c2a26e-6770-4957-ba92-de760a629e02" providerId="ADAL" clId="{4D679863-C597-4C26-A298-C1FCE82D1E0A}" dt="2019-10-29T20:58:48.867" v="1927" actId="554"/>
          <ac:cxnSpMkLst>
            <pc:docMk/>
            <pc:sldMk cId="2400775455" sldId="256"/>
            <ac:cxnSpMk id="276" creationId="{F791EB06-3C91-4783-B1E4-B7464A30B5FE}"/>
          </ac:cxnSpMkLst>
        </pc:cxnChg>
        <pc:cxnChg chg="del">
          <ac:chgData name="Jared Ostmeyer" userId="14c2a26e-6770-4957-ba92-de760a629e02" providerId="ADAL" clId="{4D679863-C597-4C26-A298-C1FCE82D1E0A}" dt="2019-10-29T19:38:13.413" v="629" actId="478"/>
          <ac:cxnSpMkLst>
            <pc:docMk/>
            <pc:sldMk cId="2400775455" sldId="256"/>
            <ac:cxnSpMk id="277" creationId="{AD402A78-7A03-4304-A55D-43980438E73D}"/>
          </ac:cxnSpMkLst>
        </pc:cxnChg>
        <pc:cxnChg chg="mod">
          <ac:chgData name="Jared Ostmeyer" userId="14c2a26e-6770-4957-ba92-de760a629e02" providerId="ADAL" clId="{4D679863-C597-4C26-A298-C1FCE82D1E0A}" dt="2019-10-29T20:59:19.232" v="1951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4D679863-C597-4C26-A298-C1FCE82D1E0A}" dt="2019-10-29T20:59:54.207" v="1976" actId="1035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4D679863-C597-4C26-A298-C1FCE82D1E0A}" dt="2019-10-29T21:02:20.820" v="2093" actId="1038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4D679863-C597-4C26-A298-C1FCE82D1E0A}" dt="2019-10-29T20:58:58.519" v="1940" actId="1037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4D679863-C597-4C26-A298-C1FCE82D1E0A}" dt="2019-10-29T21:05:11.880" v="2130" actId="14100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4D679863-C597-4C26-A298-C1FCE82D1E0A}" dt="2019-10-29T21:01:43.143" v="2073" actId="1035"/>
          <ac:cxnSpMkLst>
            <pc:docMk/>
            <pc:sldMk cId="2400775455" sldId="256"/>
            <ac:cxnSpMk id="283" creationId="{B7601582-2768-4C3F-9EB6-34AA10732242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4" creationId="{901AA988-24B6-49B1-B91B-7A6E4FDEF77D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5" creationId="{64E1E9B9-5C90-4330-8C6A-DE2E30C71D4F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6" creationId="{8EEEE30F-1F0B-4403-9B85-EF6E9AE761DE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7" creationId="{FF5A9F14-D7E8-4760-9986-72F53D2D3C72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8" creationId="{07B0D263-2EDA-48D3-95EA-95125DC7CC6B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9" creationId="{54BF2A2A-37F0-4C7F-9C91-D987FFFE2A7E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301" creationId="{2A89AED3-2B48-4645-ADD4-9D97256E55F7}"/>
          </ac:cxnSpMkLst>
        </pc:cxnChg>
        <pc:cxnChg chg="add mod">
          <ac:chgData name="Jared Ostmeyer" userId="14c2a26e-6770-4957-ba92-de760a629e02" providerId="ADAL" clId="{4D679863-C597-4C26-A298-C1FCE82D1E0A}" dt="2019-10-29T21:05:57.423" v="2139" actId="1035"/>
          <ac:cxnSpMkLst>
            <pc:docMk/>
            <pc:sldMk cId="2400775455" sldId="256"/>
            <ac:cxnSpMk id="302" creationId="{E282A8D0-9877-4AF6-8F47-2FB6287FAC20}"/>
          </ac:cxnSpMkLst>
        </pc:cxnChg>
        <pc:cxnChg chg="add mod">
          <ac:chgData name="Jared Ostmeyer" userId="14c2a26e-6770-4957-ba92-de760a629e02" providerId="ADAL" clId="{4D679863-C597-4C26-A298-C1FCE82D1E0A}" dt="2019-10-29T20:57:29.133" v="1874" actId="1035"/>
          <ac:cxnSpMkLst>
            <pc:docMk/>
            <pc:sldMk cId="2400775455" sldId="256"/>
            <ac:cxnSpMk id="304" creationId="{F307522B-3964-45BE-ADDF-4940C7337653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09" creationId="{DA0EC04A-864D-499A-800A-11BFBB34CD7B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0" creationId="{A04CF3C7-3D96-4934-9AFD-7A8EA13316FF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1" creationId="{6F2ED04E-2070-4918-ACE1-57FDEA846989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2" creationId="{D931D8FA-6A15-4738-BFF9-AFBE81AE4FAA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4" creationId="{D9789AEB-C0F3-44C9-BF12-9128B92AB2C8}"/>
          </ac:cxnSpMkLst>
        </pc:cxnChg>
      </pc:sldChg>
    </pc:docChg>
  </pc:docChgLst>
  <pc:docChgLst>
    <pc:chgData name="Jared Ostmeyer" userId="14c2a26e-6770-4957-ba92-de760a629e02" providerId="ADAL" clId="{C3D41613-D7C0-4CCE-9737-3FC0A79FFFE4}"/>
    <pc:docChg chg="undo custSel modSld modMainMaster">
      <pc:chgData name="Jared Ostmeyer" userId="14c2a26e-6770-4957-ba92-de760a629e02" providerId="ADAL" clId="{C3D41613-D7C0-4CCE-9737-3FC0A79FFFE4}" dt="2019-10-23T17:15:53.034" v="237" actId="207"/>
      <pc:docMkLst>
        <pc:docMk/>
      </pc:docMkLst>
      <pc:sldChg chg="addSp delSp modSp">
        <pc:chgData name="Jared Ostmeyer" userId="14c2a26e-6770-4957-ba92-de760a629e02" providerId="ADAL" clId="{C3D41613-D7C0-4CCE-9737-3FC0A79FFFE4}" dt="2019-10-23T17:15:53.034" v="237" actId="207"/>
        <pc:sldMkLst>
          <pc:docMk/>
          <pc:sldMk cId="2400775455" sldId="256"/>
        </pc:sldMkLst>
        <pc:spChg chg="mod">
          <ac:chgData name="Jared Ostmeyer" userId="14c2a26e-6770-4957-ba92-de760a629e02" providerId="ADAL" clId="{C3D41613-D7C0-4CCE-9737-3FC0A79FFFE4}" dt="2019-10-23T16:43:44.743" v="20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C3D41613-D7C0-4CCE-9737-3FC0A79FFFE4}" dt="2019-10-23T16:43:44.743" v="20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34" creationId="{5F515172-BC35-4C64-819C-15F791FB22C3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41" creationId="{A0CD0DE0-5AFD-4DB3-823E-67AD43DAA80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48" creationId="{42D4EF6E-CD58-4C67-960D-F8669A8772B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61" creationId="{7F67E156-23EF-4FF3-9232-FEA2CADA90CD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68" creationId="{F39239C0-0D2E-48B8-A0AB-FFB7BD393F70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75" creationId="{DACC494A-B458-4CA6-8CAD-A311F8811BC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82" creationId="{A54D9DE3-1FD3-463C-9C8F-317899041A47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88" creationId="{A89E1E8F-E354-452D-8803-9A9DC1CD537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93" creationId="{FF104AF8-E8B7-4F5B-AE21-DB7273B5263F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00" creationId="{5089DF9E-7665-40A5-BC15-58F02DED72F0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07" creationId="{BA758054-4327-47C1-892C-B5C5573CBC7D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14" creationId="{DED1C072-3302-476B-AABF-014E999D4D7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21" creationId="{D6A43A84-1718-4E5D-9D23-2F6A133AD0AA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28" creationId="{14C01196-241A-41D2-9885-487B8C828945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35" creationId="{BD3D1412-ABF8-40DC-989A-9DE464C1848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41" creationId="{5F52C0A7-DF26-45EA-9CDE-7BBA6E9482B7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46" creationId="{41E893B1-3961-4148-94A5-DD3A2B8EA4B9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53" creationId="{4F0BF523-F8FA-47D5-82F5-9AEF913531A9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60" creationId="{94D415F8-ABB2-4410-8B31-7C55DD42EAEC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66" creationId="{2EB5B2D6-7510-41E9-BDE0-0442B2F3602E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73" creationId="{2017E627-DFE6-4FDB-A2E1-739E47DE7CCB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80" creationId="{4180A08E-4F4A-4619-A214-617A728803F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92" creationId="{327C1558-523A-4E24-BD1C-307028C1956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05" creationId="{494C7562-6046-4185-8F47-47A4E5A46DD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20" creationId="{F94681C7-B301-4C33-B78D-8CE4B5BCF33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C3D41613-D7C0-4CCE-9737-3FC0A79FFFE4}" dt="2019-10-23T17:15:52.937" v="236" actId="207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del mod modGraphic">
          <ac:chgData name="Jared Ostmeyer" userId="14c2a26e-6770-4957-ba92-de760a629e02" providerId="ADAL" clId="{C3D41613-D7C0-4CCE-9737-3FC0A79FFFE4}" dt="2019-10-23T17:15:53.034" v="237" actId="207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2" creationId="{576A160D-1F27-4756-BE7A-A574131245D4}"/>
          </ac:picMkLst>
        </pc:picChg>
        <pc:picChg chg="del">
          <ac:chgData name="Jared Ostmeyer" userId="14c2a26e-6770-4957-ba92-de760a629e02" providerId="ADAL" clId="{C3D41613-D7C0-4CCE-9737-3FC0A79FFFE4}" dt="2019-10-23T16:38:05.734" v="3" actId="478"/>
          <ac:picMkLst>
            <pc:docMk/>
            <pc:sldMk cId="2400775455" sldId="256"/>
            <ac:picMk id="183" creationId="{518692FC-D7B5-41DF-AF85-4171BF31D156}"/>
          </ac:picMkLst>
        </pc:pic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7" creationId="{DD717022-7F38-4775-A7CA-9E9CE07CB49A}"/>
          </ac:picMkLst>
        </pc:picChg>
      </pc:sldChg>
    </pc:docChg>
  </pc:docChgLst>
  <pc:docChgLst>
    <pc:chgData name="Jared Ostmeyer" userId="14c2a26e-6770-4957-ba92-de760a629e02" providerId="ADAL" clId="{40E1FDB8-AE58-420B-A13C-17DCB46210C9}"/>
    <pc:docChg chg="undo redo custSel modSld modMainMaster">
      <pc:chgData name="Jared Ostmeyer" userId="14c2a26e-6770-4957-ba92-de760a629e02" providerId="ADAL" clId="{40E1FDB8-AE58-420B-A13C-17DCB46210C9}" dt="2019-11-15T18:03:49.072" v="1015" actId="478"/>
      <pc:docMkLst>
        <pc:docMk/>
      </pc:docMkLst>
      <pc:sldChg chg="addSp delSp modSp">
        <pc:chgData name="Jared Ostmeyer" userId="14c2a26e-6770-4957-ba92-de760a629e02" providerId="ADAL" clId="{40E1FDB8-AE58-420B-A13C-17DCB46210C9}" dt="2019-11-15T18:03:49.072" v="1015" actId="478"/>
        <pc:sldMkLst>
          <pc:docMk/>
          <pc:sldMk cId="2400775455" sldId="256"/>
        </pc:sldMkLst>
        <pc:spChg chg="add 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4" creationId="{A28D7B43-E4A3-453A-B265-C13683696752}"/>
          </ac:spMkLst>
        </pc:spChg>
        <pc:spChg chg="add del mod">
          <ac:chgData name="Jared Ostmeyer" userId="14c2a26e-6770-4957-ba92-de760a629e02" providerId="ADAL" clId="{40E1FDB8-AE58-420B-A13C-17DCB46210C9}" dt="2019-11-15T17:07:41.888" v="33" actId="478"/>
          <ac:spMkLst>
            <pc:docMk/>
            <pc:sldMk cId="2400775455" sldId="256"/>
            <ac:spMk id="5" creationId="{DA247FCD-1828-4751-B59A-85AB3109F792}"/>
          </ac:spMkLst>
        </pc:spChg>
        <pc:spChg chg="add 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6" creationId="{0A42ED3A-5872-4141-B3C0-F93B90615D50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15" creationId="{A26D57AD-4CB0-43A9-B7FD-C6CF1E4ED7EF}"/>
          </ac:spMkLst>
        </pc:spChg>
        <pc:spChg chg="add del mod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23" creationId="{0AB59021-EBDD-458A-85DE-F9C3A2513478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95" creationId="{3BCD5835-985C-41E8-B26A-09713704A253}"/>
          </ac:spMkLst>
        </pc:spChg>
        <pc:spChg chg="add del">
          <ac:chgData name="Jared Ostmeyer" userId="14c2a26e-6770-4957-ba92-de760a629e02" providerId="ADAL" clId="{40E1FDB8-AE58-420B-A13C-17DCB46210C9}" dt="2019-11-15T17:00:30.949" v="3"/>
          <ac:spMkLst>
            <pc:docMk/>
            <pc:sldMk cId="2400775455" sldId="256"/>
            <ac:spMk id="124" creationId="{6D82D2E9-6E6C-4985-93F7-2AA4D65035E9}"/>
          </ac:spMkLst>
        </pc:spChg>
        <pc:spChg chg="add del">
          <ac:chgData name="Jared Ostmeyer" userId="14c2a26e-6770-4957-ba92-de760a629e02" providerId="ADAL" clId="{40E1FDB8-AE58-420B-A13C-17DCB46210C9}" dt="2019-11-15T17:00:30.949" v="3"/>
          <ac:spMkLst>
            <pc:docMk/>
            <pc:sldMk cId="2400775455" sldId="256"/>
            <ac:spMk id="125" creationId="{97533336-3872-4683-93F5-17E99FB1ED17}"/>
          </ac:spMkLst>
        </pc:spChg>
        <pc:spChg chg="add del mod">
          <ac:chgData name="Jared Ostmeyer" userId="14c2a26e-6770-4957-ba92-de760a629e02" providerId="ADAL" clId="{40E1FDB8-AE58-420B-A13C-17DCB46210C9}" dt="2019-11-15T18:03:49.072" v="1015" actId="478"/>
          <ac:spMkLst>
            <pc:docMk/>
            <pc:sldMk cId="2400775455" sldId="256"/>
            <ac:spMk id="126" creationId="{51C38343-77E7-4150-BA0A-9DD4B59DADBA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27" creationId="{22A09C5A-63D4-4E6A-BF6E-162684DEE5CB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28" creationId="{A0E00AED-4879-4FF0-B51E-D6E6D719A84B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29" creationId="{0E5025CC-CBB0-46C0-9D39-FE91A6FD0F98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34" creationId="{E3056943-19F3-4DE4-88F5-45F5CAD0A13E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35" creationId="{500547C6-34BA-42D6-BDA8-AE360EB91C48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36" creationId="{69A63C25-CD45-4DD5-86E4-AF97030A0F91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37" creationId="{51523268-5347-41FC-9B91-4A31482A6740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41" creationId="{58D3F287-3C7C-4EA0-941F-33ACCD877D2B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42" creationId="{F61D5521-8112-485F-9B18-00226F8B6C83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43" creationId="{63FEA1C9-555F-4DD8-A722-0F92AB7B8EFA}"/>
          </ac:spMkLst>
        </pc:spChg>
        <pc:spChg chg="add del">
          <ac:chgData name="Jared Ostmeyer" userId="14c2a26e-6770-4957-ba92-de760a629e02" providerId="ADAL" clId="{40E1FDB8-AE58-420B-A13C-17DCB46210C9}" dt="2019-11-15T17:00:30.949" v="3"/>
          <ac:spMkLst>
            <pc:docMk/>
            <pc:sldMk cId="2400775455" sldId="256"/>
            <ac:spMk id="146" creationId="{B716A434-27AF-4045-BF5B-237269F0269A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47" creationId="{9246BAD3-28F2-49EF-A736-87B352A5068B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48" creationId="{220C44B5-3EE6-4030-B5D2-7E4C1219C234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49" creationId="{664F7CA6-A4C2-48B3-8078-0B3004FE413B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55" creationId="{1AD72B07-DB81-4694-AAF2-BEDCE7470B02}"/>
          </ac:spMkLst>
        </pc:spChg>
        <pc:spChg chg="add del">
          <ac:chgData name="Jared Ostmeyer" userId="14c2a26e-6770-4957-ba92-de760a629e02" providerId="ADAL" clId="{40E1FDB8-AE58-420B-A13C-17DCB46210C9}" dt="2019-11-15T17:00:30.949" v="3"/>
          <ac:spMkLst>
            <pc:docMk/>
            <pc:sldMk cId="2400775455" sldId="256"/>
            <ac:spMk id="156" creationId="{523FDF6E-1BB8-425D-96F1-3F275DE00579}"/>
          </ac:spMkLst>
        </pc:spChg>
        <pc:spChg chg="add del">
          <ac:chgData name="Jared Ostmeyer" userId="14c2a26e-6770-4957-ba92-de760a629e02" providerId="ADAL" clId="{40E1FDB8-AE58-420B-A13C-17DCB46210C9}" dt="2019-11-15T18:00:34.851" v="982"/>
          <ac:spMkLst>
            <pc:docMk/>
            <pc:sldMk cId="2400775455" sldId="256"/>
            <ac:spMk id="156" creationId="{5A2DE7FC-8879-4A75-AE5A-80AF7B05492A}"/>
          </ac:spMkLst>
        </pc:spChg>
        <pc:spChg chg="add del">
          <ac:chgData name="Jared Ostmeyer" userId="14c2a26e-6770-4957-ba92-de760a629e02" providerId="ADAL" clId="{40E1FDB8-AE58-420B-A13C-17DCB46210C9}" dt="2019-11-15T18:00:34.851" v="982"/>
          <ac:spMkLst>
            <pc:docMk/>
            <pc:sldMk cId="2400775455" sldId="256"/>
            <ac:spMk id="158" creationId="{68C6FC6F-BDBA-4003-9D12-843ECA0F3993}"/>
          </ac:spMkLst>
        </pc:spChg>
        <pc:spChg chg="add del">
          <ac:chgData name="Jared Ostmeyer" userId="14c2a26e-6770-4957-ba92-de760a629e02" providerId="ADAL" clId="{40E1FDB8-AE58-420B-A13C-17DCB46210C9}" dt="2019-11-15T18:00:34.851" v="982"/>
          <ac:spMkLst>
            <pc:docMk/>
            <pc:sldMk cId="2400775455" sldId="256"/>
            <ac:spMk id="160" creationId="{2342AD84-6D7E-4DDA-9BFF-F4AABA6A1B29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161" creationId="{4E4D4C16-C81B-4042-8386-7B91D1CEC98B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162" creationId="{EA81CB8B-3812-48EE-AA97-64F266FA8CA3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163" creationId="{8BB99E8C-DA09-4DA3-AE02-D9CD634F36F9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164" creationId="{0A733BBD-79DB-4227-AFC3-6D81ECE49BB4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165" creationId="{8B6402F6-17B9-465F-B526-D2C875259D41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167" creationId="{624BBB4F-1108-4820-ACF4-28F17ECBACBB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168" creationId="{5A13C819-7724-4135-B784-D3E448A94327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171" creationId="{FB4D5804-CD69-4731-8959-F1BE61F93B50}"/>
          </ac:spMkLst>
        </pc:spChg>
        <pc:spChg chg="add del mod">
          <ac:chgData name="Jared Ostmeyer" userId="14c2a26e-6770-4957-ba92-de760a629e02" providerId="ADAL" clId="{40E1FDB8-AE58-420B-A13C-17DCB46210C9}" dt="2019-11-15T18:01:05.054" v="992"/>
          <ac:spMkLst>
            <pc:docMk/>
            <pc:sldMk cId="2400775455" sldId="256"/>
            <ac:spMk id="172" creationId="{85E79ED3-6C43-4C0F-B053-C10B10705495}"/>
          </ac:spMkLst>
        </pc:spChg>
        <pc:spChg chg="add del mod">
          <ac:chgData name="Jared Ostmeyer" userId="14c2a26e-6770-4957-ba92-de760a629e02" providerId="ADAL" clId="{40E1FDB8-AE58-420B-A13C-17DCB46210C9}" dt="2019-11-15T18:01:05.054" v="992"/>
          <ac:spMkLst>
            <pc:docMk/>
            <pc:sldMk cId="2400775455" sldId="256"/>
            <ac:spMk id="173" creationId="{21B10DED-14B1-4C41-A016-98F747C8C1C2}"/>
          </ac:spMkLst>
        </pc:spChg>
        <pc:spChg chg="add del mod">
          <ac:chgData name="Jared Ostmeyer" userId="14c2a26e-6770-4957-ba92-de760a629e02" providerId="ADAL" clId="{40E1FDB8-AE58-420B-A13C-17DCB46210C9}" dt="2019-11-15T18:01:05.054" v="992"/>
          <ac:spMkLst>
            <pc:docMk/>
            <pc:sldMk cId="2400775455" sldId="256"/>
            <ac:spMk id="178" creationId="{BB6D701C-222C-4549-9EEF-1E0F92920B82}"/>
          </ac:spMkLst>
        </pc:spChg>
        <pc:spChg chg="add del mod">
          <ac:chgData name="Jared Ostmeyer" userId="14c2a26e-6770-4957-ba92-de760a629e02" providerId="ADAL" clId="{40E1FDB8-AE58-420B-A13C-17DCB46210C9}" dt="2019-11-15T18:01:05.054" v="992"/>
          <ac:spMkLst>
            <pc:docMk/>
            <pc:sldMk cId="2400775455" sldId="256"/>
            <ac:spMk id="179" creationId="{5A58C172-5C53-4D79-8D81-7126F8FAF788}"/>
          </ac:spMkLst>
        </pc:spChg>
        <pc:spChg chg="add del mod">
          <ac:chgData name="Jared Ostmeyer" userId="14c2a26e-6770-4957-ba92-de760a629e02" providerId="ADAL" clId="{40E1FDB8-AE58-420B-A13C-17DCB46210C9}" dt="2019-11-15T18:01:05.054" v="992"/>
          <ac:spMkLst>
            <pc:docMk/>
            <pc:sldMk cId="2400775455" sldId="256"/>
            <ac:spMk id="183" creationId="{7D69AE41-2310-433F-98B0-6523784BAD26}"/>
          </ac:spMkLst>
        </pc:spChg>
        <pc:spChg chg="add del mod">
          <ac:chgData name="Jared Ostmeyer" userId="14c2a26e-6770-4957-ba92-de760a629e02" providerId="ADAL" clId="{40E1FDB8-AE58-420B-A13C-17DCB46210C9}" dt="2019-11-15T18:01:05.054" v="992"/>
          <ac:spMkLst>
            <pc:docMk/>
            <pc:sldMk cId="2400775455" sldId="256"/>
            <ac:spMk id="184" creationId="{0AB8F1FA-2249-4A16-B4C7-49475FBA8A7D}"/>
          </ac:spMkLst>
        </pc:spChg>
        <pc:spChg chg="add del mod">
          <ac:chgData name="Jared Ostmeyer" userId="14c2a26e-6770-4957-ba92-de760a629e02" providerId="ADAL" clId="{40E1FDB8-AE58-420B-A13C-17DCB46210C9}" dt="2019-11-15T18:01:05.054" v="992"/>
          <ac:spMkLst>
            <pc:docMk/>
            <pc:sldMk cId="2400775455" sldId="256"/>
            <ac:spMk id="188" creationId="{3AA14C0F-C77C-408A-A775-1109948E1FFA}"/>
          </ac:spMkLst>
        </pc:spChg>
        <pc:spChg chg="add del mod">
          <ac:chgData name="Jared Ostmeyer" userId="14c2a26e-6770-4957-ba92-de760a629e02" providerId="ADAL" clId="{40E1FDB8-AE58-420B-A13C-17DCB46210C9}" dt="2019-11-15T18:01:05.054" v="992"/>
          <ac:spMkLst>
            <pc:docMk/>
            <pc:sldMk cId="2400775455" sldId="256"/>
            <ac:spMk id="189" creationId="{5DE5DD1F-0ECD-4000-9261-916F2735AB73}"/>
          </ac:spMkLst>
        </pc:spChg>
        <pc:spChg chg="add del mod">
          <ac:chgData name="Jared Ostmeyer" userId="14c2a26e-6770-4957-ba92-de760a629e02" providerId="ADAL" clId="{40E1FDB8-AE58-420B-A13C-17DCB46210C9}" dt="2019-11-15T17:00:49.604" v="6" actId="478"/>
          <ac:spMkLst>
            <pc:docMk/>
            <pc:sldMk cId="2400775455" sldId="256"/>
            <ac:spMk id="190" creationId="{9A6F6787-B92D-4A91-9586-EC849C543A60}"/>
          </ac:spMkLst>
        </pc:spChg>
        <pc:spChg chg="add del mod">
          <ac:chgData name="Jared Ostmeyer" userId="14c2a26e-6770-4957-ba92-de760a629e02" providerId="ADAL" clId="{40E1FDB8-AE58-420B-A13C-17DCB46210C9}" dt="2019-11-15T17:00:49.604" v="6" actId="478"/>
          <ac:spMkLst>
            <pc:docMk/>
            <pc:sldMk cId="2400775455" sldId="256"/>
            <ac:spMk id="191" creationId="{488F4FA2-5A68-4359-86F0-E743B0D48324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195" creationId="{659DA9CC-CD0E-4A53-B3F4-4FE66CB23F5D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196" creationId="{DE174131-B0F0-42F8-8E08-81C241AE003A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200" creationId="{C59E9CFE-9054-485E-B2E7-0F04666008DB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201" creationId="{37AE3946-DB6F-4056-8FB8-15221EAE055F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205" creationId="{892BC175-9C1C-4442-BC13-36D35432EAB2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206" creationId="{55380B10-A20E-4C74-A6C6-35BA44A98A51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210" creationId="{D66E753D-E47B-4559-8D6C-566C09CAC063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211" creationId="{19907DE2-39B6-459C-A6F7-8B4A4F78BBEA}"/>
          </ac:spMkLst>
        </pc:spChg>
        <pc:spChg chg="add del mod">
          <ac:chgData name="Jared Ostmeyer" userId="14c2a26e-6770-4957-ba92-de760a629e02" providerId="ADAL" clId="{40E1FDB8-AE58-420B-A13C-17DCB46210C9}" dt="2019-11-15T17:00:49.604" v="6" actId="478"/>
          <ac:spMkLst>
            <pc:docMk/>
            <pc:sldMk cId="2400775455" sldId="256"/>
            <ac:spMk id="212" creationId="{DBA15CD0-38EB-40B1-8BD0-DB2F0366DAFD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213" creationId="{70F0A1FE-B192-4280-98A0-8CA6D1E9F2EE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214" creationId="{0C502EE8-912D-4734-87BA-AF47E9500583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215" creationId="{CD9216FF-CA96-41E4-A5A8-6B923CE6634C}"/>
          </ac:spMkLst>
        </pc:spChg>
        <pc:spChg chg="add del mod">
          <ac:chgData name="Jared Ostmeyer" userId="14c2a26e-6770-4957-ba92-de760a629e02" providerId="ADAL" clId="{40E1FDB8-AE58-420B-A13C-17DCB46210C9}" dt="2019-11-15T17:00:49.604" v="6" actId="478"/>
          <ac:spMkLst>
            <pc:docMk/>
            <pc:sldMk cId="2400775455" sldId="256"/>
            <ac:spMk id="222" creationId="{7DF96D42-82F1-4439-9FCB-29A82FEA91F6}"/>
          </ac:spMkLst>
        </pc:spChg>
        <pc:spChg chg="add del mod topLvl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223" creationId="{EF76B9CF-FB0B-410F-B3F4-4EC5597CE5F9}"/>
          </ac:spMkLst>
        </pc:spChg>
        <pc:spChg chg="add del mod topLvl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224" creationId="{08F5F561-2E6A-4D38-80F2-E244862C5D1B}"/>
          </ac:spMkLst>
        </pc:spChg>
        <pc:spChg chg="add 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225" creationId="{A8EFC459-FE16-46C1-A2FF-197FCAA9B607}"/>
          </ac:spMkLst>
        </pc:spChg>
        <pc:spChg chg="add 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228" creationId="{F9698CF8-A5A6-4D85-A1BE-B8262623352B}"/>
          </ac:spMkLst>
        </pc:spChg>
        <pc:spChg chg="add del mod">
          <ac:chgData name="Jared Ostmeyer" userId="14c2a26e-6770-4957-ba92-de760a629e02" providerId="ADAL" clId="{40E1FDB8-AE58-420B-A13C-17DCB46210C9}" dt="2019-11-15T17:10:52.840" v="104"/>
          <ac:spMkLst>
            <pc:docMk/>
            <pc:sldMk cId="2400775455" sldId="256"/>
            <ac:spMk id="232" creationId="{36EC173C-944E-4A56-91D6-CB85DB962BA7}"/>
          </ac:spMkLst>
        </pc:spChg>
        <pc:spChg chg="add del mod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242" creationId="{9497D210-217D-4E64-A4AE-95DDF48DE7C7}"/>
          </ac:spMkLst>
        </pc:spChg>
        <pc:spChg chg="add del mod">
          <ac:chgData name="Jared Ostmeyer" userId="14c2a26e-6770-4957-ba92-de760a629e02" providerId="ADAL" clId="{40E1FDB8-AE58-420B-A13C-17DCB46210C9}" dt="2019-11-15T17:16:37.579" v="307" actId="478"/>
          <ac:spMkLst>
            <pc:docMk/>
            <pc:sldMk cId="2400775455" sldId="256"/>
            <ac:spMk id="243" creationId="{1583FEFC-15A4-462A-AEF6-024AAC6DA654}"/>
          </ac:spMkLst>
        </pc:spChg>
        <pc:spChg chg="add del mod">
          <ac:chgData name="Jared Ostmeyer" userId="14c2a26e-6770-4957-ba92-de760a629e02" providerId="ADAL" clId="{40E1FDB8-AE58-420B-A13C-17DCB46210C9}" dt="2019-11-15T17:16:37.579" v="307" actId="478"/>
          <ac:spMkLst>
            <pc:docMk/>
            <pc:sldMk cId="2400775455" sldId="256"/>
            <ac:spMk id="244" creationId="{3CCF1BE4-4CEA-41AA-BCAF-4A0AF8B86ECD}"/>
          </ac:spMkLst>
        </pc:spChg>
        <pc:spChg chg="add del mod">
          <ac:chgData name="Jared Ostmeyer" userId="14c2a26e-6770-4957-ba92-de760a629e02" providerId="ADAL" clId="{40E1FDB8-AE58-420B-A13C-17DCB46210C9}" dt="2019-11-15T17:16:37.579" v="307" actId="478"/>
          <ac:spMkLst>
            <pc:docMk/>
            <pc:sldMk cId="2400775455" sldId="256"/>
            <ac:spMk id="245" creationId="{EA2F344D-FE5E-4BF9-8FBB-B781CD0FD5BF}"/>
          </ac:spMkLst>
        </pc:spChg>
        <pc:spChg chg="del mod topLvl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252" creationId="{2E02D764-9485-4605-BA3E-EE19A3BACA31}"/>
          </ac:spMkLst>
        </pc:spChg>
        <pc:spChg chg="del mod topLvl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253" creationId="{3EABEE00-07B2-433D-A61C-4AC2E41FB290}"/>
          </ac:spMkLst>
        </pc:spChg>
        <pc:spChg chg="del mod topLvl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254" creationId="{59D7D06D-1E7C-4D77-96F1-B8723818A592}"/>
          </ac:spMkLst>
        </pc:spChg>
        <pc:spChg chg="del mod topLvl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265" creationId="{DAB9C48D-DA25-49AE-A9FC-626E6F502F98}"/>
          </ac:spMkLst>
        </pc:spChg>
        <pc:spChg chg="del mod topLvl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274" creationId="{B69109FB-78B2-47B9-826B-2FECBCE7A060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276" creationId="{6E0A31B5-160C-4812-B3AF-A99EA5B718B2}"/>
          </ac:spMkLst>
        </pc:spChg>
        <pc:spChg chg="del mod topLvl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277" creationId="{3EC14A67-AAA3-4851-9048-EA8E51BA968E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278" creationId="{10E27EE9-48C1-44A0-98CD-C7B695068B1B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297" creationId="{3A9D2248-9481-4021-8192-76742F860655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298" creationId="{33CF7DEF-B160-4C86-8EAD-1B3B846AB3A7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314" creationId="{235C32BD-9E04-4116-8BA4-FB036EE4470A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315" creationId="{8B60BAF5-7DE3-4D88-83B6-B3765AE0BE70}"/>
          </ac:spMkLst>
        </pc:spChg>
        <pc:spChg chg="add del mod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318" creationId="{F6CF8DF6-BFB6-4220-843B-BA352F0AB27E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319" creationId="{7EA93DC9-F8DC-40BF-A93E-55F20EBF870C}"/>
          </ac:spMkLst>
        </pc:spChg>
        <pc:spChg chg="add del mod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320" creationId="{0C4F6C39-50C4-40C9-A14D-E06C84AA6593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324" creationId="{79814C6B-C9B0-4BDE-9290-ED74F229C821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325" creationId="{296FAE4D-4E79-4BFC-8B84-95783FE13263}"/>
          </ac:spMkLst>
        </pc:spChg>
        <pc:spChg chg="add del mod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338" creationId="{722D4D6F-83F9-4B5E-934F-41277AF36BEB}"/>
          </ac:spMkLst>
        </pc:spChg>
        <pc:spChg chg="add 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339" creationId="{DBABF5A2-CE62-4405-9FF6-9CF67F9D6ABD}"/>
          </ac:spMkLst>
        </pc:spChg>
        <pc:spChg chg="add 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340" creationId="{1CB4B050-A389-436C-9E46-29B76CF3D67D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440" creationId="{5C2DDAC2-3F93-4F8C-91CA-F81FB705DC7F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445" creationId="{CB88864D-1788-4306-971C-FABC38E5C3A3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446" creationId="{ED6FE5FB-11E2-4306-99AC-6346544B3F98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451" creationId="{A443E415-6042-4E0D-B936-7D575B0F0486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452" creationId="{2DA2B3CD-4C36-4A2C-B103-D8AAFF6FA5F2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453" creationId="{AABD243E-607E-451F-A351-63105CB2297E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454" creationId="{40CBB65B-866D-425B-BBDD-9028174FADA8}"/>
          </ac:spMkLst>
        </pc:spChg>
        <pc:spChg chg="del mod">
          <ac:chgData name="Jared Ostmeyer" userId="14c2a26e-6770-4957-ba92-de760a629e02" providerId="ADAL" clId="{40E1FDB8-AE58-420B-A13C-17DCB46210C9}" dt="2019-11-15T17:30:33.732" v="845" actId="478"/>
          <ac:spMkLst>
            <pc:docMk/>
            <pc:sldMk cId="2400775455" sldId="256"/>
            <ac:spMk id="455" creationId="{8FC245B1-D53D-4CC2-9758-1EE150F43C5F}"/>
          </ac:spMkLst>
        </pc:spChg>
        <pc:spChg chg="del mod topLvl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456" creationId="{913B7526-C178-4F35-A756-7FC65815DF7D}"/>
          </ac:spMkLst>
        </pc:spChg>
        <pc:spChg chg="del">
          <ac:chgData name="Jared Ostmeyer" userId="14c2a26e-6770-4957-ba92-de760a629e02" providerId="ADAL" clId="{40E1FDB8-AE58-420B-A13C-17DCB46210C9}" dt="2019-11-15T17:30:33.732" v="845" actId="478"/>
          <ac:spMkLst>
            <pc:docMk/>
            <pc:sldMk cId="2400775455" sldId="256"/>
            <ac:spMk id="457" creationId="{0CE6CB96-22D3-45C0-823B-B1F58E04D8C0}"/>
          </ac:spMkLst>
        </pc:spChg>
        <pc:spChg chg="del">
          <ac:chgData name="Jared Ostmeyer" userId="14c2a26e-6770-4957-ba92-de760a629e02" providerId="ADAL" clId="{40E1FDB8-AE58-420B-A13C-17DCB46210C9}" dt="2019-11-15T17:30:33.732" v="845" actId="478"/>
          <ac:spMkLst>
            <pc:docMk/>
            <pc:sldMk cId="2400775455" sldId="256"/>
            <ac:spMk id="459" creationId="{41F2993C-9B42-4B29-825B-AF8309D24896}"/>
          </ac:spMkLst>
        </pc:spChg>
        <pc:spChg chg="del mod">
          <ac:chgData name="Jared Ostmeyer" userId="14c2a26e-6770-4957-ba92-de760a629e02" providerId="ADAL" clId="{40E1FDB8-AE58-420B-A13C-17DCB46210C9}" dt="2019-11-15T17:30:33.732" v="845" actId="478"/>
          <ac:spMkLst>
            <pc:docMk/>
            <pc:sldMk cId="2400775455" sldId="256"/>
            <ac:spMk id="460" creationId="{124D0ED9-BC50-4AAF-ACB6-8C2AF6BD2D28}"/>
          </ac:spMkLst>
        </pc:spChg>
        <pc:spChg chg="del mod">
          <ac:chgData name="Jared Ostmeyer" userId="14c2a26e-6770-4957-ba92-de760a629e02" providerId="ADAL" clId="{40E1FDB8-AE58-420B-A13C-17DCB46210C9}" dt="2019-11-15T17:30:33.732" v="845" actId="478"/>
          <ac:spMkLst>
            <pc:docMk/>
            <pc:sldMk cId="2400775455" sldId="256"/>
            <ac:spMk id="461" creationId="{B09C9FFC-03DC-43A4-8245-4ED709C0F5EB}"/>
          </ac:spMkLst>
        </pc:spChg>
        <pc:spChg chg="del mod">
          <ac:chgData name="Jared Ostmeyer" userId="14c2a26e-6770-4957-ba92-de760a629e02" providerId="ADAL" clId="{40E1FDB8-AE58-420B-A13C-17DCB46210C9}" dt="2019-11-15T17:30:33.732" v="845" actId="478"/>
          <ac:spMkLst>
            <pc:docMk/>
            <pc:sldMk cId="2400775455" sldId="256"/>
            <ac:spMk id="462" creationId="{248CC40C-547E-48CD-99A6-8ED556C97085}"/>
          </ac:spMkLst>
        </pc:spChg>
        <pc:grpChg chg="add del mod">
          <ac:chgData name="Jared Ostmeyer" userId="14c2a26e-6770-4957-ba92-de760a629e02" providerId="ADAL" clId="{40E1FDB8-AE58-420B-A13C-17DCB46210C9}" dt="2019-11-15T17:26:29.832" v="659" actId="165"/>
          <ac:grpSpMkLst>
            <pc:docMk/>
            <pc:sldMk cId="2400775455" sldId="256"/>
            <ac:grpSpMk id="20" creationId="{1E3A2187-F281-451E-9A1A-4B047CEC6055}"/>
          </ac:grpSpMkLst>
        </pc:grpChg>
        <pc:grpChg chg="add del">
          <ac:chgData name="Jared Ostmeyer" userId="14c2a26e-6770-4957-ba92-de760a629e02" providerId="ADAL" clId="{40E1FDB8-AE58-420B-A13C-17DCB46210C9}" dt="2019-11-15T17:00:30.949" v="3"/>
          <ac:grpSpMkLst>
            <pc:docMk/>
            <pc:sldMk cId="2400775455" sldId="256"/>
            <ac:grpSpMk id="96" creationId="{2A21E932-F19B-4B3B-B54D-7FC410153594}"/>
          </ac:grpSpMkLst>
        </pc:grpChg>
        <pc:grpChg chg="add del">
          <ac:chgData name="Jared Ostmeyer" userId="14c2a26e-6770-4957-ba92-de760a629e02" providerId="ADAL" clId="{40E1FDB8-AE58-420B-A13C-17DCB46210C9}" dt="2019-11-15T17:00:30.949" v="3"/>
          <ac:grpSpMkLst>
            <pc:docMk/>
            <pc:sldMk cId="2400775455" sldId="256"/>
            <ac:grpSpMk id="103" creationId="{EE69A281-F0BA-4C0B-B930-336613BC0169}"/>
          </ac:grpSpMkLst>
        </pc:grpChg>
        <pc:grpChg chg="add del">
          <ac:chgData name="Jared Ostmeyer" userId="14c2a26e-6770-4957-ba92-de760a629e02" providerId="ADAL" clId="{40E1FDB8-AE58-420B-A13C-17DCB46210C9}" dt="2019-11-15T17:00:30.949" v="3"/>
          <ac:grpSpMkLst>
            <pc:docMk/>
            <pc:sldMk cId="2400775455" sldId="256"/>
            <ac:grpSpMk id="106" creationId="{A1A2E601-DE87-40EE-A6A7-23ECF26982B0}"/>
          </ac:grpSpMkLst>
        </pc:grpChg>
        <pc:grpChg chg="add del">
          <ac:chgData name="Jared Ostmeyer" userId="14c2a26e-6770-4957-ba92-de760a629e02" providerId="ADAL" clId="{40E1FDB8-AE58-420B-A13C-17DCB46210C9}" dt="2019-11-15T17:00:30.949" v="3"/>
          <ac:grpSpMkLst>
            <pc:docMk/>
            <pc:sldMk cId="2400775455" sldId="256"/>
            <ac:grpSpMk id="115" creationId="{7E515E59-B1C8-4B5B-AB14-602D99C77F8A}"/>
          </ac:grpSpMkLst>
        </pc:grpChg>
        <pc:grpChg chg="add del mod">
          <ac:chgData name="Jared Ostmeyer" userId="14c2a26e-6770-4957-ba92-de760a629e02" providerId="ADAL" clId="{40E1FDB8-AE58-420B-A13C-17DCB46210C9}" dt="2019-11-15T17:00:49.604" v="6" actId="478"/>
          <ac:grpSpMkLst>
            <pc:docMk/>
            <pc:sldMk cId="2400775455" sldId="256"/>
            <ac:grpSpMk id="157" creationId="{43DFF5E6-DAF5-41D6-B377-CFA579564EFD}"/>
          </ac:grpSpMkLst>
        </pc:grpChg>
        <pc:grpChg chg="add del mod">
          <ac:chgData name="Jared Ostmeyer" userId="14c2a26e-6770-4957-ba92-de760a629e02" providerId="ADAL" clId="{40E1FDB8-AE58-420B-A13C-17DCB46210C9}" dt="2019-11-15T17:00:49.604" v="6" actId="478"/>
          <ac:grpSpMkLst>
            <pc:docMk/>
            <pc:sldMk cId="2400775455" sldId="256"/>
            <ac:grpSpMk id="169" creationId="{855AD69A-C31F-445A-95BD-3601BFE9693F}"/>
          </ac:grpSpMkLst>
        </pc:grpChg>
        <pc:grpChg chg="add del mod">
          <ac:chgData name="Jared Ostmeyer" userId="14c2a26e-6770-4957-ba92-de760a629e02" providerId="ADAL" clId="{40E1FDB8-AE58-420B-A13C-17DCB46210C9}" dt="2019-11-15T17:00:49.604" v="6" actId="478"/>
          <ac:grpSpMkLst>
            <pc:docMk/>
            <pc:sldMk cId="2400775455" sldId="256"/>
            <ac:grpSpMk id="172" creationId="{85C732D8-C372-460B-884E-F27EB8349DDB}"/>
          </ac:grpSpMkLst>
        </pc:grpChg>
        <pc:grpChg chg="add del mod">
          <ac:chgData name="Jared Ostmeyer" userId="14c2a26e-6770-4957-ba92-de760a629e02" providerId="ADAL" clId="{40E1FDB8-AE58-420B-A13C-17DCB46210C9}" dt="2019-11-15T17:00:49.604" v="6" actId="478"/>
          <ac:grpSpMkLst>
            <pc:docMk/>
            <pc:sldMk cId="2400775455" sldId="256"/>
            <ac:grpSpMk id="181" creationId="{8CA81E97-8CBD-4EF2-9A51-7557A36C194B}"/>
          </ac:grpSpMkLst>
        </pc:grpChg>
        <pc:grpChg chg="add del mod">
          <ac:chgData name="Jared Ostmeyer" userId="14c2a26e-6770-4957-ba92-de760a629e02" providerId="ADAL" clId="{40E1FDB8-AE58-420B-A13C-17DCB46210C9}" dt="2019-11-15T17:26:29.832" v="659" actId="165"/>
          <ac:grpSpMkLst>
            <pc:docMk/>
            <pc:sldMk cId="2400775455" sldId="256"/>
            <ac:grpSpMk id="251" creationId="{65BE44E3-2235-4566-A8A0-FAECFE137305}"/>
          </ac:grpSpMkLst>
        </pc:grpChg>
        <pc:grpChg chg="add del mod">
          <ac:chgData name="Jared Ostmeyer" userId="14c2a26e-6770-4957-ba92-de760a629e02" providerId="ADAL" clId="{40E1FDB8-AE58-420B-A13C-17DCB46210C9}" dt="2019-11-15T17:26:29.832" v="659" actId="165"/>
          <ac:grpSpMkLst>
            <pc:docMk/>
            <pc:sldMk cId="2400775455" sldId="256"/>
            <ac:grpSpMk id="258" creationId="{BB3F63D0-92E8-4466-A0CA-6C73F30C9077}"/>
          </ac:grpSpMkLst>
        </pc:grpChg>
        <pc:grpChg chg="mod">
          <ac:chgData name="Jared Ostmeyer" userId="14c2a26e-6770-4957-ba92-de760a629e02" providerId="ADAL" clId="{40E1FDB8-AE58-420B-A13C-17DCB46210C9}" dt="2019-11-15T17:50:31.851" v="978" actId="1036"/>
          <ac:grpSpMkLst>
            <pc:docMk/>
            <pc:sldMk cId="2400775455" sldId="256"/>
            <ac:grpSpMk id="259" creationId="{185277F4-6961-43BE-A2F1-C75C2A154B95}"/>
          </ac:grpSpMkLst>
        </pc:grpChg>
        <pc:grpChg chg="mod">
          <ac:chgData name="Jared Ostmeyer" userId="14c2a26e-6770-4957-ba92-de760a629e02" providerId="ADAL" clId="{40E1FDB8-AE58-420B-A13C-17DCB46210C9}" dt="2019-11-15T17:50:31.851" v="978" actId="1036"/>
          <ac:grpSpMkLst>
            <pc:docMk/>
            <pc:sldMk cId="2400775455" sldId="256"/>
            <ac:grpSpMk id="279" creationId="{2371F4F5-5FEC-429B-8531-4445C91C4974}"/>
          </ac:grpSpMkLst>
        </pc:grpChg>
        <pc:grpChg chg="mod">
          <ac:chgData name="Jared Ostmeyer" userId="14c2a26e-6770-4957-ba92-de760a629e02" providerId="ADAL" clId="{40E1FDB8-AE58-420B-A13C-17DCB46210C9}" dt="2019-11-15T17:50:31.851" v="978" actId="1036"/>
          <ac:grpSpMkLst>
            <pc:docMk/>
            <pc:sldMk cId="2400775455" sldId="256"/>
            <ac:grpSpMk id="299" creationId="{89C87480-DCE3-455C-A8C5-76756B56C27D}"/>
          </ac:grpSpMkLst>
        </pc:grpChg>
        <pc:cxnChg chg="add del mod">
          <ac:chgData name="Jared Ostmeyer" userId="14c2a26e-6770-4957-ba92-de760a629e02" providerId="ADAL" clId="{40E1FDB8-AE58-420B-A13C-17DCB46210C9}" dt="2019-11-15T17:06:19.383" v="28" actId="11529"/>
          <ac:cxnSpMkLst>
            <pc:docMk/>
            <pc:sldMk cId="2400775455" sldId="256"/>
            <ac:cxnSpMk id="3" creationId="{8E967493-6505-4B64-B3F1-F079A4EE41F8}"/>
          </ac:cxnSpMkLst>
        </pc:cxnChg>
        <pc:cxnChg chg="add 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8" creationId="{BEF1248D-03BB-427A-8412-59471792C5AF}"/>
          </ac:cxnSpMkLst>
        </pc:cxnChg>
        <pc:cxnChg chg="add del mod">
          <ac:chgData name="Jared Ostmeyer" userId="14c2a26e-6770-4957-ba92-de760a629e02" providerId="ADAL" clId="{40E1FDB8-AE58-420B-A13C-17DCB46210C9}" dt="2019-11-15T17:11:12.169" v="113" actId="11529"/>
          <ac:cxnSpMkLst>
            <pc:docMk/>
            <pc:sldMk cId="2400775455" sldId="256"/>
            <ac:cxnSpMk id="13" creationId="{C0492563-BD0A-4881-AE24-BD7683AFDB7E}"/>
          </ac:cxnSpMkLst>
        </pc:cxnChg>
        <pc:cxnChg chg="add del mod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17" creationId="{2C59FD5B-F462-4218-A1B5-D9265D9EACA2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26" creationId="{C853CED7-DB13-4C55-864D-E6253E187BCB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27" creationId="{69BF8CD9-008D-46B1-84F6-FBCE7CCE8369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28" creationId="{49D45B26-A8A8-4E2B-A633-AFF9F23F107F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29" creationId="{96CBDA72-1D0D-482B-8CF1-B64976B6C5F8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30" creationId="{ABB1F73F-C559-4AF7-AD43-831425ABD084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30" creationId="{C3F0B978-B978-464F-A3BB-8C1605F0A6A3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31" creationId="{BEE66E77-56EA-48A3-80ED-83139D728B91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31" creationId="{C314EB7D-2EA9-43F1-9070-2ADAFCDB4EBE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32" creationId="{1E9AA7D7-0620-4F27-B2C4-E96C47A4904F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32" creationId="{51A7FA16-DF31-413E-8EC4-636075BFCF0C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33" creationId="{04F2284D-05AA-4444-8A15-7E986D6BED9C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33" creationId="{7C2F1589-750F-4BFC-ABC3-6B8D7A51AE73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34" creationId="{13490720-FFE9-451B-8323-237F2DE1E4AA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35" creationId="{908412BE-D82F-4AFB-98F6-8113E025DF92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36" creationId="{397DCAE9-DFCE-4971-A5D9-10B14BA9F026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37" creationId="{45193D45-7310-4CAA-803D-B5CEBB2A6190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38" creationId="{3213EA87-B9B8-48B8-A361-A8C4E439D1CA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38" creationId="{53936F24-A979-44C2-B149-76805DB6D117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39" creationId="{CC4DC616-8088-4AA9-92B7-7D257BD23B18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39" creationId="{F604369E-D4E8-4084-A838-22A89C7A203B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40" creationId="{BC5A64A0-B294-4B94-B18A-23782E49D6D3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40" creationId="{C0EBD56F-D150-48A4-A1C4-D7E3D4B2AC30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41" creationId="{833D87CA-1E36-4C19-B7C9-9C722A047C97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42" creationId="{2BA3C4DA-5CB9-4CC2-9A2E-EBC17FD3A121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43" creationId="{220B0172-F49F-47A6-8D17-BFFDD406DBFA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44" creationId="{B713B959-034C-454D-A014-2BAE175F3F00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44" creationId="{C354857F-392F-49FC-81E5-6F085B6E9C2C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45" creationId="{0D63DCBE-91CE-4FBF-A6FD-998F6F2F4E62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45" creationId="{888ABED1-1B22-4597-A127-1CF3FA01B509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46" creationId="{410DAFC2-D163-4922-8008-A0F749B3B8D0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47" creationId="{C8E0B58D-4CB2-4D55-9772-43045FC47150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48" creationId="{4FA95609-C6D6-4302-8BAB-CFF9EAD92169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49" creationId="{CAE75AA5-A528-47C5-9F5A-6797543065AB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50" creationId="{4BA637B3-0A55-4E44-B143-B30EC46DFBA5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50" creationId="{8E07BEE8-5501-4224-8D05-143580D9B425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51" creationId="{04F921DA-4DBC-46F5-ABAA-0D4A6F6A8288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51" creationId="{AAC22AB8-10C9-4F32-8EA3-F046FFF6E813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52" creationId="{0D171C0B-B94C-4EC6-9066-5E09B2129BDA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52" creationId="{8FAD78A2-5FAB-49E0-9E13-BD17C0659278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53" creationId="{61A80D6B-E285-4693-8316-5BED20245EBF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53" creationId="{715E14BF-6742-411E-BCDE-963D1458C067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54" creationId="{64C64CF4-5348-4F91-B32C-1BDE01E27B27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54" creationId="{A657F15A-5720-4F97-B6AF-8B35D9509FF3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55" creationId="{D212FB99-D1F7-448A-8C64-FDB0775BB471}"/>
          </ac:cxnSpMkLst>
        </pc:cxnChg>
        <pc:cxnChg chg="add del">
          <ac:chgData name="Jared Ostmeyer" userId="14c2a26e-6770-4957-ba92-de760a629e02" providerId="ADAL" clId="{40E1FDB8-AE58-420B-A13C-17DCB46210C9}" dt="2019-11-15T18:00:34.851" v="982"/>
          <ac:cxnSpMkLst>
            <pc:docMk/>
            <pc:sldMk cId="2400775455" sldId="256"/>
            <ac:cxnSpMk id="157" creationId="{1769480C-D617-4F99-A2C1-8E12722B528A}"/>
          </ac:cxnSpMkLst>
        </pc:cxnChg>
        <pc:cxnChg chg="add del">
          <ac:chgData name="Jared Ostmeyer" userId="14c2a26e-6770-4957-ba92-de760a629e02" providerId="ADAL" clId="{40E1FDB8-AE58-420B-A13C-17DCB46210C9}" dt="2019-11-15T18:00:34.851" v="982"/>
          <ac:cxnSpMkLst>
            <pc:docMk/>
            <pc:sldMk cId="2400775455" sldId="256"/>
            <ac:cxnSpMk id="159" creationId="{C85D4086-E010-45D5-AB01-FC59859A2928}"/>
          </ac:cxnSpMkLst>
        </pc:cxnChg>
        <pc:cxnChg chg="add del">
          <ac:chgData name="Jared Ostmeyer" userId="14c2a26e-6770-4957-ba92-de760a629e02" providerId="ADAL" clId="{40E1FDB8-AE58-420B-A13C-17DCB46210C9}" dt="2019-11-15T18:00:34.851" v="982"/>
          <ac:cxnSpMkLst>
            <pc:docMk/>
            <pc:sldMk cId="2400775455" sldId="256"/>
            <ac:cxnSpMk id="166" creationId="{401DCE84-68C9-4D32-A85D-6C04B356FD7C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169" creationId="{5101ADFB-603A-4A0A-9387-F16A80059E1B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170" creationId="{4D39FDD2-A53C-4C5A-915A-F2D98AAF5B00}"/>
          </ac:cxnSpMkLst>
        </pc:cxnChg>
        <pc:cxnChg chg="add del mod">
          <ac:chgData name="Jared Ostmeyer" userId="14c2a26e-6770-4957-ba92-de760a629e02" providerId="ADAL" clId="{40E1FDB8-AE58-420B-A13C-17DCB46210C9}" dt="2019-11-15T18:01:05.054" v="992"/>
          <ac:cxnSpMkLst>
            <pc:docMk/>
            <pc:sldMk cId="2400775455" sldId="256"/>
            <ac:cxnSpMk id="174" creationId="{DC4F89D0-5EAF-4F5C-B4BF-59DD845A9C13}"/>
          </ac:cxnSpMkLst>
        </pc:cxnChg>
        <pc:cxnChg chg="add del mod">
          <ac:chgData name="Jared Ostmeyer" userId="14c2a26e-6770-4957-ba92-de760a629e02" providerId="ADAL" clId="{40E1FDB8-AE58-420B-A13C-17DCB46210C9}" dt="2019-11-15T18:01:05.054" v="992"/>
          <ac:cxnSpMkLst>
            <pc:docMk/>
            <pc:sldMk cId="2400775455" sldId="256"/>
            <ac:cxnSpMk id="175" creationId="{4F2081D7-4FE2-4C14-AB03-DC185E56FA30}"/>
          </ac:cxnSpMkLst>
        </pc:cxnChg>
        <pc:cxnChg chg="add del mod">
          <ac:chgData name="Jared Ostmeyer" userId="14c2a26e-6770-4957-ba92-de760a629e02" providerId="ADAL" clId="{40E1FDB8-AE58-420B-A13C-17DCB46210C9}" dt="2019-11-15T18:01:05.054" v="992"/>
          <ac:cxnSpMkLst>
            <pc:docMk/>
            <pc:sldMk cId="2400775455" sldId="256"/>
            <ac:cxnSpMk id="176" creationId="{D53220F3-51A8-4006-8166-900B94EFCD43}"/>
          </ac:cxnSpMkLst>
        </pc:cxnChg>
        <pc:cxnChg chg="add del mod">
          <ac:chgData name="Jared Ostmeyer" userId="14c2a26e-6770-4957-ba92-de760a629e02" providerId="ADAL" clId="{40E1FDB8-AE58-420B-A13C-17DCB46210C9}" dt="2019-11-15T18:01:05.054" v="992"/>
          <ac:cxnSpMkLst>
            <pc:docMk/>
            <pc:sldMk cId="2400775455" sldId="256"/>
            <ac:cxnSpMk id="177" creationId="{3EF146A8-034B-4B6E-9B59-E177ABB6D66B}"/>
          </ac:cxnSpMkLst>
        </pc:cxnChg>
        <pc:cxnChg chg="add del mod">
          <ac:chgData name="Jared Ostmeyer" userId="14c2a26e-6770-4957-ba92-de760a629e02" providerId="ADAL" clId="{40E1FDB8-AE58-420B-A13C-17DCB46210C9}" dt="2019-11-15T18:01:05.054" v="992"/>
          <ac:cxnSpMkLst>
            <pc:docMk/>
            <pc:sldMk cId="2400775455" sldId="256"/>
            <ac:cxnSpMk id="180" creationId="{8C8ED5AE-C738-4A77-9B41-C9C51820D53A}"/>
          </ac:cxnSpMkLst>
        </pc:cxnChg>
        <pc:cxnChg chg="add del mod">
          <ac:chgData name="Jared Ostmeyer" userId="14c2a26e-6770-4957-ba92-de760a629e02" providerId="ADAL" clId="{40E1FDB8-AE58-420B-A13C-17DCB46210C9}" dt="2019-11-15T18:01:05.054" v="992"/>
          <ac:cxnSpMkLst>
            <pc:docMk/>
            <pc:sldMk cId="2400775455" sldId="256"/>
            <ac:cxnSpMk id="181" creationId="{65A0A3AF-A809-4321-B5F0-492CC7564CC3}"/>
          </ac:cxnSpMkLst>
        </pc:cxnChg>
        <pc:cxnChg chg="add del mod">
          <ac:chgData name="Jared Ostmeyer" userId="14c2a26e-6770-4957-ba92-de760a629e02" providerId="ADAL" clId="{40E1FDB8-AE58-420B-A13C-17DCB46210C9}" dt="2019-11-15T18:01:05.054" v="992"/>
          <ac:cxnSpMkLst>
            <pc:docMk/>
            <pc:sldMk cId="2400775455" sldId="256"/>
            <ac:cxnSpMk id="182" creationId="{8C46BF40-11E8-4F6A-82CE-E8DF06592A19}"/>
          </ac:cxnSpMkLst>
        </pc:cxnChg>
        <pc:cxnChg chg="add del mod">
          <ac:chgData name="Jared Ostmeyer" userId="14c2a26e-6770-4957-ba92-de760a629e02" providerId="ADAL" clId="{40E1FDB8-AE58-420B-A13C-17DCB46210C9}" dt="2019-11-15T18:01:05.054" v="992"/>
          <ac:cxnSpMkLst>
            <pc:docMk/>
            <pc:sldMk cId="2400775455" sldId="256"/>
            <ac:cxnSpMk id="185" creationId="{12880CFA-0FF1-40C3-B7C9-0E820D995FAE}"/>
          </ac:cxnSpMkLst>
        </pc:cxnChg>
        <pc:cxnChg chg="add del mod">
          <ac:chgData name="Jared Ostmeyer" userId="14c2a26e-6770-4957-ba92-de760a629e02" providerId="ADAL" clId="{40E1FDB8-AE58-420B-A13C-17DCB46210C9}" dt="2019-11-15T18:01:05.054" v="992"/>
          <ac:cxnSpMkLst>
            <pc:docMk/>
            <pc:sldMk cId="2400775455" sldId="256"/>
            <ac:cxnSpMk id="186" creationId="{FC1ECB9D-C15D-4C7B-9205-39F1B6DB61BE}"/>
          </ac:cxnSpMkLst>
        </pc:cxnChg>
        <pc:cxnChg chg="add del mod">
          <ac:chgData name="Jared Ostmeyer" userId="14c2a26e-6770-4957-ba92-de760a629e02" providerId="ADAL" clId="{40E1FDB8-AE58-420B-A13C-17DCB46210C9}" dt="2019-11-15T18:01:05.054" v="992"/>
          <ac:cxnSpMkLst>
            <pc:docMk/>
            <pc:sldMk cId="2400775455" sldId="256"/>
            <ac:cxnSpMk id="187" creationId="{A20D9AC7-AD60-49EA-9B7C-0D86CF340692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192" creationId="{DF4C6ACF-A5AE-4B2D-A73B-41762C9B5A17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193" creationId="{05DB9993-AF2D-4576-A012-068273A49D86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194" creationId="{173DC550-45EC-4DCC-B79F-34AE5E684FC9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195" creationId="{8C1BD8D0-4C69-43C9-BDF8-63DDCB96158E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196" creationId="{88DFBFFB-876B-45BB-B0B3-9E90EC756BB6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197" creationId="{C4C2B315-D2C3-4AD9-8844-34C5F42E2273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197" creationId="{DA06801B-0376-4F6D-889B-FB1367C554D9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198" creationId="{156EDE09-5CE3-4E20-BE66-2C5EA8941C86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198" creationId="{4E6C1586-D6A2-473C-B732-F17E0C846788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199" creationId="{27F9C4AF-5871-4AE4-816C-68C714DD6729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199" creationId="{9D39A99F-D713-45C0-9CFD-A992A044BC2E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00" creationId="{32046424-61DD-4089-8473-8C728F6136E0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01" creationId="{F981B886-5EAD-4593-B54E-431D7BCF650E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202" creationId="{5510809A-CAD3-4878-8DFD-48350B552EAA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02" creationId="{7DC23012-38A9-49DD-8648-FDBB2E219EED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03" creationId="{469C7E0D-FB83-4D9A-8530-834C484A89E2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203" creationId="{DBA83A28-4F6B-4FC8-877C-77733EB2A915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204" creationId="{34BEEF6D-D082-4621-8BD3-0487C882E2D6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04" creationId="{B1CC5580-39DE-4A86-BB6A-A52BBA21DF5B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05" creationId="{BE211927-A784-4977-AAD0-7848868C9E47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06" creationId="{1186A48E-494D-4712-9B2F-EB51A66FFAD0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207" creationId="{E4B67849-82F0-4803-927F-F0CB973C3A16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07" creationId="{FC0BDBE8-BD5C-4FB9-ABCF-379598E6EBBC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208" creationId="{763E504D-267F-47C0-926F-E5CE867DB94D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08" creationId="{8596D1F1-00F0-4B49-A151-C2ED30E35176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09" creationId="{B1C48B2F-9C67-4611-B737-69A39AD42004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209" creationId="{BC6AF774-B206-4F01-A978-94B659E9977E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10" creationId="{C5B7DF1E-82CE-4FD0-B1CF-24BB271C61CA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11" creationId="{592F8694-71E0-4D75-AAF2-9382CE27F708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212" creationId="{BFF2C5D4-D1DE-4B7D-AA12-8F72F649F1AC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13" creationId="{36FACAF6-1641-4825-A0AC-2D6A6BC49DB8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14" creationId="{8412B9F1-AE52-4C01-87A3-A4E6B2F49312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15" creationId="{2B254A3E-8553-4E4C-9693-A8C254356CA5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16" creationId="{DD57B44A-893D-41D9-B934-E93D64BDF83A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17" creationId="{C0D72207-FBE7-4327-AA0C-2F75C6081D0F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18" creationId="{7ECD1631-8FBF-4F7C-A857-7A28047D6F9D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19" creationId="{C366AAB6-F035-48A9-B4DB-B763B2E54B94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20" creationId="{C7FCE4CD-0F41-437A-A50F-10409D338B4B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21" creationId="{CAFBC98B-41E5-4488-9084-936847F34D62}"/>
          </ac:cxnSpMkLst>
        </pc:cxnChg>
        <pc:cxnChg chg="add 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229" creationId="{ED1A5F7A-0EC6-41F6-B19A-E2BD4C41CA9A}"/>
          </ac:cxnSpMkLst>
        </pc:cxnChg>
        <pc:cxnChg chg="add del mod topLvl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235" creationId="{AB68A50B-FD56-4087-806A-9857F005C2C7}"/>
          </ac:cxnSpMkLst>
        </pc:cxnChg>
        <pc:cxnChg chg="add del mod topLvl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236" creationId="{0BBA0FB3-ED1A-452B-BB38-5D031A7C852F}"/>
          </ac:cxnSpMkLst>
        </pc:cxnChg>
        <pc:cxnChg chg="add del mod topLvl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237" creationId="{53B1F0CA-86B0-4974-BFBB-869EAD612440}"/>
          </ac:cxnSpMkLst>
        </pc:cxnChg>
        <pc:cxnChg chg="add del mod">
          <ac:chgData name="Jared Ostmeyer" userId="14c2a26e-6770-4957-ba92-de760a629e02" providerId="ADAL" clId="{40E1FDB8-AE58-420B-A13C-17DCB46210C9}" dt="2019-11-15T17:16:37.579" v="307" actId="478"/>
          <ac:cxnSpMkLst>
            <pc:docMk/>
            <pc:sldMk cId="2400775455" sldId="256"/>
            <ac:cxnSpMk id="246" creationId="{FB765B78-787F-4C9C-B627-15E81C1F6A0D}"/>
          </ac:cxnSpMkLst>
        </pc:cxnChg>
        <pc:cxnChg chg="add del mod">
          <ac:chgData name="Jared Ostmeyer" userId="14c2a26e-6770-4957-ba92-de760a629e02" providerId="ADAL" clId="{40E1FDB8-AE58-420B-A13C-17DCB46210C9}" dt="2019-11-15T17:16:37.579" v="307" actId="478"/>
          <ac:cxnSpMkLst>
            <pc:docMk/>
            <pc:sldMk cId="2400775455" sldId="256"/>
            <ac:cxnSpMk id="247" creationId="{4C677C6F-C80E-41F7-BAB9-7E66C1679750}"/>
          </ac:cxnSpMkLst>
        </pc:cxnChg>
        <pc:cxnChg chg="add del mod">
          <ac:chgData name="Jared Ostmeyer" userId="14c2a26e-6770-4957-ba92-de760a629e02" providerId="ADAL" clId="{40E1FDB8-AE58-420B-A13C-17DCB46210C9}" dt="2019-11-15T17:16:37.579" v="307" actId="478"/>
          <ac:cxnSpMkLst>
            <pc:docMk/>
            <pc:sldMk cId="2400775455" sldId="256"/>
            <ac:cxnSpMk id="248" creationId="{B49882B2-BDD3-455A-B716-650D6184F54A}"/>
          </ac:cxnSpMkLst>
        </pc:cxnChg>
        <pc:cxnChg chg="del mod topLvl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255" creationId="{760479C1-4267-43CF-8EA3-8953203FD388}"/>
          </ac:cxnSpMkLst>
        </pc:cxnChg>
        <pc:cxnChg chg="del mod topLvl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256" creationId="{75B4F212-F9F8-457C-94C1-1B38FC78E6B3}"/>
          </ac:cxnSpMkLst>
        </pc:cxnChg>
        <pc:cxnChg chg="del mod topLvl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257" creationId="{A7F5594F-E910-436E-BF43-A98311661ABB}"/>
          </ac:cxnSpMkLst>
        </pc:cxnChg>
        <pc:cxnChg chg="del mod topLvl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284" creationId="{51CD7FD2-8358-4147-B71C-7FACD9BC5115}"/>
          </ac:cxnSpMkLst>
        </pc:cxnChg>
        <pc:cxnChg chg="del mod topLvl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287" creationId="{73F17519-774B-4D57-B0CD-1A5459A36380}"/>
          </ac:cxnSpMkLst>
        </pc:cxnChg>
        <pc:cxnChg chg="del mod topLvl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288" creationId="{BB4239C8-7D1C-4B59-8D1B-6B384119A126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16" creationId="{FC3D3487-E574-4A8E-8830-D2FA4396779E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17" creationId="{DEDBC956-EDD6-405D-8AC9-28419FD6A3C7}"/>
          </ac:cxnSpMkLst>
        </pc:cxnChg>
        <pc:cxnChg chg="add del mod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321" creationId="{0782BDCD-2FED-4080-9B05-2C72188DD9EA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22" creationId="{41258694-CB58-40FE-81A5-BEC75D58CA47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23" creationId="{F4B0C7B7-A442-467B-8A75-A92D8A9B1EDF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26" creationId="{417B23FA-30E1-4ADD-A065-F2985139A38A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27" creationId="{A51052F0-9427-4A0F-9F72-A30A473536A1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28" creationId="{52589DFD-ECAA-4819-9D4E-993160CAA394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29" creationId="{D6196CAE-A127-4A6A-B3B5-F12A8D602D53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30" creationId="{48168579-32A3-4FF8-B4F0-0033C4E3971C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31" creationId="{42741D8C-ECA8-475D-ABB1-3B12792B4CF8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32" creationId="{6AC15EBB-4363-4214-92C9-DAEA9952A583}"/>
          </ac:cxnSpMkLst>
        </pc:cxnChg>
        <pc:cxnChg chg="add del mod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333" creationId="{88D5B9C8-2714-4E9B-BE5D-920E0545E628}"/>
          </ac:cxnSpMkLst>
        </pc:cxnChg>
        <pc:cxnChg chg="add del mod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334" creationId="{79F248A0-83E0-4FC5-AAB1-79FD540B8B5A}"/>
          </ac:cxnSpMkLst>
        </pc:cxnChg>
        <pc:cxnChg chg="add del mod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335" creationId="{D60252DC-6B9C-4CFD-8D82-307BFC8AE16B}"/>
          </ac:cxnSpMkLst>
        </pc:cxnChg>
        <pc:cxnChg chg="add del mod">
          <ac:chgData name="Jared Ostmeyer" userId="14c2a26e-6770-4957-ba92-de760a629e02" providerId="ADAL" clId="{40E1FDB8-AE58-420B-A13C-17DCB46210C9}" dt="2019-11-15T17:22:05.339" v="554" actId="478"/>
          <ac:cxnSpMkLst>
            <pc:docMk/>
            <pc:sldMk cId="2400775455" sldId="256"/>
            <ac:cxnSpMk id="336" creationId="{2B3A798F-1045-46F3-B95F-74FE3E883013}"/>
          </ac:cxnSpMkLst>
        </pc:cxnChg>
        <pc:cxnChg chg="add del mod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337" creationId="{CEBE257E-3D30-4023-BEE7-688198EC31DE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441" creationId="{A062E806-5CEA-4B17-A68A-32E31DF37652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442" creationId="{CB39014A-2190-42C9-A757-00CC7369FA15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443" creationId="{9E401695-EA7C-4784-B15E-155BE819098B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444" creationId="{788D4314-1E2E-4DD3-895E-293ABD6606BC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447" creationId="{0E4BDE6B-B298-4BA3-9544-371E53A31B8D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448" creationId="{8D8369D4-5144-4AFB-BE7F-2C39D573F1E5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449" creationId="{EC86B54C-49B2-4834-B58B-BF97F3979B75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450" creationId="{B6C3EA07-D413-48C5-82A9-6C3EB3D15137}"/>
          </ac:cxnSpMkLst>
        </pc:cxnChg>
      </pc:sldChg>
    </pc:docChg>
  </pc:docChgLst>
  <pc:docChgLst>
    <pc:chgData name="Jared Ostmeyer" userId="14c2a26e-6770-4957-ba92-de760a629e02" providerId="ADAL" clId="{B7001228-5288-4A2F-A078-BCC5DDD407E3}"/>
    <pc:docChg chg="undo redo custSel modSld">
      <pc:chgData name="Jared Ostmeyer" userId="14c2a26e-6770-4957-ba92-de760a629e02" providerId="ADAL" clId="{B7001228-5288-4A2F-A078-BCC5DDD407E3}" dt="2019-09-16T21:54:06.943" v="960" actId="1035"/>
      <pc:docMkLst>
        <pc:docMk/>
      </pc:docMkLst>
      <pc:sldChg chg="addSp delSp modSp">
        <pc:chgData name="Jared Ostmeyer" userId="14c2a26e-6770-4957-ba92-de760a629e02" providerId="ADAL" clId="{B7001228-5288-4A2F-A078-BCC5DDD407E3}" dt="2019-09-16T21:54:06.943" v="960" actId="1035"/>
        <pc:sldMkLst>
          <pc:docMk/>
          <pc:sldMk cId="2400775455" sldId="256"/>
        </pc:sldMkLst>
        <pc:spChg chg="add del mod">
          <ac:chgData name="Jared Ostmeyer" userId="14c2a26e-6770-4957-ba92-de760a629e02" providerId="ADAL" clId="{B7001228-5288-4A2F-A078-BCC5DDD407E3}" dt="2019-09-16T21:48:33.464" v="856"/>
          <ac:spMkLst>
            <pc:docMk/>
            <pc:sldMk cId="2400775455" sldId="256"/>
            <ac:spMk id="9" creationId="{642265CF-8B84-4ACD-9068-84DA9154E2EB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10" creationId="{89942102-1034-4C51-9585-EA121B2F9234}"/>
          </ac:spMkLst>
        </pc:spChg>
        <pc:spChg chg="add del mod">
          <ac:chgData name="Jared Ostmeyer" userId="14c2a26e-6770-4957-ba92-de760a629e02" providerId="ADAL" clId="{B7001228-5288-4A2F-A078-BCC5DDD407E3}" dt="2019-09-16T21:49:44.300" v="872" actId="478"/>
          <ac:spMkLst>
            <pc:docMk/>
            <pc:sldMk cId="2400775455" sldId="256"/>
            <ac:spMk id="11" creationId="{A0808779-4C2D-4D63-A3E3-99FEA53B0D4E}"/>
          </ac:spMkLst>
        </pc:spChg>
        <pc:spChg chg="add del">
          <ac:chgData name="Jared Ostmeyer" userId="14c2a26e-6770-4957-ba92-de760a629e02" providerId="ADAL" clId="{B7001228-5288-4A2F-A078-BCC5DDD407E3}" dt="2019-09-16T21:04:13.942" v="19" actId="478"/>
          <ac:spMkLst>
            <pc:docMk/>
            <pc:sldMk cId="2400775455" sldId="256"/>
            <ac:spMk id="30" creationId="{5C7412B9-1B3C-4C8A-B8DD-7ACCD1AC51CA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1" creationId="{9F943C69-F356-40FC-A104-103DC58CD06E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2" creationId="{0A633378-B180-478F-A22D-093C6D518D27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3" creationId="{A5E8DC4E-027B-4BF1-A3ED-00B1C3EBD26F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5" creationId="{9E447571-C494-4B7F-B40D-BD9B492C957E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66" creationId="{4227C8CF-E8C3-4FF7-8A16-423C47FCC86D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7" creationId="{0518E18F-149D-4941-9A46-61E9BA033418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8" creationId="{D2A4882A-DC88-4899-B9F8-D774B7AE937A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9" creationId="{12F421A2-0E8B-4219-A7D7-A160BEA095D1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70" creationId="{EE465CBC-3897-4B73-B583-6341A1389643}"/>
          </ac:spMkLst>
        </pc:spChg>
        <pc:spChg chg="add mod">
          <ac:chgData name="Jared Ostmeyer" userId="14c2a26e-6770-4957-ba92-de760a629e02" providerId="ADAL" clId="{B7001228-5288-4A2F-A078-BCC5DDD407E3}" dt="2019-09-16T21:47:20.724" v="839" actId="1076"/>
          <ac:spMkLst>
            <pc:docMk/>
            <pc:sldMk cId="2400775455" sldId="256"/>
            <ac:spMk id="71" creationId="{5CD96830-7FF2-42AB-A794-5A656D9D7699}"/>
          </ac:spMkLst>
        </pc:spChg>
        <pc:spChg chg="add mod">
          <ac:chgData name="Jared Ostmeyer" userId="14c2a26e-6770-4957-ba92-de760a629e02" providerId="ADAL" clId="{B7001228-5288-4A2F-A078-BCC5DDD407E3}" dt="2019-09-16T21:47:20.724" v="839" actId="1076"/>
          <ac:spMkLst>
            <pc:docMk/>
            <pc:sldMk cId="2400775455" sldId="256"/>
            <ac:spMk id="72" creationId="{BBBA69B8-E12C-44A8-A3CC-807EAE307D8A}"/>
          </ac:spMkLst>
        </pc:spChg>
        <pc:spChg chg="add mod">
          <ac:chgData name="Jared Ostmeyer" userId="14c2a26e-6770-4957-ba92-de760a629e02" providerId="ADAL" clId="{B7001228-5288-4A2F-A078-BCC5DDD407E3}" dt="2019-09-16T21:52:06.875" v="927" actId="1035"/>
          <ac:spMkLst>
            <pc:docMk/>
            <pc:sldMk cId="2400775455" sldId="256"/>
            <ac:spMk id="73" creationId="{73521531-61AE-4C45-A65D-62AE5FCE7900}"/>
          </ac:spMkLst>
        </pc:spChg>
        <pc:spChg chg="add mod">
          <ac:chgData name="Jared Ostmeyer" userId="14c2a26e-6770-4957-ba92-de760a629e02" providerId="ADAL" clId="{B7001228-5288-4A2F-A078-BCC5DDD407E3}" dt="2019-09-16T21:52:06.875" v="927" actId="1035"/>
          <ac:spMkLst>
            <pc:docMk/>
            <pc:sldMk cId="2400775455" sldId="256"/>
            <ac:spMk id="74" creationId="{AC31B1CC-F5A1-4E45-8227-F5894973D7EA}"/>
          </ac:spMkLst>
        </pc:spChg>
        <pc:spChg chg="add 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75" creationId="{5A156331-5195-42CC-938B-E305B49385E6}"/>
          </ac:spMkLst>
        </pc:spChg>
        <pc:spChg chg="add mod">
          <ac:chgData name="Jared Ostmeyer" userId="14c2a26e-6770-4957-ba92-de760a629e02" providerId="ADAL" clId="{B7001228-5288-4A2F-A078-BCC5DDD407E3}" dt="2019-09-16T21:52:27.354" v="952" actId="1036"/>
          <ac:spMkLst>
            <pc:docMk/>
            <pc:sldMk cId="2400775455" sldId="256"/>
            <ac:spMk id="76" creationId="{630B5D7E-11BD-42FA-93FB-F319FE364765}"/>
          </ac:spMkLst>
        </pc:spChg>
        <pc:spChg chg="add del">
          <ac:chgData name="Jared Ostmeyer" userId="14c2a26e-6770-4957-ba92-de760a629e02" providerId="ADAL" clId="{B7001228-5288-4A2F-A078-BCC5DDD407E3}" dt="2019-09-16T21:10:28.107" v="242"/>
          <ac:spMkLst>
            <pc:docMk/>
            <pc:sldMk cId="2400775455" sldId="256"/>
            <ac:spMk id="77" creationId="{B3CA2A30-C181-4536-8B3F-B6D206DD2E59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78" creationId="{CDA49474-1BE6-4E10-8021-7BE48E045686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79" creationId="{52B56CE9-F00E-4BF3-9E5E-C298E76EDD03}"/>
          </ac:spMkLst>
        </pc:spChg>
        <pc:spChg chg="add 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132" creationId="{2ABA9A33-A951-45EB-92E5-EB5E41146829}"/>
          </ac:spMkLst>
        </pc:spChg>
        <pc:spChg chg="mod">
          <ac:chgData name="Jared Ostmeyer" userId="14c2a26e-6770-4957-ba92-de760a629e02" providerId="ADAL" clId="{B7001228-5288-4A2F-A078-BCC5DDD407E3}" dt="2019-09-16T21:47:10.046" v="837" actId="1076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212" creationId="{18A8D206-85D4-4993-BD6A-64D4BE2EBDBA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214" creationId="{75D9CC4A-2CE9-488E-9234-107078DBFEC8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215" creationId="{EB9702FD-33CA-4781-B0F6-835B915BBBD3}"/>
          </ac:spMkLst>
        </pc:spChg>
        <pc:spChg chg="del">
          <ac:chgData name="Jared Ostmeyer" userId="14c2a26e-6770-4957-ba92-de760a629e02" providerId="ADAL" clId="{B7001228-5288-4A2F-A078-BCC5DDD407E3}" dt="2019-09-16T21:03:49.867" v="11" actId="478"/>
          <ac:spMkLst>
            <pc:docMk/>
            <pc:sldMk cId="2400775455" sldId="256"/>
            <ac:spMk id="225" creationId="{AE216B6C-A140-4750-A1BB-78586D46E4D2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6" creationId="{BBD3A7A0-3E79-49CC-BB1A-04A43FCE9D93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7" creationId="{EEAE5066-B68E-499F-A4F9-A9FFFD3802DB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8" creationId="{E3D61FFB-8E05-4793-96DB-309F391BE018}"/>
          </ac:spMkLst>
        </pc:spChg>
        <pc:spChg chg="del">
          <ac:chgData name="Jared Ostmeyer" userId="14c2a26e-6770-4957-ba92-de760a629e02" providerId="ADAL" clId="{B7001228-5288-4A2F-A078-BCC5DDD407E3}" dt="2019-09-16T21:03:49.867" v="11" actId="478"/>
          <ac:spMkLst>
            <pc:docMk/>
            <pc:sldMk cId="2400775455" sldId="256"/>
            <ac:spMk id="229" creationId="{CDC94A7A-5EAC-44D5-AF7A-E5A39E0C14F7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30" creationId="{29023A86-9825-4E25-A34D-45A4FB8DC8D5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1" creationId="{F484B3D5-1CCC-4F94-B1BC-29A514EA2634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2" creationId="{1F37C7B2-7524-41BC-B462-FAA5DAB13049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4" creationId="{E3320CFD-E885-4158-855E-8B5ABAF3B734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5" creationId="{073E07F6-F09E-4BFC-8566-823C27E51DE8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6" creationId="{FB5CAD40-6096-4B4A-9180-68AC9DE04CB0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7" creationId="{F19056D3-585E-4519-B11D-AFF217AEBB5F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8" creationId="{246A3F74-BD3D-4FAE-829C-063FEF42FF8B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9" creationId="{A9A48F75-D18C-4624-B870-27479C949F35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40" creationId="{CB236505-6555-4A22-828C-7737FEB53F4F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41" creationId="{F859F5EA-F86E-4078-9F8C-9B441B6A41B0}"/>
          </ac:spMkLst>
        </pc:spChg>
        <pc:spChg chg="add mod">
          <ac:chgData name="Jared Ostmeyer" userId="14c2a26e-6770-4957-ba92-de760a629e02" providerId="ADAL" clId="{B7001228-5288-4A2F-A078-BCC5DDD407E3}" dt="2019-09-16T21:52:22.157" v="950" actId="1035"/>
          <ac:spMkLst>
            <pc:docMk/>
            <pc:sldMk cId="2400775455" sldId="256"/>
            <ac:spMk id="256" creationId="{59DFDC0F-B08A-45DA-9967-3AA6D3A597B2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61" creationId="{59629027-AA90-48AF-A7F6-F49C84C31307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62" creationId="{B196A124-6750-4EE3-B953-F4E60B370199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3" creationId="{DF1DA46D-96F1-4349-A414-FCE36BD8702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4" creationId="{66D400F9-5B26-402B-A6F5-20A9C24BB0A4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5" creationId="{E4BC5532-A01E-4427-B091-875270087C01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70" creationId="{D620AA25-A738-4AF5-A521-A65E121E042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73" creationId="{D55ABAFC-C19A-47E8-9F83-B2D61434A38E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1" creationId="{F99D3FFE-4605-4B87-935B-3C039E1F4C35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2" creationId="{7085D27B-5A49-45F2-AE8B-28EC41AE7176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3" creationId="{008496B3-49AE-46C9-BEB4-6E72A73FC4FC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4" creationId="{EC66FAF5-93D8-4A07-B8D1-C1D417618B25}"/>
          </ac:spMkLst>
        </pc:spChg>
        <pc:spChg chg="del">
          <ac:chgData name="Jared Ostmeyer" userId="14c2a26e-6770-4957-ba92-de760a629e02" providerId="ADAL" clId="{B7001228-5288-4A2F-A078-BCC5DDD407E3}" dt="2019-09-16T21:04:19.300" v="20" actId="478"/>
          <ac:spMkLst>
            <pc:docMk/>
            <pc:sldMk cId="2400775455" sldId="256"/>
            <ac:spMk id="285" creationId="{0A6EE18A-E38C-4A89-B7CC-5D13F9CB42E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6" creationId="{42AB01D9-B305-4236-97EB-84E9C313B1DA}"/>
          </ac:spMkLst>
        </pc:spChg>
        <pc:spChg chg="add mod">
          <ac:chgData name="Jared Ostmeyer" userId="14c2a26e-6770-4957-ba92-de760a629e02" providerId="ADAL" clId="{B7001228-5288-4A2F-A078-BCC5DDD407E3}" dt="2019-09-16T21:47:06.905" v="835" actId="20577"/>
          <ac:spMkLst>
            <pc:docMk/>
            <pc:sldMk cId="2400775455" sldId="256"/>
            <ac:spMk id="288" creationId="{4A332435-4749-409B-942E-D7B41BC8C55B}"/>
          </ac:spMkLst>
        </pc:spChg>
        <pc:spChg chg="add mod">
          <ac:chgData name="Jared Ostmeyer" userId="14c2a26e-6770-4957-ba92-de760a629e02" providerId="ADAL" clId="{B7001228-5288-4A2F-A078-BCC5DDD407E3}" dt="2019-09-16T21:52:13.855" v="938" actId="1035"/>
          <ac:spMkLst>
            <pc:docMk/>
            <pc:sldMk cId="2400775455" sldId="256"/>
            <ac:spMk id="289" creationId="{66D297E0-E4E6-489F-B2D9-CA0053050F64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3" creationId="{6EBB54F6-705F-4FF0-9AA0-F905B34BEAA5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4" creationId="{453CD147-5E42-4822-9168-CFBD12DD7A36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5" creationId="{5FB1E283-3AD2-4C7C-BF1D-5620B9F2D7A4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6" creationId="{0CD7CB03-FA60-492D-9187-8A9E6751BAA6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7" creationId="{1E0E0EE8-0454-46AA-BFDE-60E52AF6AB40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8" creationId="{2C220C50-63E1-4BC0-BB9E-6C50846E5957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9" creationId="{11931858-9037-4560-81FC-5D041FE08E1E}"/>
          </ac:spMkLst>
        </pc:spChg>
        <pc:grpChg chg="add 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2" creationId="{58D6AE5D-3D8F-45E4-B0CB-4FC7E6CC9B57}"/>
          </ac:grpSpMkLst>
        </pc:grpChg>
        <pc:grpChg chg="add 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3" creationId="{BF7DDE83-0735-434A-B41E-B460F94321FB}"/>
          </ac:grpSpMkLst>
        </pc:grpChg>
        <pc:grpChg chg="add del mod">
          <ac:chgData name="Jared Ostmeyer" userId="14c2a26e-6770-4957-ba92-de760a629e02" providerId="ADAL" clId="{B7001228-5288-4A2F-A078-BCC5DDD407E3}" dt="2019-09-16T21:27:53.688" v="503" actId="478"/>
          <ac:grpSpMkLst>
            <pc:docMk/>
            <pc:sldMk cId="2400775455" sldId="256"/>
            <ac:grpSpMk id="8" creationId="{B29EABF6-3577-4DCF-A5ED-39FF804C2912}"/>
          </ac:grpSpMkLst>
        </pc:grpChg>
        <pc:grpChg chg="add del mod">
          <ac:chgData name="Jared Ostmeyer" userId="14c2a26e-6770-4957-ba92-de760a629e02" providerId="ADAL" clId="{B7001228-5288-4A2F-A078-BCC5DDD407E3}" dt="2019-09-16T21:27:53.688" v="503" actId="478"/>
          <ac:grpSpMkLst>
            <pc:docMk/>
            <pc:sldMk cId="2400775455" sldId="256"/>
            <ac:grpSpMk id="96" creationId="{7DD57982-FEA9-4947-A550-7082C5ABD9E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99" creationId="{6E4EDD9C-571F-4B6C-83AB-8BB4273B5E38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2" creationId="{7AB3C1A7-CFEF-4473-96D8-76645A9B30D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5" creationId="{E40E0FEF-ED19-4005-9991-D038BE45439C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8" creationId="{9A77A2E4-6B44-4AC3-9FD0-35FF77002AAF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1" creationId="{D76AFC33-371F-459C-B2D4-237F7AE988D2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4" creationId="{7CA679A4-DDDC-4766-98EF-4B3DF3BE19F7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7" creationId="{4B76B5CF-6B55-4F9D-B6E8-BC0BC1D5C18B}"/>
          </ac:grpSpMkLst>
        </pc:grpChg>
        <pc:grpChg chg="add del">
          <ac:chgData name="Jared Ostmeyer" userId="14c2a26e-6770-4957-ba92-de760a629e02" providerId="ADAL" clId="{B7001228-5288-4A2F-A078-BCC5DDD407E3}" dt="2019-09-16T21:27:16.408" v="490"/>
          <ac:grpSpMkLst>
            <pc:docMk/>
            <pc:sldMk cId="2400775455" sldId="256"/>
            <ac:grpSpMk id="120" creationId="{EE525079-13E7-44E2-BBFD-02EE82ADC314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3" creationId="{3D462C61-B2EB-495C-AADE-B506AFC4C7C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6" creationId="{5E3DD767-E904-46D7-9987-1096E506539A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9" creationId="{402EAF6B-8BA1-4EB6-9C38-8DA5D8A81D7F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3" creationId="{14B48880-A715-400D-A23A-DA1B24B71A05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6" creationId="{483700D3-56AA-4698-8E24-494AA452DAD4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9" creationId="{4CD356C7-30ED-4733-9A55-7B492E9FE267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2" creationId="{0F4E827E-3BD9-4FAF-99A8-0DC94D9062D7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5" creationId="{E480D40E-CD14-4232-8DF8-AA09CD4D60C8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8" creationId="{27D779AA-FFC0-4125-881D-A1C2726178A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1" creationId="{236AFAA7-6E09-437F-8A1C-BA0AFADCF0C5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4" creationId="{249BB87A-747E-4B90-81E6-83E90DCE8035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7" creationId="{EF0AE1E6-E8B9-49CA-A975-B72297E1818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1" creationId="{0334B8ED-C5FE-4995-A8FF-072C26E0DD2C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4" creationId="{233A1B5B-36FB-4491-BF41-D499EACC013F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7" creationId="{919A19DC-5551-43DF-98B5-F9C25250449D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0" creationId="{EF2C7152-7DB1-4F7A-AC61-2BAB4B9EF2E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3" creationId="{D9042946-47E0-4A9C-8480-6FE1055A671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6" creationId="{AF844119-F87B-4B8A-A86C-07266BF106B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9" creationId="{55BCDC5A-949F-4B90-A6A5-0595C9CEB9EF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2" creationId="{F0A8C17A-528F-4442-93CC-3DA836AEE00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5" creationId="{C2849786-506D-4BE3-A492-B89A1CECD587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8" creationId="{E5D0AC76-C0FF-412F-B679-D7736F551F0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91" creationId="{96B430A4-0587-4FB8-BB76-A1EC9EA25747}"/>
          </ac:grpSpMkLst>
        </pc:grpChg>
        <pc:grpChg chg="del mod">
          <ac:chgData name="Jared Ostmeyer" userId="14c2a26e-6770-4957-ba92-de760a629e02" providerId="ADAL" clId="{B7001228-5288-4A2F-A078-BCC5DDD407E3}" dt="2019-09-16T21:44:48.294" v="816" actId="478"/>
          <ac:grpSpMkLst>
            <pc:docMk/>
            <pc:sldMk cId="2400775455" sldId="256"/>
            <ac:grpSpMk id="205" creationId="{DA299A75-CCCE-438E-AE2F-8042F5639C00}"/>
          </ac:grpSpMkLst>
        </pc:grpChg>
        <pc:grpChg chg="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216" creationId="{2AFEA5AC-F496-46C7-B625-25C42E127633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20" creationId="{56A974F1-79DB-4B35-B75C-DDB3550C0305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33" creationId="{720987DA-AE0E-4EA3-B4A6-BCAE44962E5F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44" creationId="{3FE14B9B-7C98-4597-8056-8EC8515BBB48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47" creationId="{4CFAF1F0-A957-41F4-A49D-DFFFAB770F8E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50" creationId="{37AA0DF9-D6FE-482C-8EDA-ED9597045C35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53" creationId="{C0F510E6-30FA-4C61-B02D-BAE22A7AAFF4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57" creationId="{A04C8BAA-034C-4D7C-B4AE-761D02B37551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60" creationId="{59789A06-E814-459E-B56B-8B3B05B57885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68" creationId="{F8904589-C56E-41DF-A93E-FDAF4A73328E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2" creationId="{DED914D6-EB8F-42EA-9DBF-6FCBEF40E0F9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6" creationId="{804D18A3-E7D5-447E-AE4E-5C8826D8E19C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9" creationId="{3B5D7A89-3B1B-4764-B475-98EA10051584}"/>
          </ac:grpSpMkLst>
        </pc:grpChg>
        <pc:graphicFrameChg chg="del">
          <ac:chgData name="Jared Ostmeyer" userId="14c2a26e-6770-4957-ba92-de760a629e02" providerId="ADAL" clId="{B7001228-5288-4A2F-A078-BCC5DDD407E3}" dt="2019-09-16T21:44:51.458" v="817" actId="478"/>
          <ac:graphicFrameMkLst>
            <pc:docMk/>
            <pc:sldMk cId="2400775455" sldId="256"/>
            <ac:graphicFrameMk id="27" creationId="{270A59F9-03A9-496E-9197-F5A5221F27B9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36.182" v="0" actId="478"/>
          <ac:graphicFrameMkLst>
            <pc:docMk/>
            <pc:sldMk cId="2400775455" sldId="256"/>
            <ac:graphicFrameMk id="28" creationId="{399D7F85-D87A-4B2B-B736-CD5AEA649E94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41.863" v="4" actId="478"/>
          <ac:graphicFrameMkLst>
            <pc:docMk/>
            <pc:sldMk cId="2400775455" sldId="256"/>
            <ac:graphicFrameMk id="219" creationId="{379039F0-93A7-44B5-8C59-826EEDB27E05}"/>
          </ac:graphicFrameMkLst>
        </pc:graphicFrameChg>
        <pc:graphicFrameChg chg="del modGraphic">
          <ac:chgData name="Jared Ostmeyer" userId="14c2a26e-6770-4957-ba92-de760a629e02" providerId="ADAL" clId="{B7001228-5288-4A2F-A078-BCC5DDD407E3}" dt="2019-09-16T21:02:38.991" v="2" actId="478"/>
          <ac:graphicFrameMkLst>
            <pc:docMk/>
            <pc:sldMk cId="2400775455" sldId="256"/>
            <ac:graphicFrameMk id="222" creationId="{98B0854D-6F46-47CF-953A-74ECDFF154FB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40.071" v="3" actId="478"/>
          <ac:graphicFrameMkLst>
            <pc:docMk/>
            <pc:sldMk cId="2400775455" sldId="256"/>
            <ac:graphicFrameMk id="223" creationId="{820A4465-070C-4639-9874-C5F8556CEE81}"/>
          </ac:graphicFrameMkLst>
        </pc:graphicFrameChg>
        <pc:picChg chg="mod">
          <ac:chgData name="Jared Ostmeyer" userId="14c2a26e-6770-4957-ba92-de760a629e02" providerId="ADAL" clId="{B7001228-5288-4A2F-A078-BCC5DDD407E3}" dt="2019-09-16T21:16:08.261" v="358" actId="164"/>
          <ac:picMkLst>
            <pc:docMk/>
            <pc:sldMk cId="2400775455" sldId="256"/>
            <ac:picMk id="204" creationId="{9C13F2E5-2CE6-477C-A26C-E8C1F810FBDC}"/>
          </ac:picMkLst>
        </pc:picChg>
        <pc:cxnChg chg="add mod or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5" creationId="{44D473A8-4C91-4D12-A5E6-0A7119AD02F6}"/>
          </ac:cxnSpMkLst>
        </pc:cxnChg>
        <pc:cxnChg chg="add del mod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64" creationId="{4A7B7675-5751-47B8-ADAD-145FCAD0519C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2" creationId="{2A66CF8B-126F-4DEA-B90B-2C480814719B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3" creationId="{0128594E-C1BB-48EF-AB4A-6B08D2996CD3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4" creationId="{9E7C3B04-7461-4000-AF8E-7DBA0F21F529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5" creationId="{55CC5917-A9EA-4D13-8178-EDFBCCD9AC38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6" creationId="{2EE6E39E-FA9B-411D-A751-A1588FEA9596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7" creationId="{10F41CFE-0458-42BB-B020-1DA49AC5E2D4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8" creationId="{BEDB72F3-8F9C-4842-BE0C-5CF69F52AA8A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9" creationId="{65ED6715-00DB-44F5-8A27-4EE7A9898236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90" creationId="{0DF34704-C0E3-47F5-9E27-1CCDD44C371B}"/>
          </ac:cxnSpMkLst>
        </pc:cxnChg>
        <pc:cxnChg chg="add mod">
          <ac:chgData name="Jared Ostmeyer" userId="14c2a26e-6770-4957-ba92-de760a629e02" providerId="ADAL" clId="{B7001228-5288-4A2F-A078-BCC5DDD407E3}" dt="2019-09-16T21:22:54.049" v="446" actId="1036"/>
          <ac:cxnSpMkLst>
            <pc:docMk/>
            <pc:sldMk cId="2400775455" sldId="256"/>
            <ac:cxnSpMk id="91" creationId="{0E331803-259B-4525-B0B2-166718EFA876}"/>
          </ac:cxnSpMkLst>
        </pc:cxnChg>
        <pc:cxnChg chg="add mod">
          <ac:chgData name="Jared Ostmeyer" userId="14c2a26e-6770-4957-ba92-de760a629e02" providerId="ADAL" clId="{B7001228-5288-4A2F-A078-BCC5DDD407E3}" dt="2019-09-16T21:23:28.559" v="459" actId="1038"/>
          <ac:cxnSpMkLst>
            <pc:docMk/>
            <pc:sldMk cId="2400775455" sldId="256"/>
            <ac:cxnSpMk id="93" creationId="{8E5E36A8-2294-4476-9E76-B8BE1BB4BA21}"/>
          </ac:cxnSpMkLst>
        </pc:cxnChg>
        <pc:cxnChg chg="mod">
          <ac:chgData name="Jared Ostmeyer" userId="14c2a26e-6770-4957-ba92-de760a629e02" providerId="ADAL" clId="{B7001228-5288-4A2F-A078-BCC5DDD407E3}" dt="2019-09-16T21:23:43.055" v="462" actId="1582"/>
          <ac:cxnSpMkLst>
            <pc:docMk/>
            <pc:sldMk cId="2400775455" sldId="256"/>
            <ac:cxnSpMk id="100" creationId="{EBD6FA4F-82D3-44E9-AFCB-549008445EBF}"/>
          </ac:cxnSpMkLst>
        </pc:cxnChg>
        <pc:cxnChg chg="mod">
          <ac:chgData name="Jared Ostmeyer" userId="14c2a26e-6770-4957-ba92-de760a629e02" providerId="ADAL" clId="{B7001228-5288-4A2F-A078-BCC5DDD407E3}" dt="2019-09-16T21:23:49.814" v="468" actId="1037"/>
          <ac:cxnSpMkLst>
            <pc:docMk/>
            <pc:sldMk cId="2400775455" sldId="256"/>
            <ac:cxnSpMk id="101" creationId="{7180E922-FB49-4A62-B483-61C7C81562C2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4" creationId="{FB229AB0-6930-4EA0-9D5A-4DA461F9C596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5" creationId="{D9944063-9358-41B1-BA4F-9915C6647718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6" creationId="{44540B96-C0C9-462B-9D0F-9003B6F1B630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7" creationId="{1EC4320F-A320-41C9-9577-7A0F9AC863B3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8" creationId="{AFA19FAA-B6E4-41C2-BB7A-ED0EDB864A96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9" creationId="{3BCAC727-8AA9-48B8-B44D-07F6A4C4C118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0" creationId="{60362ED4-A8E4-48C7-9463-2099CD4B439D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1" creationId="{DDF3A3BD-6848-4FA9-BA9C-381CF1F97FEE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2" creationId="{F1444EBC-6E98-4DEE-B6AF-AD899F929E7A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3" creationId="{57DA5B1B-DA1D-4F70-89BF-F6B3ABA16783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9" creationId="{75A6EBD8-76E2-4AEF-9A47-3E0594262FCE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0" creationId="{5B8A5AC3-9E2B-4C9C-A4C0-24E0E82F9F51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1" creationId="{EAF072FA-9430-46E0-8E6A-1FCE593E3E12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3" creationId="{EEBEF800-B1FE-4BD2-A8E9-8878127F2024}"/>
          </ac:cxnSpMkLst>
        </pc:cxnChg>
        <pc:cxnChg chg="add del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0" creationId="{A0CCBBFD-A8B9-4330-8C62-17F32E676AD5}"/>
          </ac:cxnSpMkLst>
        </pc:cxnChg>
        <pc:cxnChg chg="add del mod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1" creationId="{CD7AC932-2A92-4750-8104-738C6E97F4CD}"/>
          </ac:cxnSpMkLst>
        </pc:cxnChg>
        <pc:cxnChg chg="add del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2" creationId="{B7E98BAB-A54D-47F6-ABDC-947976542283}"/>
          </ac:cxnSpMkLst>
        </pc:cxnChg>
      </pc:sldChg>
    </pc:docChg>
  </pc:docChgLst>
  <pc:docChgLst>
    <pc:chgData name="Jared Ostmeyer" userId="14c2a26e-6770-4957-ba92-de760a629e02" providerId="ADAL" clId="{B6FF397B-4642-49CA-87D1-B4A0E39DCF8A}"/>
    <pc:docChg chg="undo custSel modSld">
      <pc:chgData name="Jared Ostmeyer" userId="14c2a26e-6770-4957-ba92-de760a629e02" providerId="ADAL" clId="{B6FF397B-4642-49CA-87D1-B4A0E39DCF8A}" dt="2019-10-30T22:07:55.253" v="115" actId="1035"/>
      <pc:docMkLst>
        <pc:docMk/>
      </pc:docMkLst>
      <pc:sldChg chg="delSp modSp">
        <pc:chgData name="Jared Ostmeyer" userId="14c2a26e-6770-4957-ba92-de760a629e02" providerId="ADAL" clId="{B6FF397B-4642-49CA-87D1-B4A0E39DCF8A}" dt="2019-10-30T22:07:55.253" v="115" actId="1035"/>
        <pc:sldMkLst>
          <pc:docMk/>
          <pc:sldMk cId="2400775455" sldId="256"/>
        </pc:sldMkLst>
        <pc:spChg chg="del">
          <ac:chgData name="Jared Ostmeyer" userId="14c2a26e-6770-4957-ba92-de760a629e02" providerId="ADAL" clId="{B6FF397B-4642-49CA-87D1-B4A0E39DCF8A}" dt="2019-10-30T22:01:54.557" v="0" actId="478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174" creationId="{0C5E8B39-5038-489E-B488-6353893CB119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B6FF397B-4642-49CA-87D1-B4A0E39DCF8A}" dt="2019-10-30T22:07:55.253" v="115" actId="1035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B6FF397B-4642-49CA-87D1-B4A0E39DCF8A}" dt="2019-10-30T22:07:28.598" v="112" actId="3064"/>
          <ac:spMkLst>
            <pc:docMk/>
            <pc:sldMk cId="2400775455" sldId="256"/>
            <ac:spMk id="285" creationId="{9A698507-5E32-4D91-976E-09C417223883}"/>
          </ac:spMkLst>
        </pc:spChg>
        <pc:grpChg chg="mod">
          <ac:chgData name="Jared Ostmeyer" userId="14c2a26e-6770-4957-ba92-de760a629e02" providerId="ADAL" clId="{B6FF397B-4642-49CA-87D1-B4A0E39DCF8A}" dt="2019-10-30T22:07:39.073" v="114" actId="14100"/>
          <ac:grpSpMkLst>
            <pc:docMk/>
            <pc:sldMk cId="2400775455" sldId="256"/>
            <ac:grpSpMk id="6" creationId="{3D66D707-994F-4525-8630-1FAE869BD9D9}"/>
          </ac:grpSpMkLst>
        </pc:grpChg>
        <pc:grpChg chg="del mod">
          <ac:chgData name="Jared Ostmeyer" userId="14c2a26e-6770-4957-ba92-de760a629e02" providerId="ADAL" clId="{B6FF397B-4642-49CA-87D1-B4A0E39DCF8A}" dt="2019-10-30T22:05:14.319" v="87" actId="478"/>
          <ac:grpSpMkLst>
            <pc:docMk/>
            <pc:sldMk cId="2400775455" sldId="256"/>
            <ac:grpSpMk id="16" creationId="{78CDB49A-1CBB-425F-8DA4-35F911BD4E20}"/>
          </ac:grpSpMkLst>
        </pc:grp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B6FF397B-4642-49CA-87D1-B4A0E39DCF8A}" dt="2019-10-30T22:06:04.066" v="98" actId="1038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83" creationId="{B7601582-2768-4C3F-9EB6-34AA10732242}"/>
          </ac:cxnSpMkLst>
        </pc:cxnChg>
      </pc:sldChg>
    </pc:docChg>
  </pc:docChgLst>
  <pc:docChgLst>
    <pc:chgData name="Jared Ostmeyer" userId="14c2a26e-6770-4957-ba92-de760a629e02" providerId="ADAL" clId="{65A30E42-66AC-4CF4-A636-63BADE24A972}"/>
    <pc:docChg chg="undo redo custSel modSld">
      <pc:chgData name="Jared Ostmeyer" userId="14c2a26e-6770-4957-ba92-de760a629e02" providerId="ADAL" clId="{65A30E42-66AC-4CF4-A636-63BADE24A972}" dt="2019-10-29T18:12:04.673" v="1596" actId="20577"/>
      <pc:docMkLst>
        <pc:docMk/>
      </pc:docMkLst>
      <pc:sldChg chg="addSp delSp modSp addCm delCm">
        <pc:chgData name="Jared Ostmeyer" userId="14c2a26e-6770-4957-ba92-de760a629e02" providerId="ADAL" clId="{65A30E42-66AC-4CF4-A636-63BADE24A972}" dt="2019-10-29T18:12:04.673" v="1596" actId="20577"/>
        <pc:sldMkLst>
          <pc:docMk/>
          <pc:sldMk cId="2400775455" sldId="256"/>
        </pc:sldMkLst>
        <pc:spChg chg="mod">
          <ac:chgData name="Jared Ostmeyer" userId="14c2a26e-6770-4957-ba92-de760a629e02" providerId="ADAL" clId="{65A30E42-66AC-4CF4-A636-63BADE24A972}" dt="2019-10-28T19:01:08.170" v="110" actId="1076"/>
          <ac:spMkLst>
            <pc:docMk/>
            <pc:sldMk cId="2400775455" sldId="256"/>
            <ac:spMk id="2" creationId="{1C44B00A-9C73-4D70-8FEF-6A51707ACFC4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4" creationId="{55B0F105-10A2-47BB-B244-6278B12768C5}"/>
          </ac:spMkLst>
        </pc:spChg>
        <pc:spChg chg="add mod">
          <ac:chgData name="Jared Ostmeyer" userId="14c2a26e-6770-4957-ba92-de760a629e02" providerId="ADAL" clId="{65A30E42-66AC-4CF4-A636-63BADE24A972}" dt="2019-10-29T18:08:31.103" v="1554" actId="1035"/>
          <ac:spMkLst>
            <pc:docMk/>
            <pc:sldMk cId="2400775455" sldId="256"/>
            <ac:spMk id="5" creationId="{0C7C4664-BD7E-4818-A1BE-F9FAFE014BEF}"/>
          </ac:spMkLst>
        </pc:spChg>
        <pc:spChg chg="add del">
          <ac:chgData name="Jared Ostmeyer" userId="14c2a26e-6770-4957-ba92-de760a629e02" providerId="ADAL" clId="{65A30E42-66AC-4CF4-A636-63BADE24A972}" dt="2019-10-28T20:14:22.465" v="909"/>
          <ac:spMkLst>
            <pc:docMk/>
            <pc:sldMk cId="2400775455" sldId="256"/>
            <ac:spMk id="6" creationId="{51EDAB4F-3E7B-4C52-B07F-7D92B3132982}"/>
          </ac:spMkLst>
        </pc:spChg>
        <pc:spChg chg="add del mod">
          <ac:chgData name="Jared Ostmeyer" userId="14c2a26e-6770-4957-ba92-de760a629e02" providerId="ADAL" clId="{65A30E42-66AC-4CF4-A636-63BADE24A972}" dt="2019-10-28T20:21:11.387" v="1243" actId="478"/>
          <ac:spMkLst>
            <pc:docMk/>
            <pc:sldMk cId="2400775455" sldId="256"/>
            <ac:spMk id="7" creationId="{538BEBA3-A358-4618-93E3-7541D1E1CC4A}"/>
          </ac:spMkLst>
        </pc:spChg>
        <pc:spChg chg="add del mod">
          <ac:chgData name="Jared Ostmeyer" userId="14c2a26e-6770-4957-ba92-de760a629e02" providerId="ADAL" clId="{65A30E42-66AC-4CF4-A636-63BADE24A972}" dt="2019-10-28T18:53:19.096" v="23"/>
          <ac:spMkLst>
            <pc:docMk/>
            <pc:sldMk cId="2400775455" sldId="256"/>
            <ac:spMk id="202" creationId="{561F8AB8-49DE-4E6D-A0D7-5D88FA3D0B04}"/>
          </ac:spMkLst>
        </pc:spChg>
        <pc:spChg chg="add mod">
          <ac:chgData name="Jared Ostmeyer" userId="14c2a26e-6770-4957-ba92-de760a629e02" providerId="ADAL" clId="{65A30E42-66AC-4CF4-A636-63BADE24A972}" dt="2019-10-29T18:07:33.880" v="1510" actId="554"/>
          <ac:spMkLst>
            <pc:docMk/>
            <pc:sldMk cId="2400775455" sldId="256"/>
            <ac:spMk id="203" creationId="{E163D15C-ADB9-47E2-BE25-FD953CD90A8F}"/>
          </ac:spMkLst>
        </pc:spChg>
        <pc:spChg chg="add del mod">
          <ac:chgData name="Jared Ostmeyer" userId="14c2a26e-6770-4957-ba92-de760a629e02" providerId="ADAL" clId="{65A30E42-66AC-4CF4-A636-63BADE24A972}" dt="2019-10-28T20:13:58.660" v="905" actId="478"/>
          <ac:spMkLst>
            <pc:docMk/>
            <pc:sldMk cId="2400775455" sldId="256"/>
            <ac:spMk id="204" creationId="{8C43D31F-BFA5-45AA-964C-4106FBEBC278}"/>
          </ac:spMkLst>
        </pc:spChg>
        <pc:spChg chg="mod ord">
          <ac:chgData name="Jared Ostmeyer" userId="14c2a26e-6770-4957-ba92-de760a629e02" providerId="ADAL" clId="{65A30E42-66AC-4CF4-A636-63BADE24A972}" dt="2019-10-29T18:07:33.880" v="1510" actId="554"/>
          <ac:spMkLst>
            <pc:docMk/>
            <pc:sldMk cId="2400775455" sldId="256"/>
            <ac:spMk id="227" creationId="{CC91BF74-A74F-4E1D-AB9D-AAE703A8D318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0" creationId="{9D10203E-5E3B-49A3-807A-F4F15A30A178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1" creationId="{F4FE1D47-ECC9-4978-90A8-FB5C78B224F3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2" creationId="{31F2DC93-3287-40D7-887D-A6387E9668E0}"/>
          </ac:spMkLst>
        </pc:spChg>
        <pc:spChg chg="add mod or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3" creationId="{76E72D7A-71CB-4A60-93F7-C0044A08591A}"/>
          </ac:spMkLst>
        </pc:spChg>
        <pc:spChg chg="add mo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4" creationId="{A8B3A4D3-FD08-4B91-9EAF-9A71C82BB273}"/>
          </ac:spMkLst>
        </pc:spChg>
        <pc:spChg chg="add mo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5" creationId="{C5EE58EE-C8BC-4EF8-BC25-B25BA672D5C2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7" creationId="{662AE67E-5EE7-400D-94CF-E7E9271F59D4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8" creationId="{0057450D-3992-4682-A14E-0A873A33499E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9" creationId="{C1A065DE-23D2-4BC2-BC25-AE7F19FA20D5}"/>
          </ac:spMkLst>
        </pc:spChg>
        <pc:spChg chg="add mod">
          <ac:chgData name="Jared Ostmeyer" userId="14c2a26e-6770-4957-ba92-de760a629e02" providerId="ADAL" clId="{65A30E42-66AC-4CF4-A636-63BADE24A972}" dt="2019-10-28T20:25:02.682" v="1341" actId="1035"/>
          <ac:spMkLst>
            <pc:docMk/>
            <pc:sldMk cId="2400775455" sldId="256"/>
            <ac:spMk id="250" creationId="{7A37CD26-F8CF-4467-BD14-5A531DC2B6AD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1" creationId="{3DE65087-9351-4453-AB82-FC165B210A59}"/>
          </ac:spMkLst>
        </pc:spChg>
        <pc:spChg chg="add mod">
          <ac:chgData name="Jared Ostmeyer" userId="14c2a26e-6770-4957-ba92-de760a629e02" providerId="ADAL" clId="{65A30E42-66AC-4CF4-A636-63BADE24A972}" dt="2019-10-29T18:08:34.166" v="1558" actId="1035"/>
          <ac:spMkLst>
            <pc:docMk/>
            <pc:sldMk cId="2400775455" sldId="256"/>
            <ac:spMk id="252" creationId="{659617CE-994F-46D9-88C1-C6F503134339}"/>
          </ac:spMkLst>
        </pc:spChg>
        <pc:spChg chg="add del mod">
          <ac:chgData name="Jared Ostmeyer" userId="14c2a26e-6770-4957-ba92-de760a629e02" providerId="ADAL" clId="{65A30E42-66AC-4CF4-A636-63BADE24A972}" dt="2019-10-28T20:15:20.833" v="938"/>
          <ac:spMkLst>
            <pc:docMk/>
            <pc:sldMk cId="2400775455" sldId="256"/>
            <ac:spMk id="252" creationId="{7FC5441B-0CFD-4B1C-815B-2BEB38C346CB}"/>
          </ac:spMkLst>
        </pc:spChg>
        <pc:spChg chg="add del mod">
          <ac:chgData name="Jared Ostmeyer" userId="14c2a26e-6770-4957-ba92-de760a629e02" providerId="ADAL" clId="{65A30E42-66AC-4CF4-A636-63BADE24A972}" dt="2019-10-28T20:15:20.833" v="938"/>
          <ac:spMkLst>
            <pc:docMk/>
            <pc:sldMk cId="2400775455" sldId="256"/>
            <ac:spMk id="253" creationId="{4E41FF8F-4324-4F6A-B314-4211C965402D}"/>
          </ac:spMkLst>
        </pc:spChg>
        <pc:spChg chg="add mod">
          <ac:chgData name="Jared Ostmeyer" userId="14c2a26e-6770-4957-ba92-de760a629e02" providerId="ADAL" clId="{65A30E42-66AC-4CF4-A636-63BADE24A972}" dt="2019-10-28T20:24:49.140" v="1335" actId="1035"/>
          <ac:spMkLst>
            <pc:docMk/>
            <pc:sldMk cId="2400775455" sldId="256"/>
            <ac:spMk id="254" creationId="{7A5E685F-2D49-438E-AD58-84B95C7C1F85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5" creationId="{8582E75F-3EAD-4317-AE4E-4958DFD070F6}"/>
          </ac:spMkLst>
        </pc:spChg>
        <pc:spChg chg="add mod">
          <ac:chgData name="Jared Ostmeyer" userId="14c2a26e-6770-4957-ba92-de760a629e02" providerId="ADAL" clId="{65A30E42-66AC-4CF4-A636-63BADE24A972}" dt="2019-10-28T20:25:06.471" v="1342" actId="1035"/>
          <ac:spMkLst>
            <pc:docMk/>
            <pc:sldMk cId="2400775455" sldId="256"/>
            <ac:spMk id="256" creationId="{FBB5B449-9A3E-41B6-9219-B2EC5EE60A9A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7" creationId="{BC3CC3F2-400B-4576-80FE-3B370234B7A8}"/>
          </ac:spMkLst>
        </pc:spChg>
        <pc:spChg chg="add mod">
          <ac:chgData name="Jared Ostmeyer" userId="14c2a26e-6770-4957-ba92-de760a629e02" providerId="ADAL" clId="{65A30E42-66AC-4CF4-A636-63BADE24A972}" dt="2019-10-29T18:08:09.152" v="1541" actId="14100"/>
          <ac:spMkLst>
            <pc:docMk/>
            <pc:sldMk cId="2400775455" sldId="256"/>
            <ac:spMk id="258" creationId="{A17602F5-99A5-443A-8E16-4C56BC507827}"/>
          </ac:spMkLst>
        </pc:spChg>
        <pc:spChg chg="add del mod">
          <ac:chgData name="Jared Ostmeyer" userId="14c2a26e-6770-4957-ba92-de760a629e02" providerId="ADAL" clId="{65A30E42-66AC-4CF4-A636-63BADE24A972}" dt="2019-10-29T18:07:58.647" v="1537" actId="14100"/>
          <ac:spMkLst>
            <pc:docMk/>
            <pc:sldMk cId="2400775455" sldId="256"/>
            <ac:spMk id="259" creationId="{CE0EAD34-06D5-439B-8A4B-8EB021E3823E}"/>
          </ac:spMkLst>
        </pc:spChg>
        <pc:spChg chg="add del mod">
          <ac:chgData name="Jared Ostmeyer" userId="14c2a26e-6770-4957-ba92-de760a629e02" providerId="ADAL" clId="{65A30E42-66AC-4CF4-A636-63BADE24A972}" dt="2019-10-29T18:07:58.647" v="1537" actId="14100"/>
          <ac:spMkLst>
            <pc:docMk/>
            <pc:sldMk cId="2400775455" sldId="256"/>
            <ac:spMk id="260" creationId="{5CED010F-E4D1-4356-A5FC-AF9839BF258E}"/>
          </ac:spMkLst>
        </pc:spChg>
        <pc:spChg chg="add mod">
          <ac:chgData name="Jared Ostmeyer" userId="14c2a26e-6770-4957-ba92-de760a629e02" providerId="ADAL" clId="{65A30E42-66AC-4CF4-A636-63BADE24A972}" dt="2019-10-29T18:12:04.673" v="1596" actId="20577"/>
          <ac:spMkLst>
            <pc:docMk/>
            <pc:sldMk cId="2400775455" sldId="256"/>
            <ac:spMk id="261" creationId="{F2123282-5772-492C-A99A-F860563408C2}"/>
          </ac:spMkLst>
        </pc:spChg>
        <pc:spChg chg="mod or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446" creationId="{ED6FE5FB-11E2-4306-99AC-6346544B3F98}"/>
          </ac:spMkLst>
        </pc:spChg>
        <pc:grpChg chg="add mod">
          <ac:chgData name="Jared Ostmeyer" userId="14c2a26e-6770-4957-ba92-de760a629e02" providerId="ADAL" clId="{65A30E42-66AC-4CF4-A636-63BADE24A972}" dt="2019-10-29T18:08:40.208" v="1569" actId="1035"/>
          <ac:grpSpMkLst>
            <pc:docMk/>
            <pc:sldMk cId="2400775455" sldId="256"/>
            <ac:grpSpMk id="8" creationId="{E2CE88F4-C1DA-4640-8839-E6E9AD3D3EF4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34" creationId="{5F515172-BC35-4C64-819C-15F791FB22C3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41" creationId="{A0CD0DE0-5AFD-4DB3-823E-67AD43DAA804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48" creationId="{42D4EF6E-CD58-4C67-960D-F8669A8772B1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173" creationId="{2017E627-DFE6-4FDB-A2E1-739E47DE7CCB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192" creationId="{327C1558-523A-4E24-BD1C-307028C19566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05" creationId="{494C7562-6046-4185-8F47-47A4E5A46DD6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65A30E42-66AC-4CF4-A636-63BADE24A972}" dt="2019-10-28T20:24:32.546" v="1322" actId="1035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del mod modGraphic">
          <ac:chgData name="Jared Ostmeyer" userId="14c2a26e-6770-4957-ba92-de760a629e02" providerId="ADAL" clId="{65A30E42-66AC-4CF4-A636-63BADE24A972}" dt="2019-10-28T20:10:11.540" v="861" actId="478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mod modGraphic">
          <ac:chgData name="Jared Ostmeyer" userId="14c2a26e-6770-4957-ba92-de760a629e02" providerId="ADAL" clId="{65A30E42-66AC-4CF4-A636-63BADE24A972}" dt="2019-10-28T19:57:44.909" v="727" actId="1076"/>
          <ac:graphicFrameMkLst>
            <pc:docMk/>
            <pc:sldMk cId="2400775455" sldId="256"/>
            <ac:graphicFrameMk id="239" creationId="{5F70911E-941B-437C-8A3F-E79BDF577AAB}"/>
          </ac:graphicFrameMkLst>
        </pc:graphicFrameChg>
        <pc:graphicFrameChg chg="add mod modGraphic">
          <ac:chgData name="Jared Ostmeyer" userId="14c2a26e-6770-4957-ba92-de760a629e02" providerId="ADAL" clId="{65A30E42-66AC-4CF4-A636-63BADE24A972}" dt="2019-10-28T20:29:09.772" v="1384" actId="1076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 ord">
          <ac:chgData name="Jared Ostmeyer" userId="14c2a26e-6770-4957-ba92-de760a629e02" providerId="ADAL" clId="{65A30E42-66AC-4CF4-A636-63BADE24A972}" dt="2019-10-28T20:24:40.231" v="1327" actId="1036"/>
          <ac:picMkLst>
            <pc:docMk/>
            <pc:sldMk cId="2400775455" sldId="256"/>
            <ac:picMk id="182" creationId="{576A160D-1F27-4756-BE7A-A574131245D4}"/>
          </ac:picMkLst>
        </pc:picChg>
        <pc:picChg chg="mod ord">
          <ac:chgData name="Jared Ostmeyer" userId="14c2a26e-6770-4957-ba92-de760a629e02" providerId="ADAL" clId="{65A30E42-66AC-4CF4-A636-63BADE24A972}" dt="2019-10-28T20:29:16.124" v="1385" actId="1076"/>
          <ac:picMkLst>
            <pc:docMk/>
            <pc:sldMk cId="2400775455" sldId="256"/>
            <ac:picMk id="184" creationId="{76D5004A-6415-4987-9686-27C6BFC30BA6}"/>
          </ac:picMkLst>
        </pc:picChg>
        <pc:picChg chg="mod ord">
          <ac:chgData name="Jared Ostmeyer" userId="14c2a26e-6770-4957-ba92-de760a629e02" providerId="ADAL" clId="{65A30E42-66AC-4CF4-A636-63BADE24A972}" dt="2019-10-28T20:29:17.875" v="1386" actId="1076"/>
          <ac:picMkLst>
            <pc:docMk/>
            <pc:sldMk cId="2400775455" sldId="256"/>
            <ac:picMk id="187" creationId="{DD717022-7F38-4775-A7CA-9E9CE07CB49A}"/>
          </ac:picMkLst>
        </pc:picChg>
        <pc:cxnChg chg="add mod">
          <ac:chgData name="Jared Ostmeyer" userId="14c2a26e-6770-4957-ba92-de760a629e02" providerId="ADAL" clId="{65A30E42-66AC-4CF4-A636-63BADE24A972}" dt="2019-10-29T18:08:24.837" v="1551" actId="1036"/>
          <ac:cxnSpMkLst>
            <pc:docMk/>
            <pc:sldMk cId="2400775455" sldId="256"/>
            <ac:cxnSpMk id="7" creationId="{DA68A25F-3C79-4334-B8D4-39F33F0D6FC1}"/>
          </ac:cxnSpMkLst>
        </pc:cxnChg>
        <pc:cxnChg chg="add mod">
          <ac:chgData name="Jared Ostmeyer" userId="14c2a26e-6770-4957-ba92-de760a629e02" providerId="ADAL" clId="{65A30E42-66AC-4CF4-A636-63BADE24A972}" dt="2019-10-29T18:08:31.103" v="1554" actId="1035"/>
          <ac:cxnSpMkLst>
            <pc:docMk/>
            <pc:sldMk cId="2400775455" sldId="256"/>
            <ac:cxnSpMk id="253" creationId="{CEDD2FA9-EE82-4F54-8474-34AA1F46EEEB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2" creationId="{6CA57337-AD0B-4463-AA49-F58294197FD8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3" creationId="{CCC6761B-03EF-4E8D-92D3-77A8197FB1E3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4" creationId="{26D359E1-F012-4C45-97A1-F6C459940B66}"/>
          </ac:cxnSpMkLst>
        </pc:cxnChg>
      </pc:sldChg>
    </pc:docChg>
  </pc:docChgLst>
  <pc:docChgLst>
    <pc:chgData name="Jared Ostmeyer" userId="14c2a26e-6770-4957-ba92-de760a629e02" providerId="ADAL" clId="{B880E075-C85E-4980-AE7B-2D442539B794}"/>
    <pc:docChg chg="modSld">
      <pc:chgData name="Jared Ostmeyer" userId="14c2a26e-6770-4957-ba92-de760a629e02" providerId="ADAL" clId="{B880E075-C85E-4980-AE7B-2D442539B794}" dt="2019-12-02T17:39:10.177" v="46" actId="3064"/>
      <pc:docMkLst>
        <pc:docMk/>
      </pc:docMkLst>
      <pc:sldChg chg="modSp">
        <pc:chgData name="Jared Ostmeyer" userId="14c2a26e-6770-4957-ba92-de760a629e02" providerId="ADAL" clId="{B880E075-C85E-4980-AE7B-2D442539B794}" dt="2019-12-02T17:39:10.177" v="46" actId="3064"/>
        <pc:sldMkLst>
          <pc:docMk/>
          <pc:sldMk cId="2400775455" sldId="256"/>
        </pc:sldMkLst>
        <pc:spChg chg="mod">
          <ac:chgData name="Jared Ostmeyer" userId="14c2a26e-6770-4957-ba92-de760a629e02" providerId="ADAL" clId="{B880E075-C85E-4980-AE7B-2D442539B794}" dt="2019-12-02T17:39:10.177" v="46" actId="3064"/>
          <ac:spMkLst>
            <pc:docMk/>
            <pc:sldMk cId="2400775455" sldId="256"/>
            <ac:spMk id="17" creationId="{0EF86037-86D9-4607-85D7-F55DF0851A5F}"/>
          </ac:spMkLst>
        </pc:spChg>
        <pc:spChg chg="mod">
          <ac:chgData name="Jared Ostmeyer" userId="14c2a26e-6770-4957-ba92-de760a629e02" providerId="ADAL" clId="{B880E075-C85E-4980-AE7B-2D442539B794}" dt="2019-12-02T17:38:45.191" v="27" actId="255"/>
          <ac:spMkLst>
            <pc:docMk/>
            <pc:sldMk cId="2400775455" sldId="256"/>
            <ac:spMk id="105" creationId="{136CF01E-FE12-45A9-806D-2FA264961B0C}"/>
          </ac:spMkLst>
        </pc:spChg>
      </pc:sldChg>
    </pc:docChg>
  </pc:docChgLst>
  <pc:docChgLst>
    <pc:chgData name="Jared Ostmeyer" userId="14c2a26e-6770-4957-ba92-de760a629e02" providerId="ADAL" clId="{415399D7-9CFF-4A58-9F12-2E9F4C0FB913}"/>
    <pc:docChg chg="custSel modSld">
      <pc:chgData name="Jared Ostmeyer" userId="14c2a26e-6770-4957-ba92-de760a629e02" providerId="ADAL" clId="{415399D7-9CFF-4A58-9F12-2E9F4C0FB913}" dt="2019-10-24T17:12:56.279" v="82" actId="20577"/>
      <pc:docMkLst>
        <pc:docMk/>
      </pc:docMkLst>
      <pc:sldChg chg="modSp">
        <pc:chgData name="Jared Ostmeyer" userId="14c2a26e-6770-4957-ba92-de760a629e02" providerId="ADAL" clId="{415399D7-9CFF-4A58-9F12-2E9F4C0FB913}" dt="2019-10-24T17:12:56.279" v="82" actId="20577"/>
        <pc:sldMkLst>
          <pc:docMk/>
          <pc:sldMk cId="2400775455" sldId="256"/>
        </pc:sldMkLst>
        <pc:spChg chg="mod">
          <ac:chgData name="Jared Ostmeyer" userId="14c2a26e-6770-4957-ba92-de760a629e02" providerId="ADAL" clId="{415399D7-9CFF-4A58-9F12-2E9F4C0FB913}" dt="2019-10-24T17:12:56.279" v="82" actId="20577"/>
          <ac:spMkLst>
            <pc:docMk/>
            <pc:sldMk cId="2400775455" sldId="256"/>
            <ac:spMk id="2" creationId="{1C44B00A-9C73-4D70-8FEF-6A51707ACFC4}"/>
          </ac:spMkLst>
        </pc:spChg>
        <pc:graphicFrameChg chg="modGraphic">
          <ac:chgData name="Jared Ostmeyer" userId="14c2a26e-6770-4957-ba92-de760a629e02" providerId="ADAL" clId="{415399D7-9CFF-4A58-9F12-2E9F4C0FB913}" dt="2019-10-23T19:51:05.874" v="5" actId="20577"/>
          <ac:graphicFrameMkLst>
            <pc:docMk/>
            <pc:sldMk cId="2400775455" sldId="256"/>
            <ac:graphicFrameMk id="181" creationId="{C8734BBE-2230-4D5D-A2A5-A5375884C732}"/>
          </ac:graphicFrameMkLst>
        </pc:graphicFrameChg>
      </pc:sldChg>
    </pc:docChg>
  </pc:docChgLst>
  <pc:docChgLst>
    <pc:chgData name="Jared Ostmeyer" userId="14c2a26e-6770-4957-ba92-de760a629e02" providerId="ADAL" clId="{0FC8363F-32F3-41E7-B5CD-E6D2E413D985}"/>
  </pc:docChgLst>
  <pc:docChgLst>
    <pc:chgData name="Jared Ostmeyer" userId="14c2a26e-6770-4957-ba92-de760a629e02" providerId="ADAL" clId="{1E74076B-18AE-4D19-9D49-F166BE83F438}"/>
    <pc:docChg chg="undo custSel modSld">
      <pc:chgData name="Jared Ostmeyer" userId="14c2a26e-6770-4957-ba92-de760a629e02" providerId="ADAL" clId="{1E74076B-18AE-4D19-9D49-F166BE83F438}" dt="2019-10-30T22:01:29.630" v="293" actId="1076"/>
      <pc:docMkLst>
        <pc:docMk/>
      </pc:docMkLst>
      <pc:sldChg chg="addSp delSp modSp">
        <pc:chgData name="Jared Ostmeyer" userId="14c2a26e-6770-4957-ba92-de760a629e02" providerId="ADAL" clId="{1E74076B-18AE-4D19-9D49-F166BE83F438}" dt="2019-10-30T22:01:29.630" v="293" actId="1076"/>
        <pc:sldMkLst>
          <pc:docMk/>
          <pc:sldMk cId="2400775455" sldId="256"/>
        </pc:sldMkLst>
        <pc:spChg chg="mod">
          <ac:chgData name="Jared Ostmeyer" userId="14c2a26e-6770-4957-ba92-de760a629e02" providerId="ADAL" clId="{1E74076B-18AE-4D19-9D49-F166BE83F438}" dt="2019-10-30T22:00:44.813" v="289" actId="20577"/>
          <ac:spMkLst>
            <pc:docMk/>
            <pc:sldMk cId="2400775455" sldId="256"/>
            <ac:spMk id="15" creationId="{F02A7A8F-9862-4AFC-89A2-7A496F3B3EBB}"/>
          </ac:spMkLst>
        </pc:spChg>
        <pc:spChg chg="add del mod">
          <ac:chgData name="Jared Ostmeyer" userId="14c2a26e-6770-4957-ba92-de760a629e02" providerId="ADAL" clId="{1E74076B-18AE-4D19-9D49-F166BE83F438}" dt="2019-10-30T21:44:52.317" v="22" actId="478"/>
          <ac:spMkLst>
            <pc:docMk/>
            <pc:sldMk cId="2400775455" sldId="256"/>
            <ac:spMk id="165" creationId="{9E48D0D2-D351-42A6-9EC4-342B7A3ED0BF}"/>
          </ac:spMkLst>
        </pc:spChg>
        <pc:spChg chg="add mod">
          <ac:chgData name="Jared Ostmeyer" userId="14c2a26e-6770-4957-ba92-de760a629e02" providerId="ADAL" clId="{1E74076B-18AE-4D19-9D49-F166BE83F438}" dt="2019-10-30T22:01:29.630" v="293" actId="1076"/>
          <ac:spMkLst>
            <pc:docMk/>
            <pc:sldMk cId="2400775455" sldId="256"/>
            <ac:spMk id="174" creationId="{0C5E8B39-5038-489E-B488-6353893CB119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58" creationId="{A17602F5-99A5-443A-8E16-4C56BC507827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59" creationId="{CE0EAD34-06D5-439B-8A4B-8EB021E3823E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60" creationId="{5CED010F-E4D1-4356-A5FC-AF9839BF258E}"/>
          </ac:spMkLst>
        </pc:spChg>
        <pc:spChg chg="mod">
          <ac:chgData name="Jared Ostmeyer" userId="14c2a26e-6770-4957-ba92-de760a629e02" providerId="ADAL" clId="{1E74076B-18AE-4D19-9D49-F166BE83F438}" dt="2019-10-30T21:59:50.034" v="270" actId="1038"/>
          <ac:spMkLst>
            <pc:docMk/>
            <pc:sldMk cId="2400775455" sldId="256"/>
            <ac:spMk id="261" creationId="{5C03CB5D-ABAE-4DDF-A4E5-A3ED228E2656}"/>
          </ac:spMkLst>
        </pc:spChg>
        <pc:spChg chg="mod">
          <ac:chgData name="Jared Ostmeyer" userId="14c2a26e-6770-4957-ba92-de760a629e02" providerId="ADAL" clId="{1E74076B-18AE-4D19-9D49-F166BE83F438}" dt="2019-10-30T21:59:28.335" v="266" actId="1038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1E74076B-18AE-4D19-9D49-F166BE83F438}" dt="2019-10-30T22:00:02.157" v="276" actId="1038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1E74076B-18AE-4D19-9D49-F166BE83F438}" dt="2019-10-30T22:00:10.944" v="287" actId="1038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1E74076B-18AE-4D19-9D49-F166BE83F438}" dt="2019-10-30T21:59:28.335" v="266" actId="1038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1E74076B-18AE-4D19-9D49-F166BE83F438}" dt="2019-10-30T21:56:28.844" v="196" actId="553"/>
          <ac:spMkLst>
            <pc:docMk/>
            <pc:sldMk cId="2400775455" sldId="256"/>
            <ac:spMk id="303" creationId="{A1084600-F872-4DBA-90AF-DD5CD6A5422F}"/>
          </ac:spMkLst>
        </pc:s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7" creationId="{56206219-2107-4715-ABF6-9EBA863FC356}"/>
          </ac:grpSpMkLst>
        </pc:gr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8" creationId="{87AC49C7-3424-454F-B529-EB1203B3684E}"/>
          </ac:grpSpMkLst>
        </pc:gr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9" creationId="{A69664D7-EE45-4F12-98BA-D3DC55101F87}"/>
          </ac:grpSpMkLst>
        </pc:grpChg>
        <pc:grpChg chg="add del mod">
          <ac:chgData name="Jared Ostmeyer" userId="14c2a26e-6770-4957-ba92-de760a629e02" providerId="ADAL" clId="{1E74076B-18AE-4D19-9D49-F166BE83F438}" dt="2019-10-30T21:57:17.539" v="200" actId="165"/>
          <ac:grpSpMkLst>
            <pc:docMk/>
            <pc:sldMk cId="2400775455" sldId="256"/>
            <ac:grpSpMk id="14" creationId="{AE7CB3CF-9CB5-4EE9-A29C-23C5E4DB1823}"/>
          </ac:grpSpMkLst>
        </pc:grpChg>
        <pc:grpChg chg="add mod">
          <ac:chgData name="Jared Ostmeyer" userId="14c2a26e-6770-4957-ba92-de760a629e02" providerId="ADAL" clId="{1E74076B-18AE-4D19-9D49-F166BE83F438}" dt="2019-10-30T21:58:33.399" v="224" actId="1038"/>
          <ac:grpSpMkLst>
            <pc:docMk/>
            <pc:sldMk cId="2400775455" sldId="256"/>
            <ac:grpSpMk id="17" creationId="{0EE3EC30-DC47-42F8-B19F-7ED1C5E1C28F}"/>
          </ac:grpSpMkLst>
        </pc:grpChg>
        <pc:cxnChg chg="mod">
          <ac:chgData name="Jared Ostmeyer" userId="14c2a26e-6770-4957-ba92-de760a629e02" providerId="ADAL" clId="{1E74076B-18AE-4D19-9D49-F166BE83F438}" dt="2019-10-30T21:48:16.669" v="94" actId="1076"/>
          <ac:cxnSpMkLst>
            <pc:docMk/>
            <pc:sldMk cId="2400775455" sldId="256"/>
            <ac:cxnSpMk id="252" creationId="{4822D063-E8BB-4640-8F39-5D642AD48330}"/>
          </ac:cxnSpMkLst>
        </pc:cxnChg>
        <pc:cxnChg chg="mod topLvl">
          <ac:chgData name="Jared Ostmeyer" userId="14c2a26e-6770-4957-ba92-de760a629e02" providerId="ADAL" clId="{1E74076B-18AE-4D19-9D49-F166BE83F438}" dt="2019-10-30T21:58:07.589" v="209" actId="552"/>
          <ac:cxnSpMkLst>
            <pc:docMk/>
            <pc:sldMk cId="2400775455" sldId="256"/>
            <ac:cxnSpMk id="262" creationId="{6CA57337-AD0B-4463-AA49-F58294197FD8}"/>
          </ac:cxnSpMkLst>
        </pc:cxnChg>
        <pc:cxnChg chg="mod topLvl">
          <ac:chgData name="Jared Ostmeyer" userId="14c2a26e-6770-4957-ba92-de760a629e02" providerId="ADAL" clId="{1E74076B-18AE-4D19-9D49-F166BE83F438}" dt="2019-10-30T21:57:39.788" v="203" actId="12788"/>
          <ac:cxnSpMkLst>
            <pc:docMk/>
            <pc:sldMk cId="2400775455" sldId="256"/>
            <ac:cxnSpMk id="263" creationId="{CCC6761B-03EF-4E8D-92D3-77A8197FB1E3}"/>
          </ac:cxnSpMkLst>
        </pc:cxnChg>
        <pc:cxnChg chg="mod topLvl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264" creationId="{26D359E1-F012-4C45-97A1-F6C459940B66}"/>
          </ac:cxnSpMkLst>
        </pc:cxnChg>
        <pc:cxnChg chg="mod">
          <ac:chgData name="Jared Ostmeyer" userId="14c2a26e-6770-4957-ba92-de760a629e02" providerId="ADAL" clId="{1E74076B-18AE-4D19-9D49-F166BE83F438}" dt="2019-10-30T22:00:10.944" v="287" actId="1038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1E74076B-18AE-4D19-9D49-F166BE83F438}" dt="2019-10-30T21:58:21.893" v="210" actId="164"/>
          <ac:cxnSpMkLst>
            <pc:docMk/>
            <pc:sldMk cId="2400775455" sldId="256"/>
            <ac:cxnSpMk id="276" creationId="{F791EB06-3C91-4783-B1E4-B7464A30B5FE}"/>
          </ac:cxnSpMkLst>
        </pc:cxnChg>
        <pc:cxnChg chg="mod">
          <ac:chgData name="Jared Ostmeyer" userId="14c2a26e-6770-4957-ba92-de760a629e02" providerId="ADAL" clId="{1E74076B-18AE-4D19-9D49-F166BE83F438}" dt="2019-10-30T22:00:10.944" v="287" actId="1038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1E74076B-18AE-4D19-9D49-F166BE83F438}" dt="2019-10-30T21:59:28.335" v="266" actId="1038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1E74076B-18AE-4D19-9D49-F166BE83F438}" dt="2019-10-30T21:48:15.648" v="93" actId="14100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1E74076B-18AE-4D19-9D49-F166BE83F438}" dt="2019-10-30T21:57:39.788" v="203" actId="12788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302" creationId="{E282A8D0-9877-4AF6-8F47-2FB6287FAC20}"/>
          </ac:cxnSpMkLst>
        </pc:cxnChg>
      </pc:sldChg>
    </pc:docChg>
  </pc:docChgLst>
  <pc:docChgLst>
    <pc:chgData name="Jared Ostmeyer" userId="14c2a26e-6770-4957-ba92-de760a629e02" providerId="ADAL" clId="{DCEA156B-83F1-439F-8555-6700D7EFAB6A}"/>
    <pc:docChg chg="undo redo custSel modSld">
      <pc:chgData name="Jared Ostmeyer" userId="14c2a26e-6770-4957-ba92-de760a629e02" providerId="ADAL" clId="{DCEA156B-83F1-439F-8555-6700D7EFAB6A}" dt="2019-11-15T04:16:50.443" v="534" actId="20577"/>
      <pc:docMkLst>
        <pc:docMk/>
      </pc:docMkLst>
      <pc:sldChg chg="addSp delSp modSp">
        <pc:chgData name="Jared Ostmeyer" userId="14c2a26e-6770-4957-ba92-de760a629e02" providerId="ADAL" clId="{DCEA156B-83F1-439F-8555-6700D7EFAB6A}" dt="2019-11-15T04:16:50.443" v="534" actId="20577"/>
        <pc:sldMkLst>
          <pc:docMk/>
          <pc:sldMk cId="2400775455" sldId="256"/>
        </pc:sldMkLst>
        <pc:spChg chg="del mod">
          <ac:chgData name="Jared Ostmeyer" userId="14c2a26e-6770-4957-ba92-de760a629e02" providerId="ADAL" clId="{DCEA156B-83F1-439F-8555-6700D7EFAB6A}" dt="2019-11-12T21:11:57.995" v="441" actId="478"/>
          <ac:spMkLst>
            <pc:docMk/>
            <pc:sldMk cId="2400775455" sldId="256"/>
            <ac:spMk id="5" creationId="{0C7C4664-BD7E-4818-A1BE-F9FAFE014BEF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7" creationId="{9DDF4D43-A410-4C40-B532-5226EE7713A5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169" creationId="{34A3DD3E-530F-420B-8CA6-96F0C11898AC}"/>
          </ac:spMkLst>
        </pc:spChg>
        <pc:spChg chg="add del mod">
          <ac:chgData name="Jared Ostmeyer" userId="14c2a26e-6770-4957-ba92-de760a629e02" providerId="ADAL" clId="{DCEA156B-83F1-439F-8555-6700D7EFAB6A}" dt="2019-11-12T21:18:28.303" v="453" actId="478"/>
          <ac:spMkLst>
            <pc:docMk/>
            <pc:sldMk cId="2400775455" sldId="256"/>
            <ac:spMk id="171" creationId="{7402AFBC-3BB7-416A-ACC1-2F9D06927D60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172" creationId="{214D4CEC-B4F7-4461-86C2-07E0BBEF52EE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173" creationId="{1DDDFAF1-A977-454B-B9EE-5FAFA81F9491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174" creationId="{0C5E8B39-5038-489E-B488-6353893CB119}"/>
          </ac:spMkLst>
        </pc:spChg>
        <pc:spChg chg="add mod">
          <ac:chgData name="Jared Ostmeyer" userId="14c2a26e-6770-4957-ba92-de760a629e02" providerId="ADAL" clId="{DCEA156B-83F1-439F-8555-6700D7EFAB6A}" dt="2019-11-13T16:33:28.659" v="489" actId="553"/>
          <ac:spMkLst>
            <pc:docMk/>
            <pc:sldMk cId="2400775455" sldId="256"/>
            <ac:spMk id="175" creationId="{424D36F5-E700-47A9-9904-C493FF8835B5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176" creationId="{307330F9-6787-47A0-BC6E-7F79DFD7A597}"/>
          </ac:spMkLst>
        </pc:spChg>
        <pc:spChg chg="add mod">
          <ac:chgData name="Jared Ostmeyer" userId="14c2a26e-6770-4957-ba92-de760a629e02" providerId="ADAL" clId="{DCEA156B-83F1-439F-8555-6700D7EFAB6A}" dt="2019-11-12T21:11:50.396" v="440" actId="553"/>
          <ac:spMkLst>
            <pc:docMk/>
            <pc:sldMk cId="2400775455" sldId="256"/>
            <ac:spMk id="177" creationId="{A6FD3EFB-CDEA-4057-ADE2-C880E1DD64C6}"/>
          </ac:spMkLst>
        </pc:spChg>
        <pc:spChg chg="add mod">
          <ac:chgData name="Jared Ostmeyer" userId="14c2a26e-6770-4957-ba92-de760a629e02" providerId="ADAL" clId="{DCEA156B-83F1-439F-8555-6700D7EFAB6A}" dt="2019-11-13T16:33:48.641" v="513" actId="1037"/>
          <ac:spMkLst>
            <pc:docMk/>
            <pc:sldMk cId="2400775455" sldId="256"/>
            <ac:spMk id="183" creationId="{6629D78B-5D41-4226-80B2-6885D287A2BB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185" creationId="{8871E78A-031A-4034-9915-1B4B36F77941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186" creationId="{33D1F060-81EC-45A0-85EB-BDC7DE6F2CBE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196" creationId="{0D7391C8-9E8B-48AE-A29A-EFBF9DE6CEAE}"/>
          </ac:spMkLst>
        </pc:spChg>
        <pc:spChg chg="add mod">
          <ac:chgData name="Jared Ostmeyer" userId="14c2a26e-6770-4957-ba92-de760a629e02" providerId="ADAL" clId="{DCEA156B-83F1-439F-8555-6700D7EFAB6A}" dt="2019-11-12T21:11:50.396" v="440" actId="553"/>
          <ac:spMkLst>
            <pc:docMk/>
            <pc:sldMk cId="2400775455" sldId="256"/>
            <ac:spMk id="198" creationId="{C8421046-5BF1-49DC-ADCA-888FA72A4BE1}"/>
          </ac:spMkLst>
        </pc:spChg>
        <pc:spChg chg="mod">
          <ac:chgData name="Jared Ostmeyer" userId="14c2a26e-6770-4957-ba92-de760a629e02" providerId="ADAL" clId="{DCEA156B-83F1-439F-8555-6700D7EFAB6A}" dt="2019-11-13T16:32:34.580" v="467" actId="1036"/>
          <ac:spMkLst>
            <pc:docMk/>
            <pc:sldMk cId="2400775455" sldId="256"/>
            <ac:spMk id="202" creationId="{90F5757A-62BA-4FF7-B542-5DAD0C9958ED}"/>
          </ac:spMkLst>
        </pc:spChg>
        <pc:spChg chg="mod">
          <ac:chgData name="Jared Ostmeyer" userId="14c2a26e-6770-4957-ba92-de760a629e02" providerId="ADAL" clId="{DCEA156B-83F1-439F-8555-6700D7EFAB6A}" dt="2019-11-12T21:10:13.307" v="299" actId="554"/>
          <ac:spMkLst>
            <pc:docMk/>
            <pc:sldMk cId="2400775455" sldId="256"/>
            <ac:spMk id="203" creationId="{E163D15C-ADB9-47E2-BE25-FD953CD90A8F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204" creationId="{417EE260-F747-4761-B557-49985CF46C5C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208" creationId="{1DD3AF13-CAD3-4772-90C5-FC1EA8C38EF5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209" creationId="{3E9CE4DF-473B-4DA4-898B-26D0917BC4E2}"/>
          </ac:spMkLst>
        </pc:spChg>
        <pc:spChg chg="mod">
          <ac:chgData name="Jared Ostmeyer" userId="14c2a26e-6770-4957-ba92-de760a629e02" providerId="ADAL" clId="{DCEA156B-83F1-439F-8555-6700D7EFAB6A}" dt="2019-11-12T21:10:13.307" v="299" actId="554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DCEA156B-83F1-439F-8555-6700D7EFAB6A}" dt="2019-11-12T21:10:42.723" v="313" actId="1038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DCEA156B-83F1-439F-8555-6700D7EFAB6A}" dt="2019-11-12T21:10:42.723" v="313" actId="1038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DCEA156B-83F1-439F-8555-6700D7EFAB6A}" dt="2019-11-12T21:10:53.314" v="343" actId="1038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DCEA156B-83F1-439F-8555-6700D7EFAB6A}" dt="2019-11-12T21:10:42.723" v="313" actId="1038"/>
          <ac:spMkLst>
            <pc:docMk/>
            <pc:sldMk cId="2400775455" sldId="256"/>
            <ac:spMk id="265" creationId="{F4D8D85E-0D6D-492B-A4A5-F49076833EF1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266" creationId="{DBE59845-C12E-4421-8C03-CFA1398C4A67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267" creationId="{0D0D20D0-E7B4-4B17-A676-736ADBB3B1E7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269" creationId="{036F157E-06A9-46C1-9976-AD67FAFB397D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270" creationId="{ABFD9E26-5482-4656-BAFC-A8984D7870C7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272" creationId="{A780B921-243F-4DF7-8775-9AF09669F741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273" creationId="{18D21766-AF17-4437-B754-1BDA01F4EBBF}"/>
          </ac:spMkLst>
        </pc:spChg>
        <pc:spChg chg="mod">
          <ac:chgData name="Jared Ostmeyer" userId="14c2a26e-6770-4957-ba92-de760a629e02" providerId="ADAL" clId="{DCEA156B-83F1-439F-8555-6700D7EFAB6A}" dt="2019-11-12T21:10:53.314" v="343" actId="1038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DCEA156B-83F1-439F-8555-6700D7EFAB6A}" dt="2019-11-12T21:10:42.723" v="313" actId="1038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DCEA156B-83F1-439F-8555-6700D7EFAB6A}" dt="2019-11-12T21:10:53.314" v="343" actId="1038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DCEA156B-83F1-439F-8555-6700D7EFAB6A}" dt="2019-11-12T21:11:03.552" v="373" actId="1037"/>
          <ac:spMkLst>
            <pc:docMk/>
            <pc:sldMk cId="2400775455" sldId="256"/>
            <ac:spMk id="287" creationId="{72A8D244-5739-44CF-9AEA-D43F97AF91E1}"/>
          </ac:spMkLst>
        </pc:spChg>
        <pc:spChg chg="mod">
          <ac:chgData name="Jared Ostmeyer" userId="14c2a26e-6770-4957-ba92-de760a629e02" providerId="ADAL" clId="{DCEA156B-83F1-439F-8555-6700D7EFAB6A}" dt="2019-11-12T21:10:59.753" v="359" actId="1038"/>
          <ac:spMkLst>
            <pc:docMk/>
            <pc:sldMk cId="2400775455" sldId="256"/>
            <ac:spMk id="288" creationId="{F6E73282-4863-4A54-AD53-3B52A7ED7B35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303" creationId="{A1084600-F872-4DBA-90AF-DD5CD6A5422F}"/>
          </ac:spMkLst>
        </pc:spChg>
        <pc:grpChg chg="del mod">
          <ac:chgData name="Jared Ostmeyer" userId="14c2a26e-6770-4957-ba92-de760a629e02" providerId="ADAL" clId="{DCEA156B-83F1-439F-8555-6700D7EFAB6A}" dt="2019-11-12T21:12:26.301" v="442" actId="478"/>
          <ac:grpSpMkLst>
            <pc:docMk/>
            <pc:sldMk cId="2400775455" sldId="256"/>
            <ac:grpSpMk id="2" creationId="{CB5D670B-4869-47C6-87B7-05AE1B54FE4B}"/>
          </ac:grpSpMkLst>
        </pc:grpChg>
        <pc:grpChg chg="del mod">
          <ac:chgData name="Jared Ostmeyer" userId="14c2a26e-6770-4957-ba92-de760a629e02" providerId="ADAL" clId="{DCEA156B-83F1-439F-8555-6700D7EFAB6A}" dt="2019-11-12T21:12:26.301" v="442" actId="478"/>
          <ac:grpSpMkLst>
            <pc:docMk/>
            <pc:sldMk cId="2400775455" sldId="256"/>
            <ac:grpSpMk id="4" creationId="{A23587B7-FC4B-47F0-8909-CF2E3244DBCA}"/>
          </ac:grpSpMkLst>
        </pc:grpChg>
        <pc:grpChg chg="del mod">
          <ac:chgData name="Jared Ostmeyer" userId="14c2a26e-6770-4957-ba92-de760a629e02" providerId="ADAL" clId="{DCEA156B-83F1-439F-8555-6700D7EFAB6A}" dt="2019-11-12T21:12:26.301" v="442" actId="478"/>
          <ac:grpSpMkLst>
            <pc:docMk/>
            <pc:sldMk cId="2400775455" sldId="256"/>
            <ac:grpSpMk id="11" creationId="{C2F3C712-2A7A-4C48-8157-47B65F5B9E29}"/>
          </ac:grpSpMkLst>
        </pc:grpChg>
        <pc:grpChg chg="del mod">
          <ac:chgData name="Jared Ostmeyer" userId="14c2a26e-6770-4957-ba92-de760a629e02" providerId="ADAL" clId="{DCEA156B-83F1-439F-8555-6700D7EFAB6A}" dt="2019-11-12T21:12:26.301" v="442" actId="478"/>
          <ac:grpSpMkLst>
            <pc:docMk/>
            <pc:sldMk cId="2400775455" sldId="256"/>
            <ac:grpSpMk id="17" creationId="{0EE3EC30-DC47-42F8-B19F-7ED1C5E1C28F}"/>
          </ac:grpSpMkLst>
        </pc:grpChg>
        <pc:grpChg chg="add mod">
          <ac:chgData name="Jared Ostmeyer" userId="14c2a26e-6770-4957-ba92-de760a629e02" providerId="ADAL" clId="{DCEA156B-83F1-439F-8555-6700D7EFAB6A}" dt="2019-11-12T21:11:24.617" v="400" actId="1038"/>
          <ac:grpSpMkLst>
            <pc:docMk/>
            <pc:sldMk cId="2400775455" sldId="256"/>
            <ac:grpSpMk id="200" creationId="{A8CBD54F-F1FC-4FD1-BDFA-E59F55BB1F1C}"/>
          </ac:grpSpMkLst>
        </pc:grpChg>
        <pc:grpChg chg="add mod">
          <ac:chgData name="Jared Ostmeyer" userId="14c2a26e-6770-4957-ba92-de760a629e02" providerId="ADAL" clId="{DCEA156B-83F1-439F-8555-6700D7EFAB6A}" dt="2019-11-13T16:32:23.232" v="462" actId="1037"/>
          <ac:grpSpMkLst>
            <pc:docMk/>
            <pc:sldMk cId="2400775455" sldId="256"/>
            <ac:grpSpMk id="205" creationId="{E81BF941-930C-4CEB-AE09-A7BDA7191D35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DCEA156B-83F1-439F-8555-6700D7EFAB6A}" dt="2019-11-12T21:11:08.849" v="396" actId="1036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433" creationId="{6172E621-C550-4512-AD23-6F734B8B3EC7}"/>
          </ac:grpSpMkLst>
        </pc:grpChg>
        <pc:graphicFrameChg chg="mod">
          <ac:chgData name="Jared Ostmeyer" userId="14c2a26e-6770-4957-ba92-de760a629e02" providerId="ADAL" clId="{DCEA156B-83F1-439F-8555-6700D7EFAB6A}" dt="2019-11-12T21:00:13.418" v="12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del mod modGraphic">
          <ac:chgData name="Jared Ostmeyer" userId="14c2a26e-6770-4957-ba92-de760a629e02" providerId="ADAL" clId="{DCEA156B-83F1-439F-8555-6700D7EFAB6A}" dt="2019-11-12T21:11:17.983" v="397" actId="478"/>
          <ac:graphicFrameMkLst>
            <pc:docMk/>
            <pc:sldMk cId="2400775455" sldId="256"/>
            <ac:graphicFrameMk id="166" creationId="{FAAA77CD-CE09-45EA-A864-333EF74EDAF2}"/>
          </ac:graphicFrameMkLst>
        </pc:graphicFrameChg>
        <pc:graphicFrameChg chg="add mod ord modGraphic">
          <ac:chgData name="Jared Ostmeyer" userId="14c2a26e-6770-4957-ba92-de760a629e02" providerId="ADAL" clId="{DCEA156B-83F1-439F-8555-6700D7EFAB6A}" dt="2019-11-15T04:16:50.443" v="534" actId="20577"/>
          <ac:graphicFrameMkLst>
            <pc:docMk/>
            <pc:sldMk cId="2400775455" sldId="256"/>
            <ac:graphicFrameMk id="170" creationId="{F97128BB-BA32-48D0-B041-F002146CC886}"/>
          </ac:graphicFrameMkLst>
        </pc:graphicFrameChg>
        <pc:graphicFrameChg chg="del mod">
          <ac:chgData name="Jared Ostmeyer" userId="14c2a26e-6770-4957-ba92-de760a629e02" providerId="ADAL" clId="{DCEA156B-83F1-439F-8555-6700D7EFAB6A}" dt="2019-11-12T21:11:17.983" v="397" actId="478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DCEA156B-83F1-439F-8555-6700D7EFAB6A}" dt="2019-11-12T21:10:42.723" v="313" actId="1038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DCEA156B-83F1-439F-8555-6700D7EFAB6A}" dt="2019-11-12T21:10:42.723" v="313" actId="1038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DCEA156B-83F1-439F-8555-6700D7EFAB6A}" dt="2019-11-12T21:10:42.723" v="313" actId="1038"/>
          <ac:picMkLst>
            <pc:docMk/>
            <pc:sldMk cId="2400775455" sldId="256"/>
            <ac:picMk id="187" creationId="{DD717022-7F38-4775-A7CA-9E9CE07CB49A}"/>
          </ac:picMkLst>
        </pc:pic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80" creationId="{D7107FC8-04F0-430D-AF69-2EF1A91ED17B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81" creationId="{A52EBB05-BA22-4A48-9B52-1B0EFAC834E4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88" creationId="{248EC61B-9DAE-4CC8-B74D-32D57C07F0AA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89" creationId="{778BA430-82C7-43F1-A454-01B6FDCD0163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90" creationId="{D42DA3DB-26B9-46FA-8E36-C2CE5F9C9B01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91" creationId="{75242726-E2F5-4751-A380-2B8373179FC6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92" creationId="{7B625D8B-0B89-4189-BAEC-B47996931B7E}"/>
          </ac:cxnSpMkLst>
        </pc:cxnChg>
        <pc:cxnChg chg="add mod">
          <ac:chgData name="Jared Ostmeyer" userId="14c2a26e-6770-4957-ba92-de760a629e02" providerId="ADAL" clId="{DCEA156B-83F1-439F-8555-6700D7EFAB6A}" dt="2019-11-13T16:33:54.076" v="516" actId="14100"/>
          <ac:cxnSpMkLst>
            <pc:docMk/>
            <pc:sldMk cId="2400775455" sldId="256"/>
            <ac:cxnSpMk id="193" creationId="{870B2FB2-B7F7-4ED2-A0AA-475CB86E3BC9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94" creationId="{843CE622-B0E5-4914-BEE2-F976EF0A6A18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95" creationId="{EF7AAB71-4285-48B6-A73F-2EB2A175B8BC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97" creationId="{71FEF158-F932-4815-99AB-C7990A842B1C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99" creationId="{F1B5F32B-AF8B-47DD-9E26-7D3A16C82B87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210" creationId="{BB8AD349-54C3-46C4-9904-7C5303DF4766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52" creationId="{4822D063-E8BB-4640-8F39-5D642AD48330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62" creationId="{6CA57337-AD0B-4463-AA49-F58294197FD8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63" creationId="{CCC6761B-03EF-4E8D-92D3-77A8197FB1E3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64" creationId="{26D359E1-F012-4C45-97A1-F6C459940B66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71" creationId="{48E66C81-8EFE-4118-8831-DF25AB04213D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78" creationId="{ED5CE03B-B7CB-4279-A3FA-815E7DA06658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79" creationId="{38EAE822-5C6B-4119-A377-D5044FAA6FA4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80" creationId="{9CAA065C-8147-4591-81B0-AB7935B50B4A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81" creationId="{72C370EB-A634-4E76-BFE0-6AD12B4752D2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82" creationId="{4ACA7528-724E-4791-91A4-37453766F477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83" creationId="{B7601582-2768-4C3F-9EB6-34AA10732242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302" creationId="{E282A8D0-9877-4AF6-8F47-2FB6287FAC20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A67A1BC3-243A-4FED-A697-F29585F0C8F6}"/>
    <pc:docChg chg="undo custSel modSld">
      <pc:chgData name="Jared Ostmeyer" userId="14c2a26e-6770-4957-ba92-de760a629e02" providerId="ADAL" clId="{A67A1BC3-243A-4FED-A697-F29585F0C8F6}" dt="2019-09-16T21:01:57.426" v="1298" actId="1036"/>
      <pc:docMkLst>
        <pc:docMk/>
      </pc:docMkLst>
      <pc:sldChg chg="addSp delSp modSp">
        <pc:chgData name="Jared Ostmeyer" userId="14c2a26e-6770-4957-ba92-de760a629e02" providerId="ADAL" clId="{A67A1BC3-243A-4FED-A697-F29585F0C8F6}" dt="2019-09-16T21:01:57.426" v="1298" actId="1036"/>
        <pc:sldMkLst>
          <pc:docMk/>
          <pc:sldMk cId="2400775455" sldId="256"/>
        </pc:sldMkLst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" creationId="{9A7B259E-63E2-4A8B-91AD-541DE0106BA7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3" creationId="{F8B778ED-1BAE-4361-9D78-B4CAEBC5DE9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4" creationId="{CE3AB328-2768-42EC-8224-C5863CDB6A9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5" creationId="{0CF2A831-324A-4F6B-B159-894031051A32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6" creationId="{767EAE49-D823-446C-A74B-37D01DDA75E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7" creationId="{E20ACB73-19FA-4FF9-B95F-B20BC09816B6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8" creationId="{E705EFEB-5558-4512-986D-6141E827EAA0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9" creationId="{59ADE173-4CC1-4186-8D2D-AE587D6958FF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10" creationId="{89942102-1034-4C51-9585-EA121B2F9234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1" creationId="{BC5FFC61-7A07-41BC-A4AD-86003EF97E6C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2" creationId="{197F9613-52A1-4CA2-80D8-35174E736DC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" creationId="{AB289E37-DD44-4D41-99B4-DFC51BD5692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4" creationId="{CB8F3AB8-7972-4D13-A2C9-CADEB2E627A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" creationId="{1B0731A7-F092-4347-B57D-C0600955DCD7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6" creationId="{7CC48892-1B80-4CC7-83D0-2A58A8EE7DF4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7" creationId="{5C189D3A-0FD4-475A-A785-5D21EF7EB96D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8" creationId="{F516650D-7B25-4180-857C-0F679544D046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0" creationId="{A8989AD6-DA30-4297-ACD5-B9E2E1DF0410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1" creationId="{7C036132-2F02-45C4-9802-9A46D9DBB981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2" creationId="{76202FE5-6BBC-4642-91A4-59460226C517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3" creationId="{3849F2BB-041E-4004-9C83-4D46E5D1D35A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9" creationId="{74DF62B0-E18A-4B83-831F-58B4A99C8D18}"/>
          </ac:spMkLst>
        </pc:spChg>
        <pc:spChg chg="add mod">
          <ac:chgData name="Jared Ostmeyer" userId="14c2a26e-6770-4957-ba92-de760a629e02" providerId="ADAL" clId="{A67A1BC3-243A-4FED-A697-F29585F0C8F6}" dt="2019-09-16T20:55:12.925" v="1171" actId="1037"/>
          <ac:spMkLst>
            <pc:docMk/>
            <pc:sldMk cId="2400775455" sldId="256"/>
            <ac:spMk id="30" creationId="{5C7412B9-1B3C-4C8A-B8DD-7ACCD1AC51CA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66" creationId="{4227C8CF-E8C3-4FF7-8A16-423C47FCC86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3" creationId="{3BF5967E-7A32-4AC0-BB12-A68EB70D7804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7" creationId="{74E7CA6B-73AF-4AE6-8358-59791047876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8" creationId="{577FA1A7-2577-4CE7-95AC-46CF34DED4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9" creationId="{D14023ED-59A2-4C6E-9F67-7A622125F38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1" creationId="{DB3355CD-3F05-4A32-9708-3548767F8664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3" creationId="{9823E105-968D-4A77-BC41-16C4E12E529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5" creationId="{A5DA85F2-4034-44E8-94DD-63E974A5277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7" creationId="{D66361FA-A750-4E77-96E8-A0179F0DFD1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9" creationId="{539882DF-175A-40B6-ACDE-9C50D7E94FF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00" creationId="{4084854E-3A43-4BE1-92C2-4CD053448019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02" creationId="{D796B313-998E-44E2-B31A-14067EA5BB6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12" creationId="{20479AE9-0E22-48C8-B88A-3A26A466841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1" creationId="{BCB1D3BE-3D9D-4D5B-ACE3-53C30C2CFD8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2" creationId="{00062115-618C-434B-9596-FDD5D6284E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5" creationId="{4BBFA4E3-3C71-4C29-8CF6-BDDDF0C3A39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6" creationId="{4EB36D1D-B4E9-4374-B071-6234E670FAD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8" creationId="{634F7177-EBCE-4FF3-8365-B67C360085E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1" creationId="{55D73E94-82C3-4102-A028-DFA6A8C5345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2" creationId="{22E4D74C-1002-40FB-BCAA-AEA92E18FB0F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4" creationId="{B66FBCCD-45CE-4CF2-A935-47A57F3D915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5" creationId="{F652E514-0384-452F-B6A4-DC86FFA0F44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7" creationId="{9CBFB70F-3928-4608-9537-58417FB58248}"/>
          </ac:spMkLst>
        </pc:spChg>
        <pc:spChg chg="add del mod">
          <ac:chgData name="Jared Ostmeyer" userId="14c2a26e-6770-4957-ba92-de760a629e02" providerId="ADAL" clId="{A67A1BC3-243A-4FED-A697-F29585F0C8F6}" dt="2019-09-16T19:12:26.501" v="6" actId="1037"/>
          <ac:spMkLst>
            <pc:docMk/>
            <pc:sldMk cId="2400775455" sldId="256"/>
            <ac:spMk id="158" creationId="{1B734452-4870-4673-8915-22248383009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9" creationId="{369882CD-4C11-4190-97AA-DDBF95071C59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0" creationId="{08E1CE7C-120E-4964-BB8E-B2B30A6FD25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1" creationId="{9BF409C7-118D-489B-AE47-D9CD8D4F106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3" creationId="{A148C684-AD22-4486-8B3B-D77B792E0BC3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168" creationId="{4D717E1F-EEA1-4124-BEDB-1D1BC72CD49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71" creationId="{F8C3E995-DD59-4F54-B171-EE61D8312563}"/>
          </ac:spMkLst>
        </pc:spChg>
        <pc:spChg chg="mod">
          <ac:chgData name="Jared Ostmeyer" userId="14c2a26e-6770-4957-ba92-de760a629e02" providerId="ADAL" clId="{A67A1BC3-243A-4FED-A697-F29585F0C8F6}" dt="2019-09-16T19:28:18.452" v="308" actId="1076"/>
          <ac:spMkLst>
            <pc:docMk/>
            <pc:sldMk cId="2400775455" sldId="256"/>
            <ac:spMk id="207" creationId="{AAE8385D-61DB-41D4-92E1-6100C8375039}"/>
          </ac:spMkLst>
        </pc:spChg>
        <pc:spChg chg="add del mod">
          <ac:chgData name="Jared Ostmeyer" userId="14c2a26e-6770-4957-ba92-de760a629e02" providerId="ADAL" clId="{A67A1BC3-243A-4FED-A697-F29585F0C8F6}" dt="2019-09-16T19:24:48.044" v="165"/>
          <ac:spMkLst>
            <pc:docMk/>
            <pc:sldMk cId="2400775455" sldId="256"/>
            <ac:spMk id="210" creationId="{A85F6FEA-4505-4A38-8918-6083602EB48F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211" creationId="{FDA005B9-92D8-4F8C-94D1-35D7FE9CCB53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212" creationId="{18A8D206-85D4-4993-BD6A-64D4BE2EBDB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13" creationId="{71A0D994-7664-40A0-91C0-F055D63F149A}"/>
          </ac:spMkLst>
        </pc:spChg>
        <pc:spChg chg="add del mod">
          <ac:chgData name="Jared Ostmeyer" userId="14c2a26e-6770-4957-ba92-de760a629e02" providerId="ADAL" clId="{A67A1BC3-243A-4FED-A697-F29585F0C8F6}" dt="2019-09-16T19:26:10.212" v="235" actId="478"/>
          <ac:spMkLst>
            <pc:docMk/>
            <pc:sldMk cId="2400775455" sldId="256"/>
            <ac:spMk id="214" creationId="{4D8F4884-6DA0-4C9D-866E-B590656E44C5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215" creationId="{EB9702FD-33CA-4781-B0F6-835B915BBBD3}"/>
          </ac:spMkLst>
        </pc:spChg>
        <pc:spChg chg="add del mod">
          <ac:chgData name="Jared Ostmeyer" userId="14c2a26e-6770-4957-ba92-de760a629e02" providerId="ADAL" clId="{A67A1BC3-243A-4FED-A697-F29585F0C8F6}" dt="2019-09-16T20:29:22.493" v="669"/>
          <ac:spMkLst>
            <pc:docMk/>
            <pc:sldMk cId="2400775455" sldId="256"/>
            <ac:spMk id="224" creationId="{7F97E494-1A48-4E02-BE5F-7A0D9160EE6C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5" creationId="{AE216B6C-A140-4750-A1BB-78586D46E4D2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6" creationId="{BBD3A7A0-3E79-49CC-BB1A-04A43FCE9D93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7" creationId="{EEAE5066-B68E-499F-A4F9-A9FFFD3802DB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8" creationId="{E3D61FFB-8E05-4793-96DB-309F391BE018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9" creationId="{CDC94A7A-5EAC-44D5-AF7A-E5A39E0C14F7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30" creationId="{29023A86-9825-4E25-A34D-45A4FB8DC8D5}"/>
          </ac:spMkLst>
        </pc:spChg>
        <pc:spChg chg="add mod">
          <ac:chgData name="Jared Ostmeyer" userId="14c2a26e-6770-4957-ba92-de760a629e02" providerId="ADAL" clId="{A67A1BC3-243A-4FED-A697-F29585F0C8F6}" dt="2019-09-16T20:33:26.408" v="726" actId="20577"/>
          <ac:spMkLst>
            <pc:docMk/>
            <pc:sldMk cId="2400775455" sldId="256"/>
            <ac:spMk id="231" creationId="{F484B3D5-1CCC-4F94-B1BC-29A514EA2634}"/>
          </ac:spMkLst>
        </pc:spChg>
        <pc:spChg chg="add mod">
          <ac:chgData name="Jared Ostmeyer" userId="14c2a26e-6770-4957-ba92-de760a629e02" providerId="ADAL" clId="{A67A1BC3-243A-4FED-A697-F29585F0C8F6}" dt="2019-09-16T20:32:36.891" v="721" actId="6559"/>
          <ac:spMkLst>
            <pc:docMk/>
            <pc:sldMk cId="2400775455" sldId="256"/>
            <ac:spMk id="232" creationId="{1F37C7B2-7524-41BC-B462-FAA5DAB13049}"/>
          </ac:spMkLst>
        </pc:spChg>
        <pc:spChg chg="add del">
          <ac:chgData name="Jared Ostmeyer" userId="14c2a26e-6770-4957-ba92-de760a629e02" providerId="ADAL" clId="{A67A1BC3-243A-4FED-A697-F29585F0C8F6}" dt="2019-09-16T20:33:28.591" v="728"/>
          <ac:spMkLst>
            <pc:docMk/>
            <pc:sldMk cId="2400775455" sldId="256"/>
            <ac:spMk id="233" creationId="{44248333-C85F-439F-8A3C-B2B65E95945E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4" creationId="{E3320CFD-E885-4158-855E-8B5ABAF3B734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5" creationId="{073E07F6-F09E-4BFC-8566-823C27E51DE8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6" creationId="{FB5CAD40-6096-4B4A-9180-68AC9DE04CB0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7" creationId="{F19056D3-585E-4519-B11D-AFF217AEBB5F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8" creationId="{246A3F74-BD3D-4FAE-829C-063FEF42FF8B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9" creationId="{A9A48F75-D18C-4624-B870-27479C949F35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40" creationId="{CB236505-6555-4A22-828C-7737FEB53F4F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41" creationId="{F859F5EA-F86E-4078-9F8C-9B441B6A41B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6" creationId="{22FBD9CE-3C0C-431A-9D3C-3A292D9B95F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7" creationId="{00261CC6-A196-4E7F-B77B-B473A12FF74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8" creationId="{D62D9237-8C4C-4856-A06A-4777EF462AE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9" creationId="{C0657DA0-99E7-408B-A206-6F0CD46FB38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0" creationId="{BC3B0BA5-270E-470E-9AE9-8147623447F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1" creationId="{AE397FA8-08F8-49D3-8611-F10DB711D85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2" creationId="{1939EF4A-E6C9-4577-9403-7A02E06E52A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3" creationId="{275B9278-5F50-42A3-9CFE-A1FC4BAF3277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4" creationId="{96ACD5C6-6801-4A2A-AC3E-56A405D15A6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5" creationId="{5C5566FD-95BF-4458-8F06-4D43F4AD7E2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6" creationId="{7D131FA0-3620-4550-A6E9-69F3BAEBD83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7" creationId="{C413628C-BCCB-40B6-AA3E-3975131051A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8" creationId="{0AE83AA3-A5E7-4CDE-82CC-CD103C1605E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9" creationId="{AEB415F9-2EC1-4484-B78C-AA75C2BE65E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60" creationId="{2E89B388-C91F-4CBC-9FFC-68C43F7667EA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61" creationId="{59629027-AA90-48AF-A7F6-F49C84C31307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62" creationId="{B196A124-6750-4EE3-B953-F4E60B370199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3" creationId="{DF1DA46D-96F1-4349-A414-FCE36BD8702F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4" creationId="{66D400F9-5B26-402B-A6F5-20A9C24BB0A4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5" creationId="{E4BC5532-A01E-4427-B091-875270087C01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266" creationId="{38D81E42-FA71-4743-8583-55F20C09A7B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67" creationId="{B24B0332-E4D4-4EBC-BAA4-4678C61E72F9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70" creationId="{D620AA25-A738-4AF5-A521-A65E121E042F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73" creationId="{D55ABAFC-C19A-47E8-9F83-B2D61434A38E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81" creationId="{F99D3FFE-4605-4B87-935B-3C039E1F4C35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2" creationId="{7085D27B-5A49-45F2-AE8B-28EC41AE7176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3" creationId="{008496B3-49AE-46C9-BEB4-6E72A73FC4FC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4" creationId="{EC66FAF5-93D8-4A07-B8D1-C1D417618B25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5" creationId="{0A6EE18A-E38C-4A89-B7CC-5D13F9CB42EF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6" creationId="{42AB01D9-B305-4236-97EB-84E9C313B1D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7" creationId="{8C2E1D8B-B35F-4CDA-9A5A-6FC3671A9CC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8" creationId="{54D069C3-D380-4B7B-A7C9-C755C4AD301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9" creationId="{495DE468-CCD2-4F87-AB4F-42592AE55414}"/>
          </ac:spMkLst>
        </pc:spChg>
        <pc:spChg chg="add del mod">
          <ac:chgData name="Jared Ostmeyer" userId="14c2a26e-6770-4957-ba92-de760a629e02" providerId="ADAL" clId="{A67A1BC3-243A-4FED-A697-F29585F0C8F6}" dt="2019-09-16T20:58:17.875" v="1202" actId="478"/>
          <ac:spMkLst>
            <pc:docMk/>
            <pc:sldMk cId="2400775455" sldId="256"/>
            <ac:spMk id="303" creationId="{87984AF6-A6F6-4E4B-8CCC-C394B3AE5E2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4" creationId="{70A1A8D4-A0C7-492B-B7AC-9D74A2E8302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5" creationId="{638DD3AC-91C5-467F-BBEA-2338AA693F9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6" creationId="{48593462-3330-46C8-8CA9-D9FF7B90FE38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3" creationId="{6EBB54F6-705F-4FF0-9AA0-F905B34BEAA5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4" creationId="{453CD147-5E42-4822-9168-CFBD12DD7A36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5" creationId="{5FB1E283-3AD2-4C7C-BF1D-5620B9F2D7A4}"/>
          </ac:spMkLst>
        </pc:spChg>
        <pc:spChg chg="add mod">
          <ac:chgData name="Jared Ostmeyer" userId="14c2a26e-6770-4957-ba92-de760a629e02" providerId="ADAL" clId="{A67A1BC3-243A-4FED-A697-F29585F0C8F6}" dt="2019-09-16T21:01:31.746" v="1259" actId="1076"/>
          <ac:spMkLst>
            <pc:docMk/>
            <pc:sldMk cId="2400775455" sldId="256"/>
            <ac:spMk id="316" creationId="{0CD7CB03-FA60-492D-9187-8A9E6751BAA6}"/>
          </ac:spMkLst>
        </pc:spChg>
        <pc:spChg chg="add mod">
          <ac:chgData name="Jared Ostmeyer" userId="14c2a26e-6770-4957-ba92-de760a629e02" providerId="ADAL" clId="{A67A1BC3-243A-4FED-A697-F29585F0C8F6}" dt="2019-09-16T21:00:38.849" v="1243" actId="1035"/>
          <ac:spMkLst>
            <pc:docMk/>
            <pc:sldMk cId="2400775455" sldId="256"/>
            <ac:spMk id="317" creationId="{1E0E0EE8-0454-46AA-BFDE-60E52AF6AB40}"/>
          </ac:spMkLst>
        </pc:spChg>
        <pc:spChg chg="add mod">
          <ac:chgData name="Jared Ostmeyer" userId="14c2a26e-6770-4957-ba92-de760a629e02" providerId="ADAL" clId="{A67A1BC3-243A-4FED-A697-F29585F0C8F6}" dt="2019-09-16T21:01:40.754" v="1260" actId="1076"/>
          <ac:spMkLst>
            <pc:docMk/>
            <pc:sldMk cId="2400775455" sldId="256"/>
            <ac:spMk id="318" creationId="{2C220C50-63E1-4BC0-BB9E-6C50846E5957}"/>
          </ac:spMkLst>
        </pc:spChg>
        <pc:spChg chg="add mod">
          <ac:chgData name="Jared Ostmeyer" userId="14c2a26e-6770-4957-ba92-de760a629e02" providerId="ADAL" clId="{A67A1BC3-243A-4FED-A697-F29585F0C8F6}" dt="2019-09-16T21:01:40.754" v="1260" actId="1076"/>
          <ac:spMkLst>
            <pc:docMk/>
            <pc:sldMk cId="2400775455" sldId="256"/>
            <ac:spMk id="319" creationId="{11931858-9037-4560-81FC-5D041FE08E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50" creationId="{CE438ACC-A407-45AA-B137-7BC2F8244E64}"/>
          </ac:spMkLst>
        </pc:s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33" creationId="{CB4E517D-C732-4C69-8477-B17B4268908F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40" creationId="{10F08518-A7CF-4A10-A563-DA23ADAF2EC4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47" creationId="{A22D7F91-0586-4A9B-A4B9-272D1D640584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56" creationId="{9F7814C6-D21E-4DE1-896B-DE8E4468BE87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72" creationId="{4CF68175-DB89-46CC-9021-855E7453AC87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79" creationId="{2F16B6A2-0403-4E6B-AC31-978777113CC1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86" creationId="{7D51C24E-22D0-4AE5-9EB9-01A3598FA855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92" creationId="{F3F04421-1897-483C-80F9-F8E8DDA75119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97" creationId="{6F7A0CA4-77E8-45CD-BA35-D42BAFAA229C}"/>
          </ac:grpSpMkLst>
        </pc:grpChg>
        <pc:grpChg chg="add mod">
          <ac:chgData name="Jared Ostmeyer" userId="14c2a26e-6770-4957-ba92-de760a629e02" providerId="ADAL" clId="{A67A1BC3-243A-4FED-A697-F29585F0C8F6}" dt="2019-09-16T20:27:45.883" v="665" actId="1036"/>
          <ac:grpSpMkLst>
            <pc:docMk/>
            <pc:sldMk cId="2400775455" sldId="256"/>
            <ac:grpSpMk id="205" creationId="{DA299A75-CCCE-438E-AE2F-8042F5639C00}"/>
          </ac:grpSpMkLst>
        </pc:grpChg>
        <pc:grpChg chg="add mod">
          <ac:chgData name="Jared Ostmeyer" userId="14c2a26e-6770-4957-ba92-de760a629e02" providerId="ADAL" clId="{A67A1BC3-243A-4FED-A697-F29585F0C8F6}" dt="2019-09-16T19:33:15.327" v="348" actId="1076"/>
          <ac:grpSpMkLst>
            <pc:docMk/>
            <pc:sldMk cId="2400775455" sldId="256"/>
            <ac:grpSpMk id="216" creationId="{2AFEA5AC-F496-46C7-B625-25C42E127633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42" creationId="{59F0A88C-EC13-48D3-B46D-358283CFC62E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45" creationId="{62580D84-2E4E-47BF-BA41-085D6D079E67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74" creationId="{6F371319-F0A6-4EBC-A2BE-3E6E3F23AFFE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77" creationId="{E8F9E642-B088-4ECC-A237-BFD6BBB278DA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87" creationId="{D1BE4840-0408-41E3-B522-8C9638B9EE12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90" creationId="{C699598F-98C1-4AF5-89FF-6FA88F859B99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307" creationId="{DBEF7231-7ACF-4D9F-9D55-8BCF2203F7BA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310" creationId="{E32E043A-528E-48E5-8734-8D045CE4BE45}"/>
          </ac:grpSpMkLst>
        </pc:grpChg>
        <pc:graphicFrameChg chg="add del mod modGraphic">
          <ac:chgData name="Jared Ostmeyer" userId="14c2a26e-6770-4957-ba92-de760a629e02" providerId="ADAL" clId="{A67A1BC3-243A-4FED-A697-F29585F0C8F6}" dt="2019-09-16T20:48:36.539" v="996" actId="478"/>
          <ac:graphicFrameMkLst>
            <pc:docMk/>
            <pc:sldMk cId="2400775455" sldId="256"/>
            <ac:graphicFrameMk id="24" creationId="{E1631B6C-1A7A-455D-A89C-B84BA8381E87}"/>
          </ac:graphicFrameMkLst>
        </pc:graphicFrameChg>
        <pc:graphicFrameChg chg="add del mod">
          <ac:chgData name="Jared Ostmeyer" userId="14c2a26e-6770-4957-ba92-de760a629e02" providerId="ADAL" clId="{A67A1BC3-243A-4FED-A697-F29585F0C8F6}" dt="2019-09-16T19:36:22.679" v="465"/>
          <ac:graphicFrameMkLst>
            <pc:docMk/>
            <pc:sldMk cId="2400775455" sldId="256"/>
            <ac:graphicFrameMk id="25" creationId="{7D8B6CB6-080F-4D9F-9E2C-4A1A843E9A09}"/>
          </ac:graphicFrameMkLst>
        </pc:graphicFrameChg>
        <pc:graphicFrameChg chg="add del">
          <ac:chgData name="Jared Ostmeyer" userId="14c2a26e-6770-4957-ba92-de760a629e02" providerId="ADAL" clId="{A67A1BC3-243A-4FED-A697-F29585F0C8F6}" dt="2019-09-16T19:36:30.091" v="469"/>
          <ac:graphicFrameMkLst>
            <pc:docMk/>
            <pc:sldMk cId="2400775455" sldId="256"/>
            <ac:graphicFrameMk id="26" creationId="{0C292AB5-BC9A-41DD-9FD2-7AA0C5C6FE40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8:36.162" v="499" actId="1076"/>
          <ac:graphicFrameMkLst>
            <pc:docMk/>
            <pc:sldMk cId="2400775455" sldId="256"/>
            <ac:graphicFrameMk id="27" creationId="{270A59F9-03A9-496E-9197-F5A5221F27B9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7:40.457" v="482" actId="1076"/>
          <ac:graphicFrameMkLst>
            <pc:docMk/>
            <pc:sldMk cId="2400775455" sldId="256"/>
            <ac:graphicFrameMk id="28" creationId="{399D7F85-D87A-4B2B-B736-CD5AEA649E94}"/>
          </ac:graphicFrameMkLst>
        </pc:graphicFrameChg>
        <pc:graphicFrameChg chg="add del">
          <ac:chgData name="Jared Ostmeyer" userId="14c2a26e-6770-4957-ba92-de760a629e02" providerId="ADAL" clId="{A67A1BC3-243A-4FED-A697-F29585F0C8F6}" dt="2019-09-16T19:14:30.273" v="8"/>
          <ac:graphicFrameMkLst>
            <pc:docMk/>
            <pc:sldMk cId="2400775455" sldId="256"/>
            <ac:graphicFrameMk id="130" creationId="{77EEAC40-40A3-4D2E-87D2-EAF525F58849}"/>
          </ac:graphicFrameMkLst>
        </pc:graphicFrameChg>
        <pc:graphicFrameChg chg="add mod modGraphic">
          <ac:chgData name="Jared Ostmeyer" userId="14c2a26e-6770-4957-ba92-de760a629e02" providerId="ADAL" clId="{A67A1BC3-243A-4FED-A697-F29585F0C8F6}" dt="2019-09-16T19:37:33.866" v="481" actId="1076"/>
          <ac:graphicFrameMkLst>
            <pc:docMk/>
            <pc:sldMk cId="2400775455" sldId="256"/>
            <ac:graphicFrameMk id="219" creationId="{379039F0-93A7-44B5-8C59-826EEDB27E05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6:29.559" v="468" actId="571"/>
          <ac:graphicFrameMkLst>
            <pc:docMk/>
            <pc:sldMk cId="2400775455" sldId="256"/>
            <ac:graphicFrameMk id="220" creationId="{3C66894D-28E9-4FBD-A7D9-A2070E713F63}"/>
          </ac:graphicFrameMkLst>
        </pc:graphicFrameChg>
        <pc:graphicFrameChg chg="add del mod">
          <ac:chgData name="Jared Ostmeyer" userId="14c2a26e-6770-4957-ba92-de760a629e02" providerId="ADAL" clId="{A67A1BC3-243A-4FED-A697-F29585F0C8F6}" dt="2019-09-16T19:42:50.833" v="617"/>
          <ac:graphicFrameMkLst>
            <pc:docMk/>
            <pc:sldMk cId="2400775455" sldId="256"/>
            <ac:graphicFrameMk id="221" creationId="{A5667908-793A-42A3-B649-55679AFAD884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43:07.691" v="623" actId="1076"/>
          <ac:graphicFrameMkLst>
            <pc:docMk/>
            <pc:sldMk cId="2400775455" sldId="256"/>
            <ac:graphicFrameMk id="222" creationId="{98B0854D-6F46-47CF-953A-74ECDFF154FB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43:04.892" v="622" actId="1076"/>
          <ac:graphicFrameMkLst>
            <pc:docMk/>
            <pc:sldMk cId="2400775455" sldId="256"/>
            <ac:graphicFrameMk id="223" creationId="{820A4465-070C-4639-9874-C5F8556CEE81}"/>
          </ac:graphicFrameMkLst>
        </pc:graphicFrame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08" creationId="{A3486AE7-80EB-4240-81BA-B3247E966D84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09" creationId="{241BF3E8-901B-45D4-B886-C59AC93EF339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123" creationId="{DFFA09D2-F7BB-4108-B428-01BDFE200A9F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24" creationId="{4E3FAE33-5845-487F-98BA-B46ADAC76E73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127" creationId="{BDEE4D31-5422-4EF3-8C68-CAAF534E1237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29" creationId="{AC8EA3E6-03C0-4F15-BBAC-B711176D93A5}"/>
          </ac:picMkLst>
        </pc:picChg>
        <pc:picChg chg="add mod ord">
          <ac:chgData name="Jared Ostmeyer" userId="14c2a26e-6770-4957-ba92-de760a629e02" providerId="ADAL" clId="{A67A1BC3-243A-4FED-A697-F29585F0C8F6}" dt="2019-09-16T19:24:15.235" v="135" actId="1076"/>
          <ac:picMkLst>
            <pc:docMk/>
            <pc:sldMk cId="2400775455" sldId="256"/>
            <ac:picMk id="204" creationId="{9C13F2E5-2CE6-477C-A26C-E8C1F810FBDC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09" creationId="{70E39CD9-CB68-41A8-96DA-F23F0AC4E447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93" creationId="{27099ED0-D771-4EBE-846F-2F6C3BBDAA32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94" creationId="{7E4B0CD7-A8F3-4943-A4C7-B730426F98EB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295" creationId="{C0701471-99EC-4CDB-A0A0-B8C17CB51A5A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296" creationId="{44E33E47-346E-434D-B3CC-F1B00299B597}"/>
          </ac:picMkLst>
        </pc:pic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19" creationId="{A73FBBC3-81A9-463A-8881-EB61D9B1AF09}"/>
          </ac:cxnSpMkLst>
        </pc:cxnChg>
        <pc:cxnChg chg="add mod">
          <ac:chgData name="Jared Ostmeyer" userId="14c2a26e-6770-4957-ba92-de760a629e02" providerId="ADAL" clId="{A67A1BC3-243A-4FED-A697-F29585F0C8F6}" dt="2019-09-16T20:55:27.803" v="1174" actId="1037"/>
          <ac:cxnSpMkLst>
            <pc:docMk/>
            <pc:sldMk cId="2400775455" sldId="256"/>
            <ac:cxnSpMk id="64" creationId="{4A7B7675-5751-47B8-ADAD-145FCAD0519C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170" creationId="{9BD74710-AB6A-42E5-B083-5EC4C00FC93C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268" creationId="{3885A122-2024-4597-9609-06369CB111F7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269" creationId="{BD251BCE-0964-4532-8ED1-7847701A84AE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0" creationId="{A0CCBBFD-A8B9-4330-8C62-17F32E676AD5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1" creationId="{CD7AC932-2A92-4750-8104-738C6E97F4CD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2" creationId="{B7E98BAB-A54D-47F6-ABDC-947976542283}"/>
          </ac:cxnSpMkLst>
        </pc:cxnChg>
      </pc:sldChg>
    </pc:docChg>
  </pc:docChgLst>
  <pc:docChgLst>
    <pc:chgData name="Jared Ostmeyer" userId="14c2a26e-6770-4957-ba92-de760a629e02" providerId="ADAL" clId="{9D79F40A-BC84-43C4-9EA1-8D96595DAE9A}"/>
    <pc:docChg chg="undo custSel modSld modMainMaster">
      <pc:chgData name="Jared Ostmeyer" userId="14c2a26e-6770-4957-ba92-de760a629e02" providerId="ADAL" clId="{9D79F40A-BC84-43C4-9EA1-8D96595DAE9A}" dt="2019-12-02T22:32:59.147" v="534" actId="1037"/>
      <pc:docMkLst>
        <pc:docMk/>
      </pc:docMkLst>
      <pc:sldChg chg="addSp delSp modSp">
        <pc:chgData name="Jared Ostmeyer" userId="14c2a26e-6770-4957-ba92-de760a629e02" providerId="ADAL" clId="{9D79F40A-BC84-43C4-9EA1-8D96595DAE9A}" dt="2019-12-02T22:32:59.147" v="534" actId="1037"/>
        <pc:sldMkLst>
          <pc:docMk/>
          <pc:sldMk cId="2400775455" sldId="256"/>
        </pc:sldMkLst>
        <pc:spChg chg="mod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17" creationId="{0EF86037-86D9-4607-85D7-F55DF0851A5F}"/>
          </ac:spMkLst>
        </pc:spChg>
        <pc:spChg chg="add mod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106" creationId="{DBDA1D88-3595-45A2-9D41-F41EF5FF9828}"/>
          </ac:spMkLst>
        </pc:spChg>
        <pc:spChg chg="add del">
          <ac:chgData name="Jared Ostmeyer" userId="14c2a26e-6770-4957-ba92-de760a629e02" providerId="ADAL" clId="{9D79F40A-BC84-43C4-9EA1-8D96595DAE9A}" dt="2019-12-02T22:28:46.927" v="122"/>
          <ac:spMkLst>
            <pc:docMk/>
            <pc:sldMk cId="2400775455" sldId="256"/>
            <ac:spMk id="161" creationId="{34F3D30B-E737-4DD1-AD83-D1B99CE81FE2}"/>
          </ac:spMkLst>
        </pc:spChg>
        <pc:spChg chg="mod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163" creationId="{8BB99E8C-DA09-4DA3-AE02-D9CD634F36F9}"/>
          </ac:spMkLst>
        </pc:spChg>
        <pc:spChg chg="mod">
          <ac:chgData name="Jared Ostmeyer" userId="14c2a26e-6770-4957-ba92-de760a629e02" providerId="ADAL" clId="{9D79F40A-BC84-43C4-9EA1-8D96595DAE9A}" dt="2019-12-02T22:29:46.298" v="172" actId="20577"/>
          <ac:spMkLst>
            <pc:docMk/>
            <pc:sldMk cId="2400775455" sldId="256"/>
            <ac:spMk id="166" creationId="{A1143972-4A6F-4041-83DD-482B19385218}"/>
          </ac:spMkLst>
        </pc:spChg>
        <pc:spChg chg="add mod">
          <ac:chgData name="Jared Ostmeyer" userId="14c2a26e-6770-4957-ba92-de760a629e02" providerId="ADAL" clId="{9D79F40A-BC84-43C4-9EA1-8D96595DAE9A}" dt="2019-12-02T22:32:59.147" v="534" actId="1037"/>
          <ac:spMkLst>
            <pc:docMk/>
            <pc:sldMk cId="2400775455" sldId="256"/>
            <ac:spMk id="169" creationId="{FBDA2DD3-9786-408E-BCA2-7B50A1D2E350}"/>
          </ac:spMkLst>
        </pc:spChg>
        <pc:spChg chg="add mod">
          <ac:chgData name="Jared Ostmeyer" userId="14c2a26e-6770-4957-ba92-de760a629e02" providerId="ADAL" clId="{9D79F40A-BC84-43C4-9EA1-8D96595DAE9A}" dt="2019-12-02T22:32:59.147" v="534" actId="1037"/>
          <ac:spMkLst>
            <pc:docMk/>
            <pc:sldMk cId="2400775455" sldId="256"/>
            <ac:spMk id="170" creationId="{022E5710-F41E-47EC-80A7-D1A5CB020EB7}"/>
          </ac:spMkLst>
        </pc:spChg>
        <pc:spChg chg="add mod">
          <ac:chgData name="Jared Ostmeyer" userId="14c2a26e-6770-4957-ba92-de760a629e02" providerId="ADAL" clId="{9D79F40A-BC84-43C4-9EA1-8D96595DAE9A}" dt="2019-12-02T22:32:59.147" v="534" actId="1037"/>
          <ac:spMkLst>
            <pc:docMk/>
            <pc:sldMk cId="2400775455" sldId="256"/>
            <ac:spMk id="171" creationId="{29F49A3F-164C-4B4C-9CA4-48C03C823298}"/>
          </ac:spMkLst>
        </pc:spChg>
        <pc:spChg chg="add mod">
          <ac:chgData name="Jared Ostmeyer" userId="14c2a26e-6770-4957-ba92-de760a629e02" providerId="ADAL" clId="{9D79F40A-BC84-43C4-9EA1-8D96595DAE9A}" dt="2019-12-02T22:32:59.147" v="534" actId="1037"/>
          <ac:spMkLst>
            <pc:docMk/>
            <pc:sldMk cId="2400775455" sldId="256"/>
            <ac:spMk id="172" creationId="{2AB06F6E-6030-4B81-AD24-B431ECE0CE3B}"/>
          </ac:spMkLst>
        </pc:spChg>
        <pc:spChg chg="add mod">
          <ac:chgData name="Jared Ostmeyer" userId="14c2a26e-6770-4957-ba92-de760a629e02" providerId="ADAL" clId="{9D79F40A-BC84-43C4-9EA1-8D96595DAE9A}" dt="2019-12-02T22:32:59.147" v="534" actId="1037"/>
          <ac:spMkLst>
            <pc:docMk/>
            <pc:sldMk cId="2400775455" sldId="256"/>
            <ac:spMk id="173" creationId="{5174EDF3-214F-461A-8AE2-791FB11579CD}"/>
          </ac:spMkLst>
        </pc:spChg>
        <pc:spChg chg="add mod">
          <ac:chgData name="Jared Ostmeyer" userId="14c2a26e-6770-4957-ba92-de760a629e02" providerId="ADAL" clId="{9D79F40A-BC84-43C4-9EA1-8D96595DAE9A}" dt="2019-12-02T22:32:59.147" v="534" actId="1037"/>
          <ac:spMkLst>
            <pc:docMk/>
            <pc:sldMk cId="2400775455" sldId="256"/>
            <ac:spMk id="174" creationId="{B84168F6-B321-4124-BC71-A47017B8081F}"/>
          </ac:spMkLst>
        </pc:spChg>
        <pc:spChg chg="add mod">
          <ac:chgData name="Jared Ostmeyer" userId="14c2a26e-6770-4957-ba92-de760a629e02" providerId="ADAL" clId="{9D79F40A-BC84-43C4-9EA1-8D96595DAE9A}" dt="2019-12-02T22:32:59.147" v="534" actId="1037"/>
          <ac:spMkLst>
            <pc:docMk/>
            <pc:sldMk cId="2400775455" sldId="256"/>
            <ac:spMk id="175" creationId="{6A6FAA17-A4DA-48AA-9A90-A09C25DDE78E}"/>
          </ac:spMkLst>
        </pc:spChg>
        <pc:spChg chg="add mod">
          <ac:chgData name="Jared Ostmeyer" userId="14c2a26e-6770-4957-ba92-de760a629e02" providerId="ADAL" clId="{9D79F40A-BC84-43C4-9EA1-8D96595DAE9A}" dt="2019-12-02T22:32:59.147" v="534" actId="1037"/>
          <ac:spMkLst>
            <pc:docMk/>
            <pc:sldMk cId="2400775455" sldId="256"/>
            <ac:spMk id="176" creationId="{0C622F81-C874-4094-9932-9C345ABDA9F8}"/>
          </ac:spMkLst>
        </pc:spChg>
        <pc:spChg chg="mod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261" creationId="{283D3BD9-1C79-4678-8B80-445635EF485A}"/>
          </ac:spMkLst>
        </pc:spChg>
        <pc:spChg chg="mod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262" creationId="{4A303202-B8FA-4EA3-B46C-2562FCAD734B}"/>
          </ac:spMkLst>
        </pc:spChg>
        <pc:spChg chg="mod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263" creationId="{90203CC4-9C25-4D8F-8BB8-999CC8745290}"/>
          </ac:spMkLst>
        </pc:spChg>
        <pc:spChg chg="mod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264" creationId="{C619B8A9-6584-45C3-A52F-B1D78764E418}"/>
          </ac:spMkLst>
        </pc:spChg>
        <pc:spChg chg="mod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266" creationId="{9E62D9B6-5F21-4E63-9FC2-ED8BD7D8D924}"/>
          </ac:spMkLst>
        </pc:spChg>
        <pc:spChg chg="mod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267" creationId="{ADE8AD12-5D4B-4479-A830-600CF501E538}"/>
          </ac:spMkLst>
        </pc:spChg>
        <pc:spChg chg="mod topLvl">
          <ac:chgData name="Jared Ostmeyer" userId="14c2a26e-6770-4957-ba92-de760a629e02" providerId="ADAL" clId="{9D79F40A-BC84-43C4-9EA1-8D96595DAE9A}" dt="2019-12-02T22:29:48.232" v="184" actId="165"/>
          <ac:spMkLst>
            <pc:docMk/>
            <pc:sldMk cId="2400775455" sldId="256"/>
            <ac:spMk id="314" creationId="{235C32BD-9E04-4116-8BA4-FB036EE4470A}"/>
          </ac:spMkLst>
        </pc:spChg>
        <pc:spChg chg="mod topLvl">
          <ac:chgData name="Jared Ostmeyer" userId="14c2a26e-6770-4957-ba92-de760a629e02" providerId="ADAL" clId="{9D79F40A-BC84-43C4-9EA1-8D96595DAE9A}" dt="2019-12-02T22:29:48.232" v="184" actId="165"/>
          <ac:spMkLst>
            <pc:docMk/>
            <pc:sldMk cId="2400775455" sldId="256"/>
            <ac:spMk id="315" creationId="{8B60BAF5-7DE3-4D88-83B6-B3765AE0BE70}"/>
          </ac:spMkLst>
        </pc:spChg>
        <pc:spChg chg="mod topLvl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319" creationId="{7EA93DC9-F8DC-40BF-A93E-55F20EBF870C}"/>
          </ac:spMkLst>
        </pc:spChg>
        <pc:spChg chg="mod topLvl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324" creationId="{79814C6B-C9B0-4BDE-9290-ED74F229C821}"/>
          </ac:spMkLst>
        </pc:spChg>
        <pc:spChg chg="mod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325" creationId="{296FAE4D-4E79-4BFC-8B84-95783FE13263}"/>
          </ac:spMkLst>
        </pc:spChg>
        <pc:spChg chg="mod">
          <ac:chgData name="Jared Ostmeyer" userId="14c2a26e-6770-4957-ba92-de760a629e02" providerId="ADAL" clId="{9D79F40A-BC84-43C4-9EA1-8D96595DAE9A}" dt="2019-12-02T22:31:25.213" v="214" actId="20577"/>
          <ac:spMkLst>
            <pc:docMk/>
            <pc:sldMk cId="2400775455" sldId="256"/>
            <ac:spMk id="434" creationId="{CB183C58-89FE-4F6A-9BFD-91EEB8E3F04F}"/>
          </ac:spMkLst>
        </pc:spChg>
        <pc:spChg chg="mod">
          <ac:chgData name="Jared Ostmeyer" userId="14c2a26e-6770-4957-ba92-de760a629e02" providerId="ADAL" clId="{9D79F40A-BC84-43C4-9EA1-8D96595DAE9A}" dt="2019-12-02T22:32:59.147" v="534" actId="1037"/>
          <ac:spMkLst>
            <pc:docMk/>
            <pc:sldMk cId="2400775455" sldId="256"/>
            <ac:spMk id="446" creationId="{ED6FE5FB-11E2-4306-99AC-6346544B3F98}"/>
          </ac:spMkLst>
        </pc:spChg>
        <pc:grpChg chg="add del mod">
          <ac:chgData name="Jared Ostmeyer" userId="14c2a26e-6770-4957-ba92-de760a629e02" providerId="ADAL" clId="{9D79F40A-BC84-43C4-9EA1-8D96595DAE9A}" dt="2019-12-02T22:32:48.981" v="520" actId="1038"/>
          <ac:grpSpMkLst>
            <pc:docMk/>
            <pc:sldMk cId="2400775455" sldId="256"/>
            <ac:grpSpMk id="3" creationId="{673112B0-B00D-422C-BADD-428C4946FAA4}"/>
          </ac:grpSpMkLst>
        </pc:grpChg>
        <pc:grpChg chg="mod">
          <ac:chgData name="Jared Ostmeyer" userId="14c2a26e-6770-4957-ba92-de760a629e02" providerId="ADAL" clId="{9D79F40A-BC84-43C4-9EA1-8D96595DAE9A}" dt="2019-12-02T22:32:48.981" v="520" actId="1038"/>
          <ac:grpSpMkLst>
            <pc:docMk/>
            <pc:sldMk cId="2400775455" sldId="256"/>
            <ac:grpSpMk id="4" creationId="{E1DC4260-CF48-4C91-A16D-DEF4679DA2CC}"/>
          </ac:grpSpMkLst>
        </pc:grpChg>
        <pc:grpChg chg="mod">
          <ac:chgData name="Jared Ostmeyer" userId="14c2a26e-6770-4957-ba92-de760a629e02" providerId="ADAL" clId="{9D79F40A-BC84-43C4-9EA1-8D96595DAE9A}" dt="2019-12-02T22:32:48.981" v="520" actId="1038"/>
          <ac:grpSpMkLst>
            <pc:docMk/>
            <pc:sldMk cId="2400775455" sldId="256"/>
            <ac:grpSpMk id="6" creationId="{EE4A4A8F-9912-4F15-8414-704F0F5365BD}"/>
          </ac:grpSpMkLst>
        </pc:grpChg>
        <pc:grpChg chg="mod">
          <ac:chgData name="Jared Ostmeyer" userId="14c2a26e-6770-4957-ba92-de760a629e02" providerId="ADAL" clId="{9D79F40A-BC84-43C4-9EA1-8D96595DAE9A}" dt="2019-12-02T22:32:48.981" v="520" actId="1038"/>
          <ac:grpSpMkLst>
            <pc:docMk/>
            <pc:sldMk cId="2400775455" sldId="256"/>
            <ac:grpSpMk id="7" creationId="{A32A6A0C-9484-471D-A03E-609C91A49402}"/>
          </ac:grpSpMkLst>
        </pc:grpChg>
        <pc:grpChg chg="mod">
          <ac:chgData name="Jared Ostmeyer" userId="14c2a26e-6770-4957-ba92-de760a629e02" providerId="ADAL" clId="{9D79F40A-BC84-43C4-9EA1-8D96595DAE9A}" dt="2019-12-02T17:42:14.300" v="120" actId="1035"/>
          <ac:grpSpMkLst>
            <pc:docMk/>
            <pc:sldMk cId="2400775455" sldId="256"/>
            <ac:grpSpMk id="8" creationId="{217A6CAE-AF8B-423F-8516-FA15891312B8}"/>
          </ac:grpSpMkLst>
        </pc:grpChg>
        <pc:grpChg chg="del mod">
          <ac:chgData name="Jared Ostmeyer" userId="14c2a26e-6770-4957-ba92-de760a629e02" providerId="ADAL" clId="{9D79F40A-BC84-43C4-9EA1-8D96595DAE9A}" dt="2019-12-02T17:40:15.331" v="32" actId="165"/>
          <ac:grpSpMkLst>
            <pc:docMk/>
            <pc:sldMk cId="2400775455" sldId="256"/>
            <ac:grpSpMk id="11" creationId="{9907E7E7-098A-49E9-B18D-DFD45E90B9EB}"/>
          </ac:grpSpMkLst>
        </pc:grpChg>
        <pc:grpChg chg="mod">
          <ac:chgData name="Jared Ostmeyer" userId="14c2a26e-6770-4957-ba92-de760a629e02" providerId="ADAL" clId="{9D79F40A-BC84-43C4-9EA1-8D96595DAE9A}" dt="2019-12-02T22:32:48.981" v="520" actId="1038"/>
          <ac:grpSpMkLst>
            <pc:docMk/>
            <pc:sldMk cId="2400775455" sldId="256"/>
            <ac:grpSpMk id="30" creationId="{484BFD71-6CBC-4E83-B218-FCF419DE7FB2}"/>
          </ac:grpSpMkLst>
        </pc:grpChg>
        <pc:grpChg chg="mod">
          <ac:chgData name="Jared Ostmeyer" userId="14c2a26e-6770-4957-ba92-de760a629e02" providerId="ADAL" clId="{9D79F40A-BC84-43C4-9EA1-8D96595DAE9A}" dt="2019-12-02T22:32:48.981" v="520" actId="1038"/>
          <ac:grpSpMkLst>
            <pc:docMk/>
            <pc:sldMk cId="2400775455" sldId="256"/>
            <ac:grpSpMk id="101" creationId="{02AA8F29-48B5-4DAB-89A9-54945631445B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07" creationId="{BBC8388A-F1F9-4112-B677-6DB8EAF3FFC2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09" creationId="{09227C07-24FF-4C86-BB70-6E9693F08FC3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10" creationId="{4E24C3AB-FE83-46C9-ACDB-27A098B0299D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16" creationId="{D85D7A17-FE12-4CC3-B396-59AE8EE7EF44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18" creationId="{43FA5838-8B13-4E88-9707-BDEA82B35E8E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19" creationId="{B952668C-3A77-473A-BD64-E01820E199F2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25" creationId="{70B953DB-C62F-4A14-BE7F-99CA83CBF973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27" creationId="{19AE0E52-8A12-43DF-B1EB-EB250DFF08EF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28" creationId="{47854452-0E29-4606-A5F8-33CAC9E4A1BA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35" creationId="{B39F6221-A949-47B0-A156-0AF39553F5F3}"/>
          </ac:grpSpMkLst>
        </pc:grpChg>
        <pc:grpChg chg="mod">
          <ac:chgData name="Jared Ostmeyer" userId="14c2a26e-6770-4957-ba92-de760a629e02" providerId="ADAL" clId="{9D79F40A-BC84-43C4-9EA1-8D96595DAE9A}" dt="2019-12-02T22:32:48.981" v="520" actId="1038"/>
          <ac:grpSpMkLst>
            <pc:docMk/>
            <pc:sldMk cId="2400775455" sldId="256"/>
            <ac:grpSpMk id="139" creationId="{93ABDD61-6647-428C-B457-0B9E4F618318}"/>
          </ac:grpSpMkLst>
        </pc:grpChg>
        <pc:grpChg chg="mod">
          <ac:chgData name="Jared Ostmeyer" userId="14c2a26e-6770-4957-ba92-de760a629e02" providerId="ADAL" clId="{9D79F40A-BC84-43C4-9EA1-8D96595DAE9A}" dt="2019-12-02T22:32:48.981" v="520" actId="1038"/>
          <ac:grpSpMkLst>
            <pc:docMk/>
            <pc:sldMk cId="2400775455" sldId="256"/>
            <ac:grpSpMk id="142" creationId="{88DC7139-308F-4641-BBA0-9E0148E2833B}"/>
          </ac:grpSpMkLst>
        </pc:grpChg>
        <pc:grpChg chg="mod">
          <ac:chgData name="Jared Ostmeyer" userId="14c2a26e-6770-4957-ba92-de760a629e02" providerId="ADAL" clId="{9D79F40A-BC84-43C4-9EA1-8D96595DAE9A}" dt="2019-12-02T22:32:48.981" v="520" actId="1038"/>
          <ac:grpSpMkLst>
            <pc:docMk/>
            <pc:sldMk cId="2400775455" sldId="256"/>
            <ac:grpSpMk id="145" creationId="{F46F3D73-9C8A-475F-8E97-8F302AC1D204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54" creationId="{961B2C69-B41E-4EDE-8BCF-49EE8F460DE3}"/>
          </ac:grpSpMkLst>
        </pc:grpChg>
        <pc:grpChg chg="add del mod ord">
          <ac:chgData name="Jared Ostmeyer" userId="14c2a26e-6770-4957-ba92-de760a629e02" providerId="ADAL" clId="{9D79F40A-BC84-43C4-9EA1-8D96595DAE9A}" dt="2019-12-02T22:29:48.951" v="185"/>
          <ac:grpSpMkLst>
            <pc:docMk/>
            <pc:sldMk cId="2400775455" sldId="256"/>
            <ac:grpSpMk id="162" creationId="{5CC56184-7005-4E22-BBBF-A51008500836}"/>
          </ac:grpSpMkLst>
        </pc:grpChg>
        <pc:cxnChg chg="add mod">
          <ac:chgData name="Jared Ostmeyer" userId="14c2a26e-6770-4957-ba92-de760a629e02" providerId="ADAL" clId="{9D79F40A-BC84-43C4-9EA1-8D96595DAE9A}" dt="2019-12-02T22:32:48.981" v="520" actId="1038"/>
          <ac:cxnSpMkLst>
            <pc:docMk/>
            <pc:sldMk cId="2400775455" sldId="256"/>
            <ac:cxnSpMk id="160" creationId="{ACACD974-282F-42F1-A564-AD636CC95FFF}"/>
          </ac:cxnSpMkLst>
        </pc:cxnChg>
        <pc:cxnChg chg="mod">
          <ac:chgData name="Jared Ostmeyer" userId="14c2a26e-6770-4957-ba92-de760a629e02" providerId="ADAL" clId="{9D79F40A-BC84-43C4-9EA1-8D96595DAE9A}" dt="2019-12-02T22:32:48.981" v="520" actId="1038"/>
          <ac:cxnSpMkLst>
            <pc:docMk/>
            <pc:sldMk cId="2400775455" sldId="256"/>
            <ac:cxnSpMk id="272" creationId="{23A2EEF7-859F-4671-99E1-B40C0D4DD8F6}"/>
          </ac:cxnSpMkLst>
        </pc:cxnChg>
        <pc:cxnChg chg="mod">
          <ac:chgData name="Jared Ostmeyer" userId="14c2a26e-6770-4957-ba92-de760a629e02" providerId="ADAL" clId="{9D79F40A-BC84-43C4-9EA1-8D96595DAE9A}" dt="2019-12-02T22:32:48.981" v="520" actId="1038"/>
          <ac:cxnSpMkLst>
            <pc:docMk/>
            <pc:sldMk cId="2400775455" sldId="256"/>
            <ac:cxnSpMk id="273" creationId="{6DE0E0D6-4A99-4A7E-A46F-2EE051090CD8}"/>
          </ac:cxnSpMkLst>
        </pc:cxnChg>
        <pc:cxnChg chg="mod">
          <ac:chgData name="Jared Ostmeyer" userId="14c2a26e-6770-4957-ba92-de760a629e02" providerId="ADAL" clId="{9D79F40A-BC84-43C4-9EA1-8D96595DAE9A}" dt="2019-12-02T22:32:48.981" v="520" actId="1038"/>
          <ac:cxnSpMkLst>
            <pc:docMk/>
            <pc:sldMk cId="2400775455" sldId="256"/>
            <ac:cxnSpMk id="275" creationId="{F4E12993-D4E8-4073-84EB-EBD3A5369C95}"/>
          </ac:cxnSpMkLst>
        </pc:cxnChg>
        <pc:cxnChg chg="add del mod topLvl">
          <ac:chgData name="Jared Ostmeyer" userId="14c2a26e-6770-4957-ba92-de760a629e02" providerId="ADAL" clId="{9D79F40A-BC84-43C4-9EA1-8D96595DAE9A}" dt="2019-12-02T22:29:48.232" v="184" actId="165"/>
          <ac:cxnSpMkLst>
            <pc:docMk/>
            <pc:sldMk cId="2400775455" sldId="256"/>
            <ac:cxnSpMk id="316" creationId="{FC3D3487-E574-4A8E-8830-D2FA4396779E}"/>
          </ac:cxnSpMkLst>
        </pc:cxnChg>
        <pc:cxnChg chg="mod topLvl">
          <ac:chgData name="Jared Ostmeyer" userId="14c2a26e-6770-4957-ba92-de760a629e02" providerId="ADAL" clId="{9D79F40A-BC84-43C4-9EA1-8D96595DAE9A}" dt="2019-12-02T22:29:48.232" v="184" actId="165"/>
          <ac:cxnSpMkLst>
            <pc:docMk/>
            <pc:sldMk cId="2400775455" sldId="256"/>
            <ac:cxnSpMk id="317" creationId="{DEDBC956-EDD6-405D-8AC9-28419FD6A3C7}"/>
          </ac:cxnSpMkLst>
        </pc:cxnChg>
        <pc:cxnChg chg="mod topLvl">
          <ac:chgData name="Jared Ostmeyer" userId="14c2a26e-6770-4957-ba92-de760a629e02" providerId="ADAL" clId="{9D79F40A-BC84-43C4-9EA1-8D96595DAE9A}" dt="2019-12-02T22:32:48.981" v="520" actId="1038"/>
          <ac:cxnSpMkLst>
            <pc:docMk/>
            <pc:sldMk cId="2400775455" sldId="256"/>
            <ac:cxnSpMk id="322" creationId="{41258694-CB58-40FE-81A5-BEC75D58CA47}"/>
          </ac:cxnSpMkLst>
        </pc:cxnChg>
        <pc:cxnChg chg="mod topLvl">
          <ac:chgData name="Jared Ostmeyer" userId="14c2a26e-6770-4957-ba92-de760a629e02" providerId="ADAL" clId="{9D79F40A-BC84-43C4-9EA1-8D96595DAE9A}" dt="2019-12-02T22:32:48.981" v="520" actId="1038"/>
          <ac:cxnSpMkLst>
            <pc:docMk/>
            <pc:sldMk cId="2400775455" sldId="256"/>
            <ac:cxnSpMk id="323" creationId="{F4B0C7B7-A442-467B-8A75-A92D8A9B1EDF}"/>
          </ac:cxnSpMkLst>
        </pc:cxnChg>
        <pc:cxnChg chg="mod">
          <ac:chgData name="Jared Ostmeyer" userId="14c2a26e-6770-4957-ba92-de760a629e02" providerId="ADAL" clId="{9D79F40A-BC84-43C4-9EA1-8D96595DAE9A}" dt="2019-12-02T22:32:48.981" v="520" actId="1038"/>
          <ac:cxnSpMkLst>
            <pc:docMk/>
            <pc:sldMk cId="2400775455" sldId="256"/>
            <ac:cxnSpMk id="326" creationId="{417B23FA-30E1-4ADD-A065-F2985139A38A}"/>
          </ac:cxnSpMkLst>
        </pc:cxnChg>
        <pc:cxnChg chg="mod">
          <ac:chgData name="Jared Ostmeyer" userId="14c2a26e-6770-4957-ba92-de760a629e02" providerId="ADAL" clId="{9D79F40A-BC84-43C4-9EA1-8D96595DAE9A}" dt="2019-12-02T22:32:48.981" v="520" actId="1038"/>
          <ac:cxnSpMkLst>
            <pc:docMk/>
            <pc:sldMk cId="2400775455" sldId="256"/>
            <ac:cxnSpMk id="327" creationId="{A51052F0-9427-4A0F-9F72-A30A473536A1}"/>
          </ac:cxnSpMkLst>
        </pc:cxnChg>
        <pc:cxnChg chg="mod">
          <ac:chgData name="Jared Ostmeyer" userId="14c2a26e-6770-4957-ba92-de760a629e02" providerId="ADAL" clId="{9D79F40A-BC84-43C4-9EA1-8D96595DAE9A}" dt="2019-12-02T22:32:48.981" v="520" actId="1038"/>
          <ac:cxnSpMkLst>
            <pc:docMk/>
            <pc:sldMk cId="2400775455" sldId="256"/>
            <ac:cxnSpMk id="328" creationId="{52589DFD-ECAA-4819-9D4E-993160CAA394}"/>
          </ac:cxnSpMkLst>
        </pc:cxnChg>
        <pc:cxnChg chg="mod">
          <ac:chgData name="Jared Ostmeyer" userId="14c2a26e-6770-4957-ba92-de760a629e02" providerId="ADAL" clId="{9D79F40A-BC84-43C4-9EA1-8D96595DAE9A}" dt="2019-12-02T22:32:48.981" v="520" actId="1038"/>
          <ac:cxnSpMkLst>
            <pc:docMk/>
            <pc:sldMk cId="2400775455" sldId="256"/>
            <ac:cxnSpMk id="329" creationId="{D6196CAE-A127-4A6A-B3B5-F12A8D602D53}"/>
          </ac:cxnSpMkLst>
        </pc:cxnChg>
        <pc:cxnChg chg="mod topLvl">
          <ac:chgData name="Jared Ostmeyer" userId="14c2a26e-6770-4957-ba92-de760a629e02" providerId="ADAL" clId="{9D79F40A-BC84-43C4-9EA1-8D96595DAE9A}" dt="2019-12-02T22:29:48.232" v="184" actId="165"/>
          <ac:cxnSpMkLst>
            <pc:docMk/>
            <pc:sldMk cId="2400775455" sldId="256"/>
            <ac:cxnSpMk id="448" creationId="{8D8369D4-5144-4AFB-BE7F-2C39D573F1E5}"/>
          </ac:cxnSpMkLst>
        </pc:cxnChg>
      </pc:sldChg>
      <pc:sldMasterChg chg="modSp modSldLayout">
        <pc:chgData name="Jared Ostmeyer" userId="14c2a26e-6770-4957-ba92-de760a629e02" providerId="ADAL" clId="{9D79F40A-BC84-43C4-9EA1-8D96595DAE9A}" dt="2019-12-02T17:41:37.603" v="100"/>
        <pc:sldMasterMkLst>
          <pc:docMk/>
          <pc:sldMasterMk cId="3828912226" sldId="2147484032"/>
        </pc:sldMasterMkLst>
        <pc:spChg chg="mod">
          <ac:chgData name="Jared Ostmeyer" userId="14c2a26e-6770-4957-ba92-de760a629e02" providerId="ADAL" clId="{9D79F40A-BC84-43C4-9EA1-8D96595DAE9A}" dt="2019-12-02T17:41:37.603" v="100"/>
          <ac:spMkLst>
            <pc:docMk/>
            <pc:sldMasterMk cId="3828912226" sldId="2147484032"/>
            <ac:spMk id="2" creationId="{00000000-0000-0000-0000-000000000000}"/>
          </ac:spMkLst>
        </pc:spChg>
        <pc:spChg chg="mod">
          <ac:chgData name="Jared Ostmeyer" userId="14c2a26e-6770-4957-ba92-de760a629e02" providerId="ADAL" clId="{9D79F40A-BC84-43C4-9EA1-8D96595DAE9A}" dt="2019-12-02T17:41:37.603" v="100"/>
          <ac:spMkLst>
            <pc:docMk/>
            <pc:sldMasterMk cId="3828912226" sldId="2147484032"/>
            <ac:spMk id="3" creationId="{00000000-0000-0000-0000-000000000000}"/>
          </ac:spMkLst>
        </pc:spChg>
        <pc:spChg chg="mod">
          <ac:chgData name="Jared Ostmeyer" userId="14c2a26e-6770-4957-ba92-de760a629e02" providerId="ADAL" clId="{9D79F40A-BC84-43C4-9EA1-8D96595DAE9A}" dt="2019-12-02T17:41:37.603" v="100"/>
          <ac:spMkLst>
            <pc:docMk/>
            <pc:sldMasterMk cId="3828912226" sldId="2147484032"/>
            <ac:spMk id="4" creationId="{00000000-0000-0000-0000-000000000000}"/>
          </ac:spMkLst>
        </pc:spChg>
        <pc:spChg chg="mod">
          <ac:chgData name="Jared Ostmeyer" userId="14c2a26e-6770-4957-ba92-de760a629e02" providerId="ADAL" clId="{9D79F40A-BC84-43C4-9EA1-8D96595DAE9A}" dt="2019-12-02T17:41:37.603" v="100"/>
          <ac:spMkLst>
            <pc:docMk/>
            <pc:sldMasterMk cId="3828912226" sldId="2147484032"/>
            <ac:spMk id="5" creationId="{00000000-0000-0000-0000-000000000000}"/>
          </ac:spMkLst>
        </pc:spChg>
        <pc:spChg chg="mod">
          <ac:chgData name="Jared Ostmeyer" userId="14c2a26e-6770-4957-ba92-de760a629e02" providerId="ADAL" clId="{9D79F40A-BC84-43C4-9EA1-8D96595DAE9A}" dt="2019-12-02T17:41:37.603" v="100"/>
          <ac:spMkLst>
            <pc:docMk/>
            <pc:sldMasterMk cId="3828912226" sldId="2147484032"/>
            <ac:spMk id="6" creationId="{00000000-0000-0000-0000-000000000000}"/>
          </ac:spMkLst>
        </pc:spChg>
        <pc:sldLayoutChg chg="modSp">
          <pc:chgData name="Jared Ostmeyer" userId="14c2a26e-6770-4957-ba92-de760a629e02" providerId="ADAL" clId="{9D79F40A-BC84-43C4-9EA1-8D96595DAE9A}" dt="2019-12-02T17:41:37.603" v="100"/>
          <pc:sldLayoutMkLst>
            <pc:docMk/>
            <pc:sldMasterMk cId="3828912226" sldId="2147484032"/>
            <pc:sldLayoutMk cId="155545179" sldId="2147484033"/>
          </pc:sldLayoutMkLst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55545179" sldId="2147484033"/>
              <ac:spMk id="2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55545179" sldId="2147484033"/>
              <ac:spMk id="3" creationId="{00000000-0000-0000-0000-000000000000}"/>
            </ac:spMkLst>
          </pc:spChg>
        </pc:sldLayoutChg>
        <pc:sldLayoutChg chg="modSp">
          <pc:chgData name="Jared Ostmeyer" userId="14c2a26e-6770-4957-ba92-de760a629e02" providerId="ADAL" clId="{9D79F40A-BC84-43C4-9EA1-8D96595DAE9A}" dt="2019-12-02T17:41:37.603" v="100"/>
          <pc:sldLayoutMkLst>
            <pc:docMk/>
            <pc:sldMasterMk cId="3828912226" sldId="2147484032"/>
            <pc:sldLayoutMk cId="1016000845" sldId="2147484035"/>
          </pc:sldLayoutMkLst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016000845" sldId="2147484035"/>
              <ac:spMk id="2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016000845" sldId="2147484035"/>
              <ac:spMk id="3" creationId="{00000000-0000-0000-0000-000000000000}"/>
            </ac:spMkLst>
          </pc:spChg>
        </pc:sldLayoutChg>
        <pc:sldLayoutChg chg="modSp">
          <pc:chgData name="Jared Ostmeyer" userId="14c2a26e-6770-4957-ba92-de760a629e02" providerId="ADAL" clId="{9D79F40A-BC84-43C4-9EA1-8D96595DAE9A}" dt="2019-12-02T17:41:37.603" v="100"/>
          <pc:sldLayoutMkLst>
            <pc:docMk/>
            <pc:sldMasterMk cId="3828912226" sldId="2147484032"/>
            <pc:sldLayoutMk cId="1712303763" sldId="2147484036"/>
          </pc:sldLayoutMkLst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712303763" sldId="2147484036"/>
              <ac:spMk id="3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712303763" sldId="2147484036"/>
              <ac:spMk id="4" creationId="{00000000-0000-0000-0000-000000000000}"/>
            </ac:spMkLst>
          </pc:spChg>
        </pc:sldLayoutChg>
        <pc:sldLayoutChg chg="modSp">
          <pc:chgData name="Jared Ostmeyer" userId="14c2a26e-6770-4957-ba92-de760a629e02" providerId="ADAL" clId="{9D79F40A-BC84-43C4-9EA1-8D96595DAE9A}" dt="2019-12-02T17:41:37.603" v="100"/>
          <pc:sldLayoutMkLst>
            <pc:docMk/>
            <pc:sldMasterMk cId="3828912226" sldId="2147484032"/>
            <pc:sldLayoutMk cId="968302238" sldId="2147484037"/>
          </pc:sldLayoutMkLst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968302238" sldId="2147484037"/>
              <ac:spMk id="2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968302238" sldId="2147484037"/>
              <ac:spMk id="3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968302238" sldId="2147484037"/>
              <ac:spMk id="4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968302238" sldId="2147484037"/>
              <ac:spMk id="5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968302238" sldId="2147484037"/>
              <ac:spMk id="6" creationId="{00000000-0000-0000-0000-000000000000}"/>
            </ac:spMkLst>
          </pc:spChg>
        </pc:sldLayoutChg>
        <pc:sldLayoutChg chg="modSp">
          <pc:chgData name="Jared Ostmeyer" userId="14c2a26e-6770-4957-ba92-de760a629e02" providerId="ADAL" clId="{9D79F40A-BC84-43C4-9EA1-8D96595DAE9A}" dt="2019-12-02T17:41:37.603" v="100"/>
          <pc:sldLayoutMkLst>
            <pc:docMk/>
            <pc:sldMasterMk cId="3828912226" sldId="2147484032"/>
            <pc:sldLayoutMk cId="641590319" sldId="2147484040"/>
          </pc:sldLayoutMkLst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641590319" sldId="2147484040"/>
              <ac:spMk id="2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641590319" sldId="2147484040"/>
              <ac:spMk id="3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641590319" sldId="2147484040"/>
              <ac:spMk id="4" creationId="{00000000-0000-0000-0000-000000000000}"/>
            </ac:spMkLst>
          </pc:spChg>
        </pc:sldLayoutChg>
        <pc:sldLayoutChg chg="modSp">
          <pc:chgData name="Jared Ostmeyer" userId="14c2a26e-6770-4957-ba92-de760a629e02" providerId="ADAL" clId="{9D79F40A-BC84-43C4-9EA1-8D96595DAE9A}" dt="2019-12-02T17:41:37.603" v="100"/>
          <pc:sldLayoutMkLst>
            <pc:docMk/>
            <pc:sldMasterMk cId="3828912226" sldId="2147484032"/>
            <pc:sldLayoutMk cId="111116984" sldId="2147484041"/>
          </pc:sldLayoutMkLst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11116984" sldId="2147484041"/>
              <ac:spMk id="2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11116984" sldId="2147484041"/>
              <ac:spMk id="3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11116984" sldId="2147484041"/>
              <ac:spMk id="4" creationId="{00000000-0000-0000-0000-000000000000}"/>
            </ac:spMkLst>
          </pc:spChg>
        </pc:sldLayoutChg>
        <pc:sldLayoutChg chg="modSp">
          <pc:chgData name="Jared Ostmeyer" userId="14c2a26e-6770-4957-ba92-de760a629e02" providerId="ADAL" clId="{9D79F40A-BC84-43C4-9EA1-8D96595DAE9A}" dt="2019-12-02T17:41:37.603" v="100"/>
          <pc:sldLayoutMkLst>
            <pc:docMk/>
            <pc:sldMasterMk cId="3828912226" sldId="2147484032"/>
            <pc:sldLayoutMk cId="1189534971" sldId="2147484043"/>
          </pc:sldLayoutMkLst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189534971" sldId="2147484043"/>
              <ac:spMk id="2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189534971" sldId="2147484043"/>
              <ac:spMk id="3" creationId="{00000000-0000-0000-0000-000000000000}"/>
            </ac:spMkLst>
          </pc:spChg>
        </pc:sldLayoutChg>
      </pc:sldMasterChg>
    </pc:docChg>
  </pc:docChgLst>
  <pc:docChgLst>
    <pc:chgData name="Jared Ostmeyer" userId="14c2a26e-6770-4957-ba92-de760a629e02" providerId="ADAL" clId="{25676100-6EC2-4C95-87D8-7AD6B6FA1CFD}"/>
  </pc:docChgLst>
  <pc:docChgLst>
    <pc:chgData name="Jared Ostmeyer" userId="14c2a26e-6770-4957-ba92-de760a629e02" providerId="ADAL" clId="{D6E18AD7-C6A8-4C2C-83CA-FDBECC6AF721}"/>
    <pc:docChg chg="modSld">
      <pc:chgData name="Jared Ostmeyer" userId="14c2a26e-6770-4957-ba92-de760a629e02" providerId="ADAL" clId="{D6E18AD7-C6A8-4C2C-83CA-FDBECC6AF721}" dt="2019-11-15T15:09:48.634" v="62" actId="20577"/>
      <pc:docMkLst>
        <pc:docMk/>
      </pc:docMkLst>
      <pc:sldChg chg="addSp modSp">
        <pc:chgData name="Jared Ostmeyer" userId="14c2a26e-6770-4957-ba92-de760a629e02" providerId="ADAL" clId="{D6E18AD7-C6A8-4C2C-83CA-FDBECC6AF721}" dt="2019-11-15T15:09:48.634" v="62" actId="20577"/>
        <pc:sldMkLst>
          <pc:docMk/>
          <pc:sldMk cId="2400775455" sldId="256"/>
        </pc:sldMkLst>
        <pc:spChg chg="add mod">
          <ac:chgData name="Jared Ostmeyer" userId="14c2a26e-6770-4957-ba92-de760a629e02" providerId="ADAL" clId="{D6E18AD7-C6A8-4C2C-83CA-FDBECC6AF721}" dt="2019-11-15T15:05:56.708" v="35" actId="552"/>
          <ac:spMkLst>
            <pc:docMk/>
            <pc:sldMk cId="2400775455" sldId="256"/>
            <ac:spMk id="95" creationId="{3BCD5835-985C-41E8-B26A-09713704A253}"/>
          </ac:spMkLst>
        </pc:spChg>
        <pc:spChg chg="mod">
          <ac:chgData name="Jared Ostmeyer" userId="14c2a26e-6770-4957-ba92-de760a629e02" providerId="ADAL" clId="{D6E18AD7-C6A8-4C2C-83CA-FDBECC6AF721}" dt="2019-11-15T15:09:48.634" v="62" actId="20577"/>
          <ac:spMkLst>
            <pc:docMk/>
            <pc:sldMk cId="2400775455" sldId="256"/>
            <ac:spMk id="451" creationId="{A443E415-6042-4E0D-B936-7D575B0F0486}"/>
          </ac:spMkLst>
        </pc:spChg>
        <pc:spChg chg="mod">
          <ac:chgData name="Jared Ostmeyer" userId="14c2a26e-6770-4957-ba92-de760a629e02" providerId="ADAL" clId="{D6E18AD7-C6A8-4C2C-83CA-FDBECC6AF721}" dt="2019-11-15T15:05:56.708" v="35" actId="552"/>
          <ac:spMkLst>
            <pc:docMk/>
            <pc:sldMk cId="2400775455" sldId="256"/>
            <ac:spMk id="452" creationId="{2DA2B3CD-4C36-4A2C-B103-D8AAFF6FA5F2}"/>
          </ac:spMkLst>
        </pc:spChg>
        <pc:spChg chg="mod">
          <ac:chgData name="Jared Ostmeyer" userId="14c2a26e-6770-4957-ba92-de760a629e02" providerId="ADAL" clId="{D6E18AD7-C6A8-4C2C-83CA-FDBECC6AF721}" dt="2019-11-15T15:06:04.486" v="37" actId="1035"/>
          <ac:spMkLst>
            <pc:docMk/>
            <pc:sldMk cId="2400775455" sldId="256"/>
            <ac:spMk id="453" creationId="{AABD243E-607E-451F-A351-63105CB2297E}"/>
          </ac:spMkLst>
        </pc:spChg>
      </pc:sldChg>
    </pc:docChg>
  </pc:docChgLst>
  <pc:docChgLst>
    <pc:chgData name="Jared Ostmeyer" userId="14c2a26e-6770-4957-ba92-de760a629e02" providerId="ADAL" clId="{8C7B96EC-63A3-420F-B193-6FA39685EA6D}"/>
    <pc:docChg chg="undo custSel modSld">
      <pc:chgData name="Jared Ostmeyer" userId="14c2a26e-6770-4957-ba92-de760a629e02" providerId="ADAL" clId="{8C7B96EC-63A3-420F-B193-6FA39685EA6D}" dt="2019-10-24T04:57:40.834" v="281" actId="20577"/>
      <pc:docMkLst>
        <pc:docMk/>
      </pc:docMkLst>
      <pc:sldChg chg="addSp modSp">
        <pc:chgData name="Jared Ostmeyer" userId="14c2a26e-6770-4957-ba92-de760a629e02" providerId="ADAL" clId="{8C7B96EC-63A3-420F-B193-6FA39685EA6D}" dt="2019-10-24T04:57:40.834" v="281" actId="20577"/>
        <pc:sldMkLst>
          <pc:docMk/>
          <pc:sldMk cId="2400775455" sldId="256"/>
        </pc:sldMkLst>
        <pc:spChg chg="add mod">
          <ac:chgData name="Jared Ostmeyer" userId="14c2a26e-6770-4957-ba92-de760a629e02" providerId="ADAL" clId="{8C7B96EC-63A3-420F-B193-6FA39685EA6D}" dt="2019-10-24T04:53:16.584" v="181" actId="20577"/>
          <ac:spMkLst>
            <pc:docMk/>
            <pc:sldMk cId="2400775455" sldId="256"/>
            <ac:spMk id="2" creationId="{1C44B00A-9C73-4D70-8FEF-6A51707ACFC4}"/>
          </ac:spMkLst>
        </pc:spChg>
        <pc:spChg chg="mod">
          <ac:chgData name="Jared Ostmeyer" userId="14c2a26e-6770-4957-ba92-de760a629e02" providerId="ADAL" clId="{8C7B96EC-63A3-420F-B193-6FA39685EA6D}" dt="2019-10-23T18:00:19.029" v="30" actId="1036"/>
          <ac:spMkLst>
            <pc:docMk/>
            <pc:sldMk cId="2400775455" sldId="256"/>
            <ac:spMk id="227" creationId="{CC91BF74-A74F-4E1D-AB9D-AAE703A8D318}"/>
          </ac:spMkLst>
        </pc:spChg>
        <pc:spChg chg="mod ord">
          <ac:chgData name="Jared Ostmeyer" userId="14c2a26e-6770-4957-ba92-de760a629e02" providerId="ADAL" clId="{8C7B96EC-63A3-420F-B193-6FA39685EA6D}" dt="2019-10-23T18:00:13.361" v="25" actId="103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34" creationId="{5F515172-BC35-4C64-819C-15F791FB22C3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41" creationId="{A0CD0DE0-5AFD-4DB3-823E-67AD43DAA804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48" creationId="{42D4EF6E-CD58-4C67-960D-F8669A8772B1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8C7B96EC-63A3-420F-B193-6FA39685EA6D}" dt="2019-10-24T01:41:41.675" v="7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8C7B96EC-63A3-420F-B193-6FA39685EA6D}" dt="2019-10-24T04:57:40.834" v="281" actId="20577"/>
          <ac:graphicFrameMkLst>
            <pc:docMk/>
            <pc:sldMk cId="2400775455" sldId="256"/>
            <ac:graphicFrameMk id="181" creationId="{C8734BBE-2230-4D5D-A2A5-A5375884C732}"/>
          </ac:graphicFrameMkLst>
        </pc:graphicFrameChg>
      </pc:sldChg>
    </pc:docChg>
  </pc:docChgLst>
  <pc:docChgLst>
    <pc:chgData name="Jared Ostmeyer" userId="14c2a26e-6770-4957-ba92-de760a629e02" providerId="ADAL" clId="{801DEF3E-A0CD-4F3B-8245-87780B24D14C}"/>
    <pc:docChg chg="modSld">
      <pc:chgData name="Jared Ostmeyer" userId="14c2a26e-6770-4957-ba92-de760a629e02" providerId="ADAL" clId="{801DEF3E-A0CD-4F3B-8245-87780B24D14C}" dt="2019-10-30T21:44:02.782" v="41" actId="1038"/>
      <pc:docMkLst>
        <pc:docMk/>
      </pc:docMkLst>
      <pc:sldChg chg="modSp">
        <pc:chgData name="Jared Ostmeyer" userId="14c2a26e-6770-4957-ba92-de760a629e02" providerId="ADAL" clId="{801DEF3E-A0CD-4F3B-8245-87780B24D14C}" dt="2019-10-30T21:44:02.782" v="41" actId="1038"/>
        <pc:sldMkLst>
          <pc:docMk/>
          <pc:sldMk cId="2400775455" sldId="256"/>
        </pc:sldMkLst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801DEF3E-A0CD-4F3B-8245-87780B24D14C}" dt="2019-10-30T21:43:24.427" v="10" actId="14100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7" creationId="{72A8D244-5739-44CF-9AEA-D43F97AF91E1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8" creationId="{F6E73282-4863-4A54-AD53-3B52A7ED7B35}"/>
          </ac:spMkLst>
        </pc:s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33" creationId="{6172E621-C550-4512-AD23-6F734B8B3EC7}"/>
          </ac:grpSpMkLst>
        </pc:grpChg>
        <pc:graphicFrameChg chg="mod">
          <ac:chgData name="Jared Ostmeyer" userId="14c2a26e-6770-4957-ba92-de760a629e02" providerId="ADAL" clId="{801DEF3E-A0CD-4F3B-8245-87780B24D14C}" dt="2019-10-30T21:43:07.645" v="6" actId="1037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801DEF3E-A0CD-4F3B-8245-87780B24D14C}" dt="2019-10-30T21:44:02.782" v="41" actId="1038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801DEF3E-A0CD-4F3B-8245-87780B24D14C}" dt="2019-10-30T21:43:47.830" v="30" actId="1035"/>
          <ac:cxnSpMkLst>
            <pc:docMk/>
            <pc:sldMk cId="2400775455" sldId="256"/>
            <ac:cxnSpMk id="279" creationId="{38EAE822-5C6B-4119-A377-D5044FAA6FA4}"/>
          </ac:cxnSpMkLst>
        </pc:cxnChg>
      </pc:sldChg>
    </pc:docChg>
  </pc:docChgLst>
  <pc:docChgLst>
    <pc:chgData name="Jared Ostmeyer" userId="14c2a26e-6770-4957-ba92-de760a629e02" providerId="ADAL" clId="{9CA366F7-2F65-48A2-9D3E-1B7B60ED43CC}"/>
    <pc:docChg chg="undo custSel addSld delSld modSld">
      <pc:chgData name="Jared Ostmeyer" userId="14c2a26e-6770-4957-ba92-de760a629e02" providerId="ADAL" clId="{9CA366F7-2F65-48A2-9D3E-1B7B60ED43CC}" dt="2019-10-30T21:20:55.424" v="1365" actId="2696"/>
      <pc:docMkLst>
        <pc:docMk/>
      </pc:docMkLst>
      <pc:sldChg chg="addSp delSp modSp">
        <pc:chgData name="Jared Ostmeyer" userId="14c2a26e-6770-4957-ba92-de760a629e02" providerId="ADAL" clId="{9CA366F7-2F65-48A2-9D3E-1B7B60ED43CC}" dt="2019-10-30T21:10:41.899" v="1364" actId="207"/>
        <pc:sldMkLst>
          <pc:docMk/>
          <pc:sldMk cId="2400775455" sldId="256"/>
        </pc:sldMkLst>
        <pc:spChg chg="del">
          <ac:chgData name="Jared Ostmeyer" userId="14c2a26e-6770-4957-ba92-de760a629e02" providerId="ADAL" clId="{9CA366F7-2F65-48A2-9D3E-1B7B60ED43CC}" dt="2019-10-30T19:32:01.984" v="2" actId="478"/>
          <ac:spMkLst>
            <pc:docMk/>
            <pc:sldMk cId="2400775455" sldId="256"/>
            <ac:spMk id="2" creationId="{1C44B00A-9C73-4D70-8FEF-6A51707ACFC4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4" creationId="{55B0F105-10A2-47BB-B244-6278B12768C5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5" creationId="{0C7C4664-BD7E-4818-A1BE-F9FAFE014BEF}"/>
          </ac:spMkLst>
        </pc:spChg>
        <pc:spChg chg="add mod ord">
          <ac:chgData name="Jared Ostmeyer" userId="14c2a26e-6770-4957-ba92-de760a629e02" providerId="ADAL" clId="{9CA366F7-2F65-48A2-9D3E-1B7B60ED43CC}" dt="2019-10-30T20:37:11.864" v="606" actId="164"/>
          <ac:spMkLst>
            <pc:docMk/>
            <pc:sldMk cId="2400775455" sldId="256"/>
            <ac:spMk id="11" creationId="{95C2B726-D63D-43FA-BECC-1535C4619B8F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27" creationId="{CC91BF74-A74F-4E1D-AB9D-AAE703A8D318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0" creationId="{9D10203E-5E3B-49A3-807A-F4F15A30A178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1" creationId="{F4FE1D47-ECC9-4978-90A8-FB5C78B224F3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2" creationId="{31F2DC93-3287-40D7-887D-A6387E9668E0}"/>
          </ac:spMkLst>
        </pc:spChg>
        <pc:spChg chg="mod">
          <ac:chgData name="Jared Ostmeyer" userId="14c2a26e-6770-4957-ba92-de760a629e02" providerId="ADAL" clId="{9CA366F7-2F65-48A2-9D3E-1B7B60ED43CC}" dt="2019-10-30T20:47:53.134" v="810" actId="554"/>
          <ac:spMkLst>
            <pc:docMk/>
            <pc:sldMk cId="2400775455" sldId="256"/>
            <ac:spMk id="243" creationId="{76E72D7A-71CB-4A60-93F7-C0044A08591A}"/>
          </ac:spMkLst>
        </pc:spChg>
        <pc:spChg chg="mod">
          <ac:chgData name="Jared Ostmeyer" userId="14c2a26e-6770-4957-ba92-de760a629e02" providerId="ADAL" clId="{9CA366F7-2F65-48A2-9D3E-1B7B60ED43CC}" dt="2019-10-30T20:22:23.301" v="27" actId="1038"/>
          <ac:spMkLst>
            <pc:docMk/>
            <pc:sldMk cId="2400775455" sldId="256"/>
            <ac:spMk id="244" creationId="{A8B3A4D3-FD08-4B91-9EAF-9A71C82BB273}"/>
          </ac:spMkLst>
        </pc:spChg>
        <pc:spChg chg="mod">
          <ac:chgData name="Jared Ostmeyer" userId="14c2a26e-6770-4957-ba92-de760a629e02" providerId="ADAL" clId="{9CA366F7-2F65-48A2-9D3E-1B7B60ED43CC}" dt="2019-10-30T20:47:53.134" v="810" actId="554"/>
          <ac:spMkLst>
            <pc:docMk/>
            <pc:sldMk cId="2400775455" sldId="256"/>
            <ac:spMk id="245" creationId="{C5EE58EE-C8BC-4EF8-BC25-B25BA672D5C2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47" creationId="{662AE67E-5EE7-400D-94CF-E7E9271F59D4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48" creationId="{0057450D-3992-4682-A14E-0A873A33499E}"/>
          </ac:spMkLst>
        </pc:spChg>
        <pc:spChg chg="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49" creationId="{C1A065DE-23D2-4BC2-BC25-AE7F19FA20D5}"/>
          </ac:spMkLst>
        </pc:spChg>
        <pc:spChg chg="del mod">
          <ac:chgData name="Jared Ostmeyer" userId="14c2a26e-6770-4957-ba92-de760a629e02" providerId="ADAL" clId="{9CA366F7-2F65-48A2-9D3E-1B7B60ED43CC}" dt="2019-10-30T20:24:44.062" v="53" actId="478"/>
          <ac:spMkLst>
            <pc:docMk/>
            <pc:sldMk cId="2400775455" sldId="256"/>
            <ac:spMk id="250" creationId="{7A37CD26-F8CF-4467-BD14-5A531DC2B6AD}"/>
          </ac:spMkLst>
        </pc:spChg>
        <pc:spChg chg="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53" creationId="{9118B88A-120F-41DF-9D37-81D703E71097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4" creationId="{7A5E685F-2D49-438E-AD58-84B95C7C1F85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5" creationId="{8582E75F-3EAD-4317-AE4E-4958DFD070F6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6" creationId="{FBB5B449-9A3E-41B6-9219-B2EC5EE60A9A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7" creationId="{BC3CC3F2-400B-4576-80FE-3B370234B7A8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1" creationId="{5C03CB5D-ABAE-4DDF-A4E5-A3ED228E2656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3" creationId="{18D21766-AF17-4437-B754-1BDA01F4EBBF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74" creationId="{8A7A19D2-DB7D-4D84-A31A-59C23BA7A811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77" creationId="{0CDD555B-EEDB-463C-90CE-5B257CF2097D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84" creationId="{AB201296-DF71-4303-8425-2231A6CE4DAD}"/>
          </ac:spMkLst>
        </pc:spChg>
        <pc:spChg chg="add 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87" creationId="{72A8D244-5739-44CF-9AEA-D43F97AF91E1}"/>
          </ac:spMkLst>
        </pc:spChg>
        <pc:spChg chg="add 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88" creationId="{F6E73282-4863-4A54-AD53-3B52A7ED7B35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0" creationId="{4E304FA2-9C2C-486D-B043-F896B4102897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1" creationId="{AD908E5B-04DF-454E-9102-4D213D72EF4C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2" creationId="{8C9CA145-1FA2-417A-8394-4EFAC3035862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3" creationId="{A96170FC-1969-43ED-B905-FB30ADEDCA2D}"/>
          </ac:spMkLst>
        </pc:spChg>
        <pc:spChg chg="mod topLvl">
          <ac:chgData name="Jared Ostmeyer" userId="14c2a26e-6770-4957-ba92-de760a629e02" providerId="ADAL" clId="{9CA366F7-2F65-48A2-9D3E-1B7B60ED43CC}" dt="2019-10-30T20:31:03.292" v="428" actId="164"/>
          <ac:spMkLst>
            <pc:docMk/>
            <pc:sldMk cId="2400775455" sldId="256"/>
            <ac:spMk id="294" creationId="{3B53C48F-3AE1-437F-A05E-B09FD56BEA36}"/>
          </ac:spMkLst>
        </pc:spChg>
        <pc:spChg chg="mod topLvl">
          <ac:chgData name="Jared Ostmeyer" userId="14c2a26e-6770-4957-ba92-de760a629e02" providerId="ADAL" clId="{9CA366F7-2F65-48A2-9D3E-1B7B60ED43CC}" dt="2019-10-30T20:31:03.292" v="428" actId="164"/>
          <ac:spMkLst>
            <pc:docMk/>
            <pc:sldMk cId="2400775455" sldId="256"/>
            <ac:spMk id="295" creationId="{5AC390DE-681B-47CA-AA5A-1F8097A53B37}"/>
          </ac:spMkLst>
        </pc:spChg>
        <pc:spChg chg="add del mod">
          <ac:chgData name="Jared Ostmeyer" userId="14c2a26e-6770-4957-ba92-de760a629e02" providerId="ADAL" clId="{9CA366F7-2F65-48A2-9D3E-1B7B60ED43CC}" dt="2019-10-30T20:30:57.196" v="427"/>
          <ac:spMkLst>
            <pc:docMk/>
            <pc:sldMk cId="2400775455" sldId="256"/>
            <ac:spMk id="296" creationId="{8C424FB3-6DD3-4BED-82D9-5EAC06636831}"/>
          </ac:spMkLst>
        </pc:spChg>
        <pc:spChg chg="add del mod">
          <ac:chgData name="Jared Ostmeyer" userId="14c2a26e-6770-4957-ba92-de760a629e02" providerId="ADAL" clId="{9CA366F7-2F65-48A2-9D3E-1B7B60ED43CC}" dt="2019-10-30T20:30:57.196" v="427"/>
          <ac:spMkLst>
            <pc:docMk/>
            <pc:sldMk cId="2400775455" sldId="256"/>
            <ac:spMk id="297" creationId="{D3A02BF2-0355-4AA6-8E53-932C0DB4BD8B}"/>
          </ac:spMkLst>
        </pc:spChg>
        <pc:spChg chg="add del mod">
          <ac:chgData name="Jared Ostmeyer" userId="14c2a26e-6770-4957-ba92-de760a629e02" providerId="ADAL" clId="{9CA366F7-2F65-48A2-9D3E-1B7B60ED43CC}" dt="2019-10-30T20:30:56.513" v="425"/>
          <ac:spMkLst>
            <pc:docMk/>
            <pc:sldMk cId="2400775455" sldId="256"/>
            <ac:spMk id="298" creationId="{85D9B409-DADF-4E58-884C-3164019F8EEA}"/>
          </ac:spMkLst>
        </pc:spChg>
        <pc:spChg chg="add del mod">
          <ac:chgData name="Jared Ostmeyer" userId="14c2a26e-6770-4957-ba92-de760a629e02" providerId="ADAL" clId="{9CA366F7-2F65-48A2-9D3E-1B7B60ED43CC}" dt="2019-10-30T20:30:56.513" v="425"/>
          <ac:spMkLst>
            <pc:docMk/>
            <pc:sldMk cId="2400775455" sldId="256"/>
            <ac:spMk id="299" creationId="{4853C672-0850-42E1-8C5B-F55306888CE0}"/>
          </ac:spMkLst>
        </pc:spChg>
        <pc:spChg chg="add del mod">
          <ac:chgData name="Jared Ostmeyer" userId="14c2a26e-6770-4957-ba92-de760a629e02" providerId="ADAL" clId="{9CA366F7-2F65-48A2-9D3E-1B7B60ED43CC}" dt="2019-10-30T20:30:55.782" v="422"/>
          <ac:spMkLst>
            <pc:docMk/>
            <pc:sldMk cId="2400775455" sldId="256"/>
            <ac:spMk id="300" creationId="{3E2E2453-5D52-4644-85F9-BD4D9784F142}"/>
          </ac:spMkLst>
        </pc:spChg>
        <pc:spChg chg="add del mod">
          <ac:chgData name="Jared Ostmeyer" userId="14c2a26e-6770-4957-ba92-de760a629e02" providerId="ADAL" clId="{9CA366F7-2F65-48A2-9D3E-1B7B60ED43CC}" dt="2019-10-30T20:30:55.782" v="422"/>
          <ac:spMkLst>
            <pc:docMk/>
            <pc:sldMk cId="2400775455" sldId="256"/>
            <ac:spMk id="301" creationId="{50A57686-A25E-4BD8-B20F-5AA3F8E6832A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303" creationId="{A1084600-F872-4DBA-90AF-DD5CD6A5422F}"/>
          </ac:spMkLst>
        </pc:spChg>
        <pc:spChg chg="mod">
          <ac:chgData name="Jared Ostmeyer" userId="14c2a26e-6770-4957-ba92-de760a629e02" providerId="ADAL" clId="{9CA366F7-2F65-48A2-9D3E-1B7B60ED43CC}" dt="2019-10-30T20:31:52.940" v="490" actId="1076"/>
          <ac:spMkLst>
            <pc:docMk/>
            <pc:sldMk cId="2400775455" sldId="256"/>
            <ac:spMk id="307" creationId="{48A88598-09F8-4531-9CBA-CAAC6A1B439F}"/>
          </ac:spMkLst>
        </pc:spChg>
        <pc:spChg chg="mod">
          <ac:chgData name="Jared Ostmeyer" userId="14c2a26e-6770-4957-ba92-de760a629e02" providerId="ADAL" clId="{9CA366F7-2F65-48A2-9D3E-1B7B60ED43CC}" dt="2019-10-30T20:31:56.052" v="491" actId="1076"/>
          <ac:spMkLst>
            <pc:docMk/>
            <pc:sldMk cId="2400775455" sldId="256"/>
            <ac:spMk id="310" creationId="{3B0ABB17-E2CF-44CB-AC83-0A7059EAA8C4}"/>
          </ac:spMkLst>
        </pc:spChg>
        <pc:spChg chg="mod">
          <ac:chgData name="Jared Ostmeyer" userId="14c2a26e-6770-4957-ba92-de760a629e02" providerId="ADAL" clId="{9CA366F7-2F65-48A2-9D3E-1B7B60ED43CC}" dt="2019-10-30T20:32:01.740" v="492" actId="1076"/>
          <ac:spMkLst>
            <pc:docMk/>
            <pc:sldMk cId="2400775455" sldId="256"/>
            <ac:spMk id="313" creationId="{F36C94BF-8EA3-4313-A674-673F4EB9581A}"/>
          </ac:spMkLst>
        </pc:spChg>
        <pc:spChg chg="mod">
          <ac:chgData name="Jared Ostmeyer" userId="14c2a26e-6770-4957-ba92-de760a629e02" providerId="ADAL" clId="{9CA366F7-2F65-48A2-9D3E-1B7B60ED43CC}" dt="2019-10-30T20:32:16.835" v="496" actId="1076"/>
          <ac:spMkLst>
            <pc:docMk/>
            <pc:sldMk cId="2400775455" sldId="256"/>
            <ac:spMk id="316" creationId="{F17BC5F5-50A7-4AFF-ACB5-C601CDD703F3}"/>
          </ac:spMkLst>
        </pc:spChg>
        <pc:spChg chg="add del">
          <ac:chgData name="Jared Ostmeyer" userId="14c2a26e-6770-4957-ba92-de760a629e02" providerId="ADAL" clId="{9CA366F7-2F65-48A2-9D3E-1B7B60ED43CC}" dt="2019-10-30T20:32:16.324" v="495"/>
          <ac:spMkLst>
            <pc:docMk/>
            <pc:sldMk cId="2400775455" sldId="256"/>
            <ac:spMk id="317" creationId="{D9ABAC99-1779-4E92-B662-7522A86BACB7}"/>
          </ac:spMkLst>
        </pc:spChg>
        <pc:spChg chg="add mod ord">
          <ac:chgData name="Jared Ostmeyer" userId="14c2a26e-6770-4957-ba92-de760a629e02" providerId="ADAL" clId="{9CA366F7-2F65-48A2-9D3E-1B7B60ED43CC}" dt="2019-10-30T20:37:11.864" v="606" actId="164"/>
          <ac:spMkLst>
            <pc:docMk/>
            <pc:sldMk cId="2400775455" sldId="256"/>
            <ac:spMk id="318" creationId="{0C3C9EB0-DB9E-447C-94C0-BA4929CC7EAC}"/>
          </ac:spMkLst>
        </pc:spChg>
        <pc:spChg chg="add del mod">
          <ac:chgData name="Jared Ostmeyer" userId="14c2a26e-6770-4957-ba92-de760a629e02" providerId="ADAL" clId="{9CA366F7-2F65-48A2-9D3E-1B7B60ED43CC}" dt="2019-10-30T20:43:04.737" v="703" actId="478"/>
          <ac:spMkLst>
            <pc:docMk/>
            <pc:sldMk cId="2400775455" sldId="256"/>
            <ac:spMk id="319" creationId="{416305AF-7AE6-4D6E-B9B9-3E145E5AB64B}"/>
          </ac:spMkLst>
        </pc:spChg>
        <pc:spChg chg="mod">
          <ac:chgData name="Jared Ostmeyer" userId="14c2a26e-6770-4957-ba92-de760a629e02" providerId="ADAL" clId="{9CA366F7-2F65-48A2-9D3E-1B7B60ED43CC}" dt="2019-10-30T20:38:02.344" v="618" actId="207"/>
          <ac:spMkLst>
            <pc:docMk/>
            <pc:sldMk cId="2400775455" sldId="256"/>
            <ac:spMk id="321" creationId="{557D7F94-5EA7-47F2-B441-736E8AB19CC6}"/>
          </ac:spMkLst>
        </pc:spChg>
        <pc:spChg chg="mod">
          <ac:chgData name="Jared Ostmeyer" userId="14c2a26e-6770-4957-ba92-de760a629e02" providerId="ADAL" clId="{9CA366F7-2F65-48A2-9D3E-1B7B60ED43CC}" dt="2019-10-30T20:38:02.344" v="618" actId="207"/>
          <ac:spMkLst>
            <pc:docMk/>
            <pc:sldMk cId="2400775455" sldId="256"/>
            <ac:spMk id="322" creationId="{8F862A38-A6D7-4679-B3A2-771D61C59B8E}"/>
          </ac:spMkLst>
        </pc:spChg>
        <pc:spChg chg="mod">
          <ac:chgData name="Jared Ostmeyer" userId="14c2a26e-6770-4957-ba92-de760a629e02" providerId="ADAL" clId="{9CA366F7-2F65-48A2-9D3E-1B7B60ED43CC}" dt="2019-10-30T20:37:24.495" v="611" actId="1076"/>
          <ac:spMkLst>
            <pc:docMk/>
            <pc:sldMk cId="2400775455" sldId="256"/>
            <ac:spMk id="325" creationId="{A0B3F857-756C-40E7-BFF5-5FB19947BA94}"/>
          </ac:spMkLst>
        </pc:spChg>
        <pc:spChg chg="mod">
          <ac:chgData name="Jared Ostmeyer" userId="14c2a26e-6770-4957-ba92-de760a629e02" providerId="ADAL" clId="{9CA366F7-2F65-48A2-9D3E-1B7B60ED43CC}" dt="2019-10-30T20:37:44.058" v="615" actId="1076"/>
          <ac:spMkLst>
            <pc:docMk/>
            <pc:sldMk cId="2400775455" sldId="256"/>
            <ac:spMk id="331" creationId="{360DA44A-08BE-4241-B57F-1D4652206CF0}"/>
          </ac:spMkLst>
        </pc:spChg>
        <pc:spChg chg="add del mod">
          <ac:chgData name="Jared Ostmeyer" userId="14c2a26e-6770-4957-ba92-de760a629e02" providerId="ADAL" clId="{9CA366F7-2F65-48A2-9D3E-1B7B60ED43CC}" dt="2019-10-30T20:43:04.737" v="703" actId="478"/>
          <ac:spMkLst>
            <pc:docMk/>
            <pc:sldMk cId="2400775455" sldId="256"/>
            <ac:spMk id="332" creationId="{560B439A-2ECF-42EF-AFF0-0AD38E23435F}"/>
          </ac:spMkLst>
        </pc:spChg>
        <pc:spChg chg="mod">
          <ac:chgData name="Jared Ostmeyer" userId="14c2a26e-6770-4957-ba92-de760a629e02" providerId="ADAL" clId="{9CA366F7-2F65-48A2-9D3E-1B7B60ED43CC}" dt="2019-10-30T20:47:05.102" v="802" actId="208"/>
          <ac:spMkLst>
            <pc:docMk/>
            <pc:sldMk cId="2400775455" sldId="256"/>
            <ac:spMk id="335" creationId="{5F07144B-1832-41D7-A703-7EE146DBC09B}"/>
          </ac:spMkLst>
        </pc:spChg>
        <pc:spChg chg="mod">
          <ac:chgData name="Jared Ostmeyer" userId="14c2a26e-6770-4957-ba92-de760a629e02" providerId="ADAL" clId="{9CA366F7-2F65-48A2-9D3E-1B7B60ED43CC}" dt="2019-10-30T20:46:50.924" v="797" actId="207"/>
          <ac:spMkLst>
            <pc:docMk/>
            <pc:sldMk cId="2400775455" sldId="256"/>
            <ac:spMk id="336" creationId="{737389CF-3E82-49A2-9446-64B75D6ED470}"/>
          </ac:spMkLst>
        </pc:spChg>
        <pc:spChg chg="mod">
          <ac:chgData name="Jared Ostmeyer" userId="14c2a26e-6770-4957-ba92-de760a629e02" providerId="ADAL" clId="{9CA366F7-2F65-48A2-9D3E-1B7B60ED43CC}" dt="2019-10-30T20:46:54.757" v="798" actId="207"/>
          <ac:spMkLst>
            <pc:docMk/>
            <pc:sldMk cId="2400775455" sldId="256"/>
            <ac:spMk id="337" creationId="{1DE00C95-C17F-416D-9D30-E23E80D15362}"/>
          </ac:spMkLst>
        </pc:spChg>
        <pc:spChg chg="mod">
          <ac:chgData name="Jared Ostmeyer" userId="14c2a26e-6770-4957-ba92-de760a629e02" providerId="ADAL" clId="{9CA366F7-2F65-48A2-9D3E-1B7B60ED43CC}" dt="2019-10-30T20:43:29.843" v="729" actId="1076"/>
          <ac:spMkLst>
            <pc:docMk/>
            <pc:sldMk cId="2400775455" sldId="256"/>
            <ac:spMk id="364" creationId="{2E9DA1C6-A711-4E75-961D-973E26999210}"/>
          </ac:spMkLst>
        </pc:spChg>
        <pc:spChg chg="mod">
          <ac:chgData name="Jared Ostmeyer" userId="14c2a26e-6770-4957-ba92-de760a629e02" providerId="ADAL" clId="{9CA366F7-2F65-48A2-9D3E-1B7B60ED43CC}" dt="2019-10-30T20:46:04.148" v="792" actId="1076"/>
          <ac:spMkLst>
            <pc:docMk/>
            <pc:sldMk cId="2400775455" sldId="256"/>
            <ac:spMk id="373" creationId="{2915572C-A22D-4C48-AF83-D12CE80EA786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88" creationId="{EF46C88F-5A19-4E77-802A-B52116DF55CA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89" creationId="{56E02617-1256-4F89-9A5B-1357B9F84475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92" creationId="{6612B689-4540-4EFF-BD11-85E914D18FC9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4" creationId="{60E8E475-63E1-4076-BDA8-79674C4F61A7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5" creationId="{54525706-0C9E-447F-BF61-DFD16E71534B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7" creationId="{66D74B70-751B-4397-8775-F6F05C6FAA1C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8" creationId="{BE351D00-6D37-4240-8019-C05AC0AA838B}"/>
          </ac:spMkLst>
        </pc:spChg>
        <pc:spChg chg="mod">
          <ac:chgData name="Jared Ostmeyer" userId="14c2a26e-6770-4957-ba92-de760a629e02" providerId="ADAL" clId="{9CA366F7-2F65-48A2-9D3E-1B7B60ED43CC}" dt="2019-10-30T21:07:46.821" v="1335" actId="1037"/>
          <ac:spMkLst>
            <pc:docMk/>
            <pc:sldMk cId="2400775455" sldId="256"/>
            <ac:spMk id="431" creationId="{299EB8C1-412B-4218-8DA9-F15589B85304}"/>
          </ac:spMkLst>
        </pc:spChg>
        <pc:spChg chg="mod">
          <ac:chgData name="Jared Ostmeyer" userId="14c2a26e-6770-4957-ba92-de760a629e02" providerId="ADAL" clId="{9CA366F7-2F65-48A2-9D3E-1B7B60ED43CC}" dt="2019-10-30T20:32:40.793" v="502" actId="107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6" creationId="{3D66D707-994F-4525-8630-1FAE869BD9D9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7" creationId="{56206219-2107-4715-ABF6-9EBA863FC356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8" creationId="{87AC49C7-3424-454F-B529-EB1203B3684E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9" creationId="{A69664D7-EE45-4F12-98BA-D3DC55101F87}"/>
          </ac:grpSpMkLst>
        </pc:grpChg>
        <pc:grpChg chg="add mod">
          <ac:chgData name="Jared Ostmeyer" userId="14c2a26e-6770-4957-ba92-de760a629e02" providerId="ADAL" clId="{9CA366F7-2F65-48A2-9D3E-1B7B60ED43CC}" dt="2019-10-30T20:37:11.864" v="606" actId="164"/>
          <ac:grpSpMkLst>
            <pc:docMk/>
            <pc:sldMk cId="2400775455" sldId="256"/>
            <ac:grpSpMk id="10" creationId="{2CAF3793-693C-4F76-BEBF-B15A0CD4AE03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12" creationId="{1C6546DC-0934-4934-8FC6-88A28BDA2341}"/>
          </ac:grpSpMkLst>
        </pc:grpChg>
        <pc:grpChg chg="mod">
          <ac:chgData name="Jared Ostmeyer" userId="14c2a26e-6770-4957-ba92-de760a629e02" providerId="ADAL" clId="{9CA366F7-2F65-48A2-9D3E-1B7B60ED43CC}" dt="2019-10-30T20:28:08.369" v="317" actId="1035"/>
          <ac:grpSpMkLst>
            <pc:docMk/>
            <pc:sldMk cId="2400775455" sldId="256"/>
            <ac:grpSpMk id="16" creationId="{78CDB49A-1CBB-425F-8DA4-35F911BD4E20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34" creationId="{5F515172-BC35-4C64-819C-15F791FB22C3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41" creationId="{A0CD0DE0-5AFD-4DB3-823E-67AD43DAA80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48" creationId="{42D4EF6E-CD58-4C67-960D-F8669A8772B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55" creationId="{44172CB0-4C60-48E7-9606-646E189B85F2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61" creationId="{7F67E156-23EF-4FF3-9232-FEA2CADA90CD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68" creationId="{F39239C0-0D2E-48B8-A0AB-FFB7BD393F70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75" creationId="{DACC494A-B458-4CA6-8CAD-A311F8811BC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82" creationId="{A54D9DE3-1FD3-463C-9C8F-317899041A47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88" creationId="{A89E1E8F-E354-452D-8803-9A9DC1CD537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93" creationId="{FF104AF8-E8B7-4F5B-AE21-DB7273B5263F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00" creationId="{5089DF9E-7665-40A5-BC15-58F02DED72F0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07" creationId="{BA758054-4327-47C1-892C-B5C5573CBC7D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14" creationId="{DED1C072-3302-476B-AABF-014E999D4D76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21" creationId="{D6A43A84-1718-4E5D-9D23-2F6A133AD0AA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28" creationId="{14C01196-241A-41D2-9885-487B8C828945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35" creationId="{BD3D1412-ABF8-40DC-989A-9DE464C18482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41" creationId="{5F52C0A7-DF26-45EA-9CDE-7BBA6E9482B7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46" creationId="{41E893B1-3961-4148-94A5-DD3A2B8EA4B9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53" creationId="{4F0BF523-F8FA-47D5-82F5-9AEF913531A9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60" creationId="{94D415F8-ABB2-4410-8B31-7C55DD42EAEC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66" creationId="{2EB5B2D6-7510-41E9-BDE0-0442B2F3602E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73" creationId="{2017E627-DFE6-4FDB-A2E1-739E47DE7CCB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80" creationId="{4180A08E-4F4A-4619-A214-617A728803F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92" creationId="{327C1558-523A-4E24-BD1C-307028C19566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05" creationId="{494C7562-6046-4185-8F47-47A4E5A46DD6}"/>
          </ac:grpSpMkLst>
        </pc:grpChg>
        <pc:grpChg chg="del mod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12" creationId="{8E7E6C8B-E0D3-4CD8-93AE-9E615FAA233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15" creationId="{6DF9D97B-8082-4B15-99EB-87FF4C1ACB22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20" creationId="{F94681C7-B301-4C33-B78D-8CE4B5BCF33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32" creationId="{03AF9216-C7FE-4D8A-852E-4085F6675CB3}"/>
          </ac:grpSpMkLst>
        </pc:grpChg>
        <pc:grpChg chg="add del mod">
          <ac:chgData name="Jared Ostmeyer" userId="14c2a26e-6770-4957-ba92-de760a629e02" providerId="ADAL" clId="{9CA366F7-2F65-48A2-9D3E-1B7B60ED43CC}" dt="2019-10-30T20:29:33.003" v="323" actId="165"/>
          <ac:grpSpMkLst>
            <pc:docMk/>
            <pc:sldMk cId="2400775455" sldId="256"/>
            <ac:grpSpMk id="289" creationId="{59BF4DE6-4B03-4786-9A99-0713B1E6F4D8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05" creationId="{6A381DAA-FBE6-4B5E-9550-69A0018B9D91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08" creationId="{5ADA6498-4A2C-4892-9278-AA41F1ECD214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11" creationId="{AAB933D5-B829-4418-971B-2EA70B52FFA1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14" creationId="{573A9382-2732-45A6-9942-441752C7BF59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320" creationId="{F9E1A865-2ED7-4777-A4C1-64EB25261E22}"/>
          </ac:grpSpMkLst>
        </pc:grpChg>
        <pc:grpChg chg="mod">
          <ac:chgData name="Jared Ostmeyer" userId="14c2a26e-6770-4957-ba92-de760a629e02" providerId="ADAL" clId="{9CA366F7-2F65-48A2-9D3E-1B7B60ED43CC}" dt="2019-10-30T20:37:24.495" v="611" actId="1076"/>
          <ac:grpSpMkLst>
            <pc:docMk/>
            <pc:sldMk cId="2400775455" sldId="256"/>
            <ac:grpSpMk id="323" creationId="{C455E11C-38A0-462D-B746-BEB22A5730BF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326" creationId="{B3B31EC3-B75F-4002-AB98-2EFCC752480E}"/>
          </ac:grpSpMkLst>
        </pc:grpChg>
        <pc:grpChg chg="mod">
          <ac:chgData name="Jared Ostmeyer" userId="14c2a26e-6770-4957-ba92-de760a629e02" providerId="ADAL" clId="{9CA366F7-2F65-48A2-9D3E-1B7B60ED43CC}" dt="2019-10-30T20:37:44.058" v="615" actId="1076"/>
          <ac:grpSpMkLst>
            <pc:docMk/>
            <pc:sldMk cId="2400775455" sldId="256"/>
            <ac:grpSpMk id="329" creationId="{FFD398F9-2935-432E-9D29-86588F8B1B90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33" creationId="{A4E73612-A0C9-4CD3-8C28-DBB1C856EBE0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41" creationId="{6AB578D9-01EA-42C8-8426-AFDB227A9FD8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50" creationId="{05A4FD2B-75C6-41D8-AB1E-B01EDDEF895A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9CA366F7-2F65-48A2-9D3E-1B7B60ED43CC}" dt="2019-10-30T20:43:29.843" v="729" actId="1076"/>
          <ac:grpSpMkLst>
            <pc:docMk/>
            <pc:sldMk cId="2400775455" sldId="256"/>
            <ac:grpSpMk id="361" creationId="{FB608A27-B25E-44A9-A6B4-C157174B1E1A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9CA366F7-2F65-48A2-9D3E-1B7B60ED43CC}" dt="2019-10-30T20:46:04.148" v="792" actId="1076"/>
          <ac:grpSpMkLst>
            <pc:docMk/>
            <pc:sldMk cId="2400775455" sldId="256"/>
            <ac:grpSpMk id="368" creationId="{50D6E4C4-9556-49FB-AB72-13364400E3E4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77" creationId="{D0B68041-11E7-4FE8-AF71-7A0B4E13377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84" creationId="{3F770F24-2490-4B79-8ACC-66CC58E3671F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90" creationId="{AE5333CB-E37A-44CB-ABC6-426F4CA7596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98" creationId="{58D663CB-230F-4EFF-A96A-19B5E9387EA6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9CA366F7-2F65-48A2-9D3E-1B7B60ED43CC}" dt="2019-10-30T21:08:14.116" v="1341" actId="553"/>
          <ac:grpSpMkLst>
            <pc:docMk/>
            <pc:sldMk cId="2400775455" sldId="256"/>
            <ac:grpSpMk id="406" creationId="{58EB537F-EFB5-4934-AFB3-A800BF6CBC0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14" creationId="{E1538E32-00D7-4EDC-A4F0-48D1BD2A0426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22" creationId="{2388BA50-36D7-491D-90B2-D8226494ABE8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28" creationId="{72FA73BD-512D-4FF9-88C5-364D561835EA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33" creationId="{6172E621-C550-4512-AD23-6F734B8B3EC7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37" creationId="{A61E1551-84C0-4309-831C-6FC105CF047A}"/>
          </ac:grpSpMkLst>
        </pc:grpChg>
        <pc:graphicFrameChg chg="mod modGraphic">
          <ac:chgData name="Jared Ostmeyer" userId="14c2a26e-6770-4957-ba92-de760a629e02" providerId="ADAL" clId="{9CA366F7-2F65-48A2-9D3E-1B7B60ED43CC}" dt="2019-10-30T20:38:28.236" v="625" actId="14734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del modGraphic">
          <ac:chgData name="Jared Ostmeyer" userId="14c2a26e-6770-4957-ba92-de760a629e02" providerId="ADAL" clId="{9CA366F7-2F65-48A2-9D3E-1B7B60ED43CC}" dt="2019-10-30T20:45:33.851" v="768" actId="478"/>
          <ac:graphicFrameMkLst>
            <pc:docMk/>
            <pc:sldMk cId="2400775455" sldId="256"/>
            <ac:graphicFrameMk id="14" creationId="{427D29C5-6A06-4E3F-B926-4301F9779ED0}"/>
          </ac:graphicFrameMkLst>
        </pc:graphicFrameChg>
        <pc:graphicFrameChg chg="del">
          <ac:chgData name="Jared Ostmeyer" userId="14c2a26e-6770-4957-ba92-de760a629e02" providerId="ADAL" clId="{9CA366F7-2F65-48A2-9D3E-1B7B60ED43CC}" dt="2019-10-30T19:31:55.721" v="0" actId="478"/>
          <ac:graphicFrameMkLst>
            <pc:docMk/>
            <pc:sldMk cId="2400775455" sldId="256"/>
            <ac:graphicFrameMk id="239" creationId="{5F70911E-941B-437C-8A3F-E79BDF577AAB}"/>
          </ac:graphicFrameMkLst>
        </pc:graphicFrameChg>
        <pc:graphicFrameChg chg="mod">
          <ac:chgData name="Jared Ostmeyer" userId="14c2a26e-6770-4957-ba92-de760a629e02" providerId="ADAL" clId="{9CA366F7-2F65-48A2-9D3E-1B7B60ED43CC}" dt="2019-10-30T20:22:43.706" v="34" actId="1036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6" creationId="{F791EB06-3C91-4783-B1E4-B7464A30B5FE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9CA366F7-2F65-48A2-9D3E-1B7B60ED43CC}" dt="2019-10-30T20:28:28.674" v="321" actId="1036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03E6895E-4B9D-4D33-8EAB-4EA0FBCB6C81}"/>
    <pc:docChg chg="undo custSel modSld">
      <pc:chgData name="Jared Ostmeyer" userId="14c2a26e-6770-4957-ba92-de760a629e02" providerId="ADAL" clId="{03E6895E-4B9D-4D33-8EAB-4EA0FBCB6C81}" dt="2019-10-22T21:23:00.739" v="282" actId="1076"/>
      <pc:docMkLst>
        <pc:docMk/>
      </pc:docMkLst>
      <pc:sldChg chg="addSp delSp modSp">
        <pc:chgData name="Jared Ostmeyer" userId="14c2a26e-6770-4957-ba92-de760a629e02" providerId="ADAL" clId="{03E6895E-4B9D-4D33-8EAB-4EA0FBCB6C81}" dt="2019-10-22T21:23:00.739" v="282" actId="1076"/>
        <pc:sldMkLst>
          <pc:docMk/>
          <pc:sldMk cId="2400775455" sldId="256"/>
        </pc:sldMkLst>
        <pc:spChg chg="mod">
          <ac:chgData name="Jared Ostmeyer" userId="14c2a26e-6770-4957-ba92-de760a629e02" providerId="ADAL" clId="{03E6895E-4B9D-4D33-8EAB-4EA0FBCB6C81}" dt="2019-10-22T21:19:06.800" v="210" actId="1076"/>
          <ac:spMkLst>
            <pc:docMk/>
            <pc:sldMk cId="2400775455" sldId="256"/>
            <ac:spMk id="33" creationId="{3086FF7C-3A44-48BC-8977-86EF47519830}"/>
          </ac:spMkLst>
        </pc:spChg>
        <pc:spChg chg="mod">
          <ac:chgData name="Jared Ostmeyer" userId="14c2a26e-6770-4957-ba92-de760a629e02" providerId="ADAL" clId="{03E6895E-4B9D-4D33-8EAB-4EA0FBCB6C81}" dt="2019-10-22T21:20:22.697" v="232" actId="208"/>
          <ac:spMkLst>
            <pc:docMk/>
            <pc:sldMk cId="2400775455" sldId="256"/>
            <ac:spMk id="43" creationId="{F58654D9-143E-4806-A0FC-0F1D8FF8C2B8}"/>
          </ac:spMkLst>
        </pc:spChg>
        <pc:spChg chg="mod">
          <ac:chgData name="Jared Ostmeyer" userId="14c2a26e-6770-4957-ba92-de760a629e02" providerId="ADAL" clId="{03E6895E-4B9D-4D33-8EAB-4EA0FBCB6C81}" dt="2019-10-22T21:21:38.930" v="255" actId="207"/>
          <ac:spMkLst>
            <pc:docMk/>
            <pc:sldMk cId="2400775455" sldId="256"/>
            <ac:spMk id="175" creationId="{82055D62-F595-4AB3-A97E-B2EC717A96DD}"/>
          </ac:spMkLst>
        </pc:spChg>
        <pc:spChg chg="mod">
          <ac:chgData name="Jared Ostmeyer" userId="14c2a26e-6770-4957-ba92-de760a629e02" providerId="ADAL" clId="{03E6895E-4B9D-4D33-8EAB-4EA0FBCB6C81}" dt="2019-10-22T21:01:26.036" v="160" actId="103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03E6895E-4B9D-4D33-8EAB-4EA0FBCB6C81}" dt="2019-10-22T21:00:47.547" v="156" actId="1036"/>
          <ac:spMkLst>
            <pc:docMk/>
            <pc:sldMk cId="2400775455" sldId="256"/>
            <ac:spMk id="446" creationId="{ED6FE5FB-11E2-4306-99AC-6346544B3F98}"/>
          </ac:spMkLst>
        </pc:spChg>
        <pc:grpChg chg="add del mod">
          <ac:chgData name="Jared Ostmeyer" userId="14c2a26e-6770-4957-ba92-de760a629e02" providerId="ADAL" clId="{03E6895E-4B9D-4D33-8EAB-4EA0FBCB6C81}" dt="2019-10-22T21:19:24.108" v="211" actId="478"/>
          <ac:grpSpMkLst>
            <pc:docMk/>
            <pc:sldMk cId="2400775455" sldId="256"/>
            <ac:grpSpMk id="22" creationId="{1148A3DF-106B-45F9-9315-7AE291C37110}"/>
          </ac:grpSpMkLst>
        </pc:grpChg>
        <pc:grpChg chg="add del mod">
          <ac:chgData name="Jared Ostmeyer" userId="14c2a26e-6770-4957-ba92-de760a629e02" providerId="ADAL" clId="{03E6895E-4B9D-4D33-8EAB-4EA0FBCB6C81}" dt="2019-10-22T21:19:24.108" v="211" actId="478"/>
          <ac:grpSpMkLst>
            <pc:docMk/>
            <pc:sldMk cId="2400775455" sldId="256"/>
            <ac:grpSpMk id="27" creationId="{5DF716BC-ED59-4A46-AC38-FF95D34CB1ED}"/>
          </ac:grpSpMkLst>
        </pc:grpChg>
        <pc:grpChg chg="add mod">
          <ac:chgData name="Jared Ostmeyer" userId="14c2a26e-6770-4957-ba92-de760a629e02" providerId="ADAL" clId="{03E6895E-4B9D-4D33-8EAB-4EA0FBCB6C81}" dt="2019-10-22T21:19:50.401" v="221" actId="1076"/>
          <ac:grpSpMkLst>
            <pc:docMk/>
            <pc:sldMk cId="2400775455" sldId="256"/>
            <ac:grpSpMk id="34" creationId="{5F515172-BC35-4C64-819C-15F791FB22C3}"/>
          </ac:grpSpMkLst>
        </pc:grpChg>
        <pc:grpChg chg="add mod">
          <ac:chgData name="Jared Ostmeyer" userId="14c2a26e-6770-4957-ba92-de760a629e02" providerId="ADAL" clId="{03E6895E-4B9D-4D33-8EAB-4EA0FBCB6C81}" dt="2019-10-22T21:20:14.602" v="230" actId="1076"/>
          <ac:grpSpMkLst>
            <pc:docMk/>
            <pc:sldMk cId="2400775455" sldId="256"/>
            <ac:grpSpMk id="41" creationId="{A0CD0DE0-5AFD-4DB3-823E-67AD43DAA804}"/>
          </ac:grpSpMkLst>
        </pc:grpChg>
        <pc:grpChg chg="add mod">
          <ac:chgData name="Jared Ostmeyer" userId="14c2a26e-6770-4957-ba92-de760a629e02" providerId="ADAL" clId="{03E6895E-4B9D-4D33-8EAB-4EA0FBCB6C81}" dt="2019-10-22T21:20:08.922" v="228" actId="1076"/>
          <ac:grpSpMkLst>
            <pc:docMk/>
            <pc:sldMk cId="2400775455" sldId="256"/>
            <ac:grpSpMk id="48" creationId="{42D4EF6E-CD58-4C67-960D-F8669A8772B1}"/>
          </ac:grpSpMkLst>
        </pc:grpChg>
        <pc:grpChg chg="add mod">
          <ac:chgData name="Jared Ostmeyer" userId="14c2a26e-6770-4957-ba92-de760a629e02" providerId="ADAL" clId="{03E6895E-4B9D-4D33-8EAB-4EA0FBCB6C81}" dt="2019-10-22T21:20:28.794" v="233" actId="1076"/>
          <ac:grpSpMkLst>
            <pc:docMk/>
            <pc:sldMk cId="2400775455" sldId="256"/>
            <ac:grpSpMk id="55" creationId="{44172CB0-4C60-48E7-9606-646E189B85F2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61" creationId="{7F67E156-23EF-4FF3-9232-FEA2CADA90CD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68" creationId="{F39239C0-0D2E-48B8-A0AB-FFB7BD393F70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75" creationId="{DACC494A-B458-4CA6-8CAD-A311F8811BC4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82" creationId="{A54D9DE3-1FD3-463C-9C8F-317899041A47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88" creationId="{A89E1E8F-E354-452D-8803-9A9DC1CD5371}"/>
          </ac:grpSpMkLst>
        </pc:grpChg>
        <pc:grpChg chg="add mod">
          <ac:chgData name="Jared Ostmeyer" userId="14c2a26e-6770-4957-ba92-de760a629e02" providerId="ADAL" clId="{03E6895E-4B9D-4D33-8EAB-4EA0FBCB6C81}" dt="2019-10-22T21:21:01.218" v="241" actId="1076"/>
          <ac:grpSpMkLst>
            <pc:docMk/>
            <pc:sldMk cId="2400775455" sldId="256"/>
            <ac:grpSpMk id="93" creationId="{FF104AF8-E8B7-4F5B-AE21-DB7273B5263F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00" creationId="{5089DF9E-7665-40A5-BC15-58F02DED72F0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07" creationId="{BA758054-4327-47C1-892C-B5C5573CBC7D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14" creationId="{DED1C072-3302-476B-AABF-014E999D4D76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21" creationId="{D6A43A84-1718-4E5D-9D23-2F6A133AD0AA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28" creationId="{14C01196-241A-41D2-9885-487B8C828945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35" creationId="{BD3D1412-ABF8-40DC-989A-9DE464C18482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41" creationId="{5F52C0A7-DF26-45EA-9CDE-7BBA6E9482B7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46" creationId="{41E893B1-3961-4148-94A5-DD3A2B8EA4B9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53" creationId="{4F0BF523-F8FA-47D5-82F5-9AEF913531A9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53" creationId="{64FEFEA2-B109-4A82-9B22-D4E5EEEFB47A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60" creationId="{94D415F8-ABB2-4410-8B31-7C55DD42EAEC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61" creationId="{2B692C89-46A2-4436-841E-39EA318280AF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66" creationId="{2EB5B2D6-7510-41E9-BDE0-0442B2F3602E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68" creationId="{CF085020-A992-4A20-ACF0-892254EA21A8}"/>
          </ac:grpSpMkLst>
        </pc:grpChg>
        <pc:grpChg chg="add mod">
          <ac:chgData name="Jared Ostmeyer" userId="14c2a26e-6770-4957-ba92-de760a629e02" providerId="ADAL" clId="{03E6895E-4B9D-4D33-8EAB-4EA0FBCB6C81}" dt="2019-10-22T21:21:46.627" v="258" actId="1076"/>
          <ac:grpSpMkLst>
            <pc:docMk/>
            <pc:sldMk cId="2400775455" sldId="256"/>
            <ac:grpSpMk id="173" creationId="{2017E627-DFE6-4FDB-A2E1-739E47DE7CCB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75" creationId="{A49942FB-CDC5-4B6E-A137-4C3D5F881909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80" creationId="{4180A08E-4F4A-4619-A214-617A728803F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88" creationId="{F4DF06DE-BBAA-4C88-A193-DEECC2C1223B}"/>
          </ac:grpSpMkLst>
        </pc:grpChg>
        <pc:grpChg chg="add mod">
          <ac:chgData name="Jared Ostmeyer" userId="14c2a26e-6770-4957-ba92-de760a629e02" providerId="ADAL" clId="{03E6895E-4B9D-4D33-8EAB-4EA0FBCB6C81}" dt="2019-10-22T21:22:33.308" v="271" actId="1076"/>
          <ac:grpSpMkLst>
            <pc:docMk/>
            <pc:sldMk cId="2400775455" sldId="256"/>
            <ac:grpSpMk id="192" creationId="{327C1558-523A-4E24-BD1C-307028C19566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95" creationId="{11E0E688-B31D-4412-B2FE-B6D0AD9BBDFD}"/>
          </ac:grpSpMkLst>
        </pc:grpChg>
        <pc:grpChg chg="add del mod">
          <ac:chgData name="Jared Ostmeyer" userId="14c2a26e-6770-4957-ba92-de760a629e02" providerId="ADAL" clId="{03E6895E-4B9D-4D33-8EAB-4EA0FBCB6C81}" dt="2019-10-22T21:21:56.381" v="261"/>
          <ac:grpSpMkLst>
            <pc:docMk/>
            <pc:sldMk cId="2400775455" sldId="256"/>
            <ac:grpSpMk id="198" creationId="{EE077CC5-33F8-42E3-88E7-935F2B6683DA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02" creationId="{2FCB31D7-60CE-40B0-9232-FDC2A53B5D94}"/>
          </ac:grpSpMkLst>
        </pc:grpChg>
        <pc:grpChg chg="add mod">
          <ac:chgData name="Jared Ostmeyer" userId="14c2a26e-6770-4957-ba92-de760a629e02" providerId="ADAL" clId="{03E6895E-4B9D-4D33-8EAB-4EA0FBCB6C81}" dt="2019-10-22T21:22:04.131" v="263" actId="1076"/>
          <ac:grpSpMkLst>
            <pc:docMk/>
            <pc:sldMk cId="2400775455" sldId="256"/>
            <ac:grpSpMk id="205" creationId="{494C7562-6046-4185-8F47-47A4E5A46DD6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09" creationId="{EB0B137B-4C15-4F2B-BAB9-F3C3EE1F0EED}"/>
          </ac:grpSpMkLst>
        </pc:grpChg>
        <pc:grpChg chg="add mod">
          <ac:chgData name="Jared Ostmeyer" userId="14c2a26e-6770-4957-ba92-de760a629e02" providerId="ADAL" clId="{03E6895E-4B9D-4D33-8EAB-4EA0FBCB6C81}" dt="2019-10-22T21:22:47.678" v="278" actId="107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03E6895E-4B9D-4D33-8EAB-4EA0FBCB6C81}" dt="2019-10-22T21:20:39.680" v="238" actId="14100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03E6895E-4B9D-4D33-8EAB-4EA0FBCB6C81}" dt="2019-10-22T21:20:41.378" v="239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mod">
          <ac:chgData name="Jared Ostmeyer" userId="14c2a26e-6770-4957-ba92-de760a629e02" providerId="ADAL" clId="{03E6895E-4B9D-4D33-8EAB-4EA0FBCB6C81}" dt="2019-10-22T21:23:00.739" v="282" actId="1076"/>
          <ac:grpSpMkLst>
            <pc:docMk/>
            <pc:sldMk cId="2400775455" sldId="256"/>
            <ac:grpSpMk id="232" creationId="{03AF9216-C7FE-4D8A-852E-4085F6675CB3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65" creationId="{AB1B39FE-3579-45ED-A13D-EB30146B3FF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72" creationId="{0758BD6E-7DFD-42D1-8ECE-368FD281D243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79" creationId="{4E35BA4B-115F-4D4E-8145-5028ABE4E9B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86" creationId="{215CD48A-233C-458B-9D4B-0410624047F1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300" creationId="{4DC2A945-9CF9-4D8C-A871-A25A0F3C720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301" creationId="{79EE18E1-5521-4990-8772-D14F8A0C9680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1" creationId="{56894185-B5F7-4F86-9F2F-94873BF88FD8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2" creationId="{6357071C-3074-4977-A83C-A95212D8293F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3" creationId="{9A6D5404-1543-4D75-B3CC-E256EF7FE375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7" creationId="{845AA3DF-818D-435C-87E2-DBBD8E0BC6A5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8" creationId="{C5150131-B9F7-49CF-8552-2747C2BACEBD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9" creationId="{524D54C7-6F9B-4878-AB2D-283881D742A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1" creationId="{0D6B6DB8-52B7-4590-A09A-68DEBD96D6C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2" creationId="{00ACF689-C2A5-4DFB-ADE0-1505EB50DE6D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4" creationId="{0F1CD482-72EE-460D-8895-28CDF95EF21A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54" creationId="{83DBEE52-FC3F-4F9D-96B0-EF53E76C85DC}"/>
          </ac:grpSpMkLst>
        </pc:grpChg>
        <pc:graphicFrameChg chg="mod modGraphic">
          <ac:chgData name="Jared Ostmeyer" userId="14c2a26e-6770-4957-ba92-de760a629e02" providerId="ADAL" clId="{03E6895E-4B9D-4D33-8EAB-4EA0FBCB6C81}" dt="2019-10-22T21:06:10.884" v="196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03E6895E-4B9D-4D33-8EAB-4EA0FBCB6C81}" dt="2019-10-22T21:06:41.483" v="204" actId="14734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del mod">
          <ac:chgData name="Jared Ostmeyer" userId="14c2a26e-6770-4957-ba92-de760a629e02" providerId="ADAL" clId="{03E6895E-4B9D-4D33-8EAB-4EA0FBCB6C81}" dt="2019-10-22T20:57:25.477" v="62" actId="478"/>
          <ac:graphicFrameMkLst>
            <pc:docMk/>
            <pc:sldMk cId="2400775455" sldId="256"/>
            <ac:graphicFrameMk id="185" creationId="{BD37CF78-0B25-40C8-A2C7-D081576320A7}"/>
          </ac:graphicFrameMkLst>
        </pc:graphicFrameChg>
        <pc:graphicFrameChg chg="add del mod">
          <ac:chgData name="Jared Ostmeyer" userId="14c2a26e-6770-4957-ba92-de760a629e02" providerId="ADAL" clId="{03E6895E-4B9D-4D33-8EAB-4EA0FBCB6C81}" dt="2019-10-22T20:58:13.745" v="77" actId="478"/>
          <ac:graphicFrameMkLst>
            <pc:docMk/>
            <pc:sldMk cId="2400775455" sldId="256"/>
            <ac:graphicFrameMk id="186" creationId="{321C1865-B2E2-403F-9D08-0C23D63B9201}"/>
          </ac:graphicFrameMkLst>
        </pc:graphicFrameChg>
        <pc:graphicFrameChg chg="del">
          <ac:chgData name="Jared Ostmeyer" userId="14c2a26e-6770-4957-ba92-de760a629e02" providerId="ADAL" clId="{03E6895E-4B9D-4D33-8EAB-4EA0FBCB6C81}" dt="2019-10-22T20:55:03.792" v="0" actId="478"/>
          <ac:graphicFrameMkLst>
            <pc:docMk/>
            <pc:sldMk cId="2400775455" sldId="256"/>
            <ac:graphicFrameMk id="228" creationId="{831D3ABF-F5DF-4F73-9BD6-AB647EEECE7F}"/>
          </ac:graphicFrameMkLst>
        </pc:graphicFrame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3" creationId="{518692FC-D7B5-41DF-AF85-4171BF31D156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7" creationId="{DD717022-7F38-4775-A7CA-9E9CE07CB49A}"/>
          </ac:picMkLst>
        </pc:picChg>
      </pc:sldChg>
    </pc:docChg>
  </pc:docChgLst>
  <pc:docChgLst>
    <pc:chgData name="Jared Ostmeyer" userId="14c2a26e-6770-4957-ba92-de760a629e02" providerId="ADAL" clId="{570AE454-30C9-4143-8AD2-7C0E2C5D607E}"/>
    <pc:docChg chg="undo custSel modSld">
      <pc:chgData name="Jared Ostmeyer" userId="14c2a26e-6770-4957-ba92-de760a629e02" providerId="ADAL" clId="{570AE454-30C9-4143-8AD2-7C0E2C5D607E}" dt="2019-11-15T06:08:03.374" v="574" actId="1036"/>
      <pc:docMkLst>
        <pc:docMk/>
      </pc:docMkLst>
      <pc:sldChg chg="addSp delSp modSp">
        <pc:chgData name="Jared Ostmeyer" userId="14c2a26e-6770-4957-ba92-de760a629e02" providerId="ADAL" clId="{570AE454-30C9-4143-8AD2-7C0E2C5D607E}" dt="2019-11-15T06:08:03.374" v="574" actId="1036"/>
        <pc:sldMkLst>
          <pc:docMk/>
          <pc:sldMk cId="2400775455" sldId="256"/>
        </pc:sldMkLst>
        <pc:spChg chg="add del">
          <ac:chgData name="Jared Ostmeyer" userId="14c2a26e-6770-4957-ba92-de760a629e02" providerId="ADAL" clId="{570AE454-30C9-4143-8AD2-7C0E2C5D607E}" dt="2019-11-15T05:50:50.375" v="188"/>
          <ac:spMkLst>
            <pc:docMk/>
            <pc:sldMk cId="2400775455" sldId="256"/>
            <ac:spMk id="14" creationId="{F51191C7-119D-4811-851F-EBB569F08294}"/>
          </ac:spMkLst>
        </pc:spChg>
        <pc:spChg chg="add mod">
          <ac:chgData name="Jared Ostmeyer" userId="14c2a26e-6770-4957-ba92-de760a629e02" providerId="ADAL" clId="{570AE454-30C9-4143-8AD2-7C0E2C5D607E}" dt="2019-11-15T06:08:03.374" v="574" actId="1036"/>
          <ac:spMkLst>
            <pc:docMk/>
            <pc:sldMk cId="2400775455" sldId="256"/>
            <ac:spMk id="15" creationId="{A26D57AD-4CB0-43A9-B7FD-C6CF1E4ED7EF}"/>
          </ac:spMkLst>
        </pc:spChg>
        <pc:spChg chg="add mod">
          <ac:chgData name="Jared Ostmeyer" userId="14c2a26e-6770-4957-ba92-de760a629e02" providerId="ADAL" clId="{570AE454-30C9-4143-8AD2-7C0E2C5D607E}" dt="2019-11-15T06:08:03.374" v="574" actId="1036"/>
          <ac:spMkLst>
            <pc:docMk/>
            <pc:sldMk cId="2400775455" sldId="256"/>
            <ac:spMk id="161" creationId="{4E4D4C16-C81B-4042-8386-7B91D1CEC98B}"/>
          </ac:spMkLst>
        </pc:spChg>
        <pc:spChg chg="add mod">
          <ac:chgData name="Jared Ostmeyer" userId="14c2a26e-6770-4957-ba92-de760a629e02" providerId="ADAL" clId="{570AE454-30C9-4143-8AD2-7C0E2C5D607E}" dt="2019-11-15T06:06:12.795" v="558" actId="14100"/>
          <ac:spMkLst>
            <pc:docMk/>
            <pc:sldMk cId="2400775455" sldId="256"/>
            <ac:spMk id="162" creationId="{EA81CB8B-3812-48EE-AA97-64F266FA8CA3}"/>
          </ac:spMkLst>
        </pc:spChg>
        <pc:spChg chg="add mod">
          <ac:chgData name="Jared Ostmeyer" userId="14c2a26e-6770-4957-ba92-de760a629e02" providerId="ADAL" clId="{570AE454-30C9-4143-8AD2-7C0E2C5D607E}" dt="2019-11-15T05:52:46.923" v="229" actId="1036"/>
          <ac:spMkLst>
            <pc:docMk/>
            <pc:sldMk cId="2400775455" sldId="256"/>
            <ac:spMk id="163" creationId="{8BB99E8C-DA09-4DA3-AE02-D9CD634F36F9}"/>
          </ac:spMkLst>
        </pc:spChg>
        <pc:spChg chg="add mod">
          <ac:chgData name="Jared Ostmeyer" userId="14c2a26e-6770-4957-ba92-de760a629e02" providerId="ADAL" clId="{570AE454-30C9-4143-8AD2-7C0E2C5D607E}" dt="2019-11-15T06:08:03.374" v="574" actId="1036"/>
          <ac:spMkLst>
            <pc:docMk/>
            <pc:sldMk cId="2400775455" sldId="256"/>
            <ac:spMk id="164" creationId="{0A733BBD-79DB-4227-AFC3-6D81ECE49BB4}"/>
          </ac:spMkLst>
        </pc:spChg>
        <pc:spChg chg="add mod">
          <ac:chgData name="Jared Ostmeyer" userId="14c2a26e-6770-4957-ba92-de760a629e02" providerId="ADAL" clId="{570AE454-30C9-4143-8AD2-7C0E2C5D607E}" dt="2019-11-15T06:08:03.374" v="574" actId="1036"/>
          <ac:spMkLst>
            <pc:docMk/>
            <pc:sldMk cId="2400775455" sldId="256"/>
            <ac:spMk id="165" creationId="{8B6402F6-17B9-465F-B526-D2C875259D41}"/>
          </ac:spMkLst>
        </pc:spChg>
        <pc:spChg chg="add del">
          <ac:chgData name="Jared Ostmeyer" userId="14c2a26e-6770-4957-ba92-de760a629e02" providerId="ADAL" clId="{570AE454-30C9-4143-8AD2-7C0E2C5D607E}" dt="2019-11-15T05:35:12.354" v="2" actId="478"/>
          <ac:spMkLst>
            <pc:docMk/>
            <pc:sldMk cId="2400775455" sldId="256"/>
            <ac:spMk id="166" creationId="{720AA968-7248-46FD-AE60-32DB8902C5D4}"/>
          </ac:spMkLst>
        </pc:spChg>
        <pc:spChg chg="add del">
          <ac:chgData name="Jared Ostmeyer" userId="14c2a26e-6770-4957-ba92-de760a629e02" providerId="ADAL" clId="{570AE454-30C9-4143-8AD2-7C0E2C5D607E}" dt="2019-11-15T05:35:12.354" v="2" actId="478"/>
          <ac:spMkLst>
            <pc:docMk/>
            <pc:sldMk cId="2400775455" sldId="256"/>
            <ac:spMk id="167" creationId="{AD279289-4E71-4EB0-95FA-B1D0817B2978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172" creationId="{214D4CEC-B4F7-4461-86C2-07E0BBEF52EE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173" creationId="{1DDDFAF1-A977-454B-B9EE-5FAFA81F9491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175" creationId="{424D36F5-E700-47A9-9904-C493FF8835B5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176" creationId="{307330F9-6787-47A0-BC6E-7F79DFD7A597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177" creationId="{A6FD3EFB-CDEA-4057-ADE2-C880E1DD64C6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183" creationId="{6629D78B-5D41-4226-80B2-6885D287A2BB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185" creationId="{8871E78A-031A-4034-9915-1B4B36F77941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186" creationId="{33D1F060-81EC-45A0-85EB-BDC7DE6F2CBE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196" creationId="{0D7391C8-9E8B-48AE-A29A-EFBF9DE6CEAE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198" creationId="{C8421046-5BF1-49DC-ADCA-888FA72A4BE1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03" creationId="{E163D15C-ADB9-47E2-BE25-FD953CD90A8F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04" creationId="{417EE260-F747-4761-B557-49985CF46C5C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08" creationId="{1DD3AF13-CAD3-4772-90C5-FC1EA8C38EF5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09" creationId="{3E9CE4DF-473B-4DA4-898B-26D0917BC4E2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27" creationId="{CC91BF74-A74F-4E1D-AB9D-AAE703A8D318}"/>
          </ac:spMkLst>
        </pc:spChg>
        <pc:spChg chg="add del">
          <ac:chgData name="Jared Ostmeyer" userId="14c2a26e-6770-4957-ba92-de760a629e02" providerId="ADAL" clId="{570AE454-30C9-4143-8AD2-7C0E2C5D607E}" dt="2019-11-15T05:35:46.112" v="4" actId="478"/>
          <ac:spMkLst>
            <pc:docMk/>
            <pc:sldMk cId="2400775455" sldId="256"/>
            <ac:spMk id="230" creationId="{8809E3E6-DAFD-45D9-9ABF-797BB8922D26}"/>
          </ac:spMkLst>
        </pc:spChg>
        <pc:spChg chg="add del">
          <ac:chgData name="Jared Ostmeyer" userId="14c2a26e-6770-4957-ba92-de760a629e02" providerId="ADAL" clId="{570AE454-30C9-4143-8AD2-7C0E2C5D607E}" dt="2019-11-15T05:35:46.112" v="4" actId="478"/>
          <ac:spMkLst>
            <pc:docMk/>
            <pc:sldMk cId="2400775455" sldId="256"/>
            <ac:spMk id="231" creationId="{1D76DE26-7B71-4CBA-83DA-2A0B4D989E42}"/>
          </ac:spMkLst>
        </pc:spChg>
        <pc:spChg chg="add del">
          <ac:chgData name="Jared Ostmeyer" userId="14c2a26e-6770-4957-ba92-de760a629e02" providerId="ADAL" clId="{570AE454-30C9-4143-8AD2-7C0E2C5D607E}" dt="2019-11-15T05:35:46.112" v="4" actId="478"/>
          <ac:spMkLst>
            <pc:docMk/>
            <pc:sldMk cId="2400775455" sldId="256"/>
            <ac:spMk id="232" creationId="{FD9B37BC-F62D-448F-BAD3-54DE0C68B5DA}"/>
          </ac:spMkLst>
        </pc:spChg>
        <pc:spChg chg="add del">
          <ac:chgData name="Jared Ostmeyer" userId="14c2a26e-6770-4957-ba92-de760a629e02" providerId="ADAL" clId="{570AE454-30C9-4143-8AD2-7C0E2C5D607E}" dt="2019-11-15T05:35:12.354" v="2" actId="478"/>
          <ac:spMkLst>
            <pc:docMk/>
            <pc:sldMk cId="2400775455" sldId="256"/>
            <ac:spMk id="233" creationId="{C28FFDF9-833B-4B01-9D5E-EB88E6E84188}"/>
          </ac:spMkLst>
        </pc:spChg>
        <pc:spChg chg="add del">
          <ac:chgData name="Jared Ostmeyer" userId="14c2a26e-6770-4957-ba92-de760a629e02" providerId="ADAL" clId="{570AE454-30C9-4143-8AD2-7C0E2C5D607E}" dt="2019-11-15T05:35:12.354" v="2" actId="478"/>
          <ac:spMkLst>
            <pc:docMk/>
            <pc:sldMk cId="2400775455" sldId="256"/>
            <ac:spMk id="234" creationId="{C4BAD215-0256-45A6-A84E-07E1E969865C}"/>
          </ac:spMkLst>
        </pc:spChg>
        <pc:spChg chg="add del">
          <ac:chgData name="Jared Ostmeyer" userId="14c2a26e-6770-4957-ba92-de760a629e02" providerId="ADAL" clId="{570AE454-30C9-4143-8AD2-7C0E2C5D607E}" dt="2019-11-15T05:35:12.354" v="2" actId="478"/>
          <ac:spMkLst>
            <pc:docMk/>
            <pc:sldMk cId="2400775455" sldId="256"/>
            <ac:spMk id="235" creationId="{8466DA24-EF38-4C8E-AC57-18FA34EF1D86}"/>
          </ac:spMkLst>
        </pc:spChg>
        <pc:spChg chg="add del">
          <ac:chgData name="Jared Ostmeyer" userId="14c2a26e-6770-4957-ba92-de760a629e02" providerId="ADAL" clId="{570AE454-30C9-4143-8AD2-7C0E2C5D607E}" dt="2019-11-15T05:35:12.354" v="2" actId="478"/>
          <ac:spMkLst>
            <pc:docMk/>
            <pc:sldMk cId="2400775455" sldId="256"/>
            <ac:spMk id="236" creationId="{888AA15A-5E3B-417D-9C56-EF9705AAB602}"/>
          </ac:spMkLst>
        </pc:spChg>
        <pc:spChg chg="add del">
          <ac:chgData name="Jared Ostmeyer" userId="14c2a26e-6770-4957-ba92-de760a629e02" providerId="ADAL" clId="{570AE454-30C9-4143-8AD2-7C0E2C5D607E}" dt="2019-11-15T05:35:12.354" v="2" actId="478"/>
          <ac:spMkLst>
            <pc:docMk/>
            <pc:sldMk cId="2400775455" sldId="256"/>
            <ac:spMk id="237" creationId="{B656026B-4746-44FD-A96E-E6EEEB0F3524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43" creationId="{76E72D7A-71CB-4A60-93F7-C0044A08591A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44" creationId="{A8B3A4D3-FD08-4B91-9EAF-9A71C82BB273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45" creationId="{C5EE58EE-C8BC-4EF8-BC25-B25BA672D5C2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49" creationId="{C1A065DE-23D2-4BC2-BC25-AE7F19FA20D5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51" creationId="{3DE65087-9351-4453-AB82-FC165B210A59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53" creationId="{9118B88A-120F-41DF-9D37-81D703E71097}"/>
          </ac:spMkLst>
        </pc:spChg>
        <pc:spChg chg="add del">
          <ac:chgData name="Jared Ostmeyer" userId="14c2a26e-6770-4957-ba92-de760a629e02" providerId="ADAL" clId="{570AE454-30C9-4143-8AD2-7C0E2C5D607E}" dt="2019-11-15T05:35:12.354" v="2" actId="478"/>
          <ac:spMkLst>
            <pc:docMk/>
            <pc:sldMk cId="2400775455" sldId="256"/>
            <ac:spMk id="256" creationId="{C7CDBE9C-775B-4675-958F-E8108B524319}"/>
          </ac:spMkLst>
        </pc:spChg>
        <pc:spChg chg="add del">
          <ac:chgData name="Jared Ostmeyer" userId="14c2a26e-6770-4957-ba92-de760a629e02" providerId="ADAL" clId="{570AE454-30C9-4143-8AD2-7C0E2C5D607E}" dt="2019-11-15T05:35:12.354" v="2" actId="478"/>
          <ac:spMkLst>
            <pc:docMk/>
            <pc:sldMk cId="2400775455" sldId="256"/>
            <ac:spMk id="257" creationId="{9BF39A82-1A69-4191-8551-584A6B1C08F7}"/>
          </ac:spMkLst>
        </pc:spChg>
        <pc:spChg chg="add del">
          <ac:chgData name="Jared Ostmeyer" userId="14c2a26e-6770-4957-ba92-de760a629e02" providerId="ADAL" clId="{570AE454-30C9-4143-8AD2-7C0E2C5D607E}" dt="2019-11-15T05:35:12.354" v="2" actId="478"/>
          <ac:spMkLst>
            <pc:docMk/>
            <pc:sldMk cId="2400775455" sldId="256"/>
            <ac:spMk id="258" creationId="{58073C9F-CA36-405B-BF0A-FDDF2D0FCA7D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65" creationId="{F4D8D85E-0D6D-492B-A4A5-F49076833EF1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74" creationId="{8A7A19D2-DB7D-4D84-A31A-59C23BA7A811}"/>
          </ac:spMkLst>
        </pc:spChg>
        <pc:spChg chg="add mod">
          <ac:chgData name="Jared Ostmeyer" userId="14c2a26e-6770-4957-ba92-de760a629e02" providerId="ADAL" clId="{570AE454-30C9-4143-8AD2-7C0E2C5D607E}" dt="2019-11-15T06:08:03.374" v="574" actId="1036"/>
          <ac:spMkLst>
            <pc:docMk/>
            <pc:sldMk cId="2400775455" sldId="256"/>
            <ac:spMk id="276" creationId="{6E0A31B5-160C-4812-B3AF-A99EA5B718B2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77" creationId="{0CDD555B-EEDB-463C-90CE-5B257CF2097D}"/>
          </ac:spMkLst>
        </pc:spChg>
        <pc:spChg chg="add mod">
          <ac:chgData name="Jared Ostmeyer" userId="14c2a26e-6770-4957-ba92-de760a629e02" providerId="ADAL" clId="{570AE454-30C9-4143-8AD2-7C0E2C5D607E}" dt="2019-11-15T06:08:03.374" v="574" actId="1036"/>
          <ac:spMkLst>
            <pc:docMk/>
            <pc:sldMk cId="2400775455" sldId="256"/>
            <ac:spMk id="278" creationId="{10E27EE9-48C1-44A0-98CD-C7B695068B1B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84" creationId="{AB201296-DF71-4303-8425-2231A6CE4DAD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87" creationId="{72A8D244-5739-44CF-9AEA-D43F97AF91E1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88" creationId="{F6E73282-4863-4A54-AD53-3B52A7ED7B35}"/>
          </ac:spMkLst>
        </pc:spChg>
        <pc:spChg chg="add mod">
          <ac:chgData name="Jared Ostmeyer" userId="14c2a26e-6770-4957-ba92-de760a629e02" providerId="ADAL" clId="{570AE454-30C9-4143-8AD2-7C0E2C5D607E}" dt="2019-11-15T06:08:03.374" v="574" actId="1036"/>
          <ac:spMkLst>
            <pc:docMk/>
            <pc:sldMk cId="2400775455" sldId="256"/>
            <ac:spMk id="297" creationId="{3A9D2248-9481-4021-8192-76742F860655}"/>
          </ac:spMkLst>
        </pc:spChg>
        <pc:spChg chg="add mod">
          <ac:chgData name="Jared Ostmeyer" userId="14c2a26e-6770-4957-ba92-de760a629e02" providerId="ADAL" clId="{570AE454-30C9-4143-8AD2-7C0E2C5D607E}" dt="2019-11-15T06:08:03.374" v="574" actId="1036"/>
          <ac:spMkLst>
            <pc:docMk/>
            <pc:sldMk cId="2400775455" sldId="256"/>
            <ac:spMk id="298" creationId="{33CF7DEF-B160-4C86-8EAD-1B3B846AB3A7}"/>
          </ac:spMkLst>
        </pc:spChg>
        <pc:spChg chg="add mod">
          <ac:chgData name="Jared Ostmeyer" userId="14c2a26e-6770-4957-ba92-de760a629e02" providerId="ADAL" clId="{570AE454-30C9-4143-8AD2-7C0E2C5D607E}" dt="2019-11-15T05:52:46.923" v="229" actId="1036"/>
          <ac:spMkLst>
            <pc:docMk/>
            <pc:sldMk cId="2400775455" sldId="256"/>
            <ac:spMk id="314" creationId="{235C32BD-9E04-4116-8BA4-FB036EE4470A}"/>
          </ac:spMkLst>
        </pc:spChg>
        <pc:spChg chg="add mod">
          <ac:chgData name="Jared Ostmeyer" userId="14c2a26e-6770-4957-ba92-de760a629e02" providerId="ADAL" clId="{570AE454-30C9-4143-8AD2-7C0E2C5D607E}" dt="2019-11-15T05:52:46.923" v="229" actId="1036"/>
          <ac:spMkLst>
            <pc:docMk/>
            <pc:sldMk cId="2400775455" sldId="256"/>
            <ac:spMk id="315" creationId="{8B60BAF5-7DE3-4D88-83B6-B3765AE0BE70}"/>
          </ac:spMkLst>
        </pc:spChg>
        <pc:spChg chg="add del mod">
          <ac:chgData name="Jared Ostmeyer" userId="14c2a26e-6770-4957-ba92-de760a629e02" providerId="ADAL" clId="{570AE454-30C9-4143-8AD2-7C0E2C5D607E}" dt="2019-11-15T05:53:54.764" v="278" actId="478"/>
          <ac:spMkLst>
            <pc:docMk/>
            <pc:sldMk cId="2400775455" sldId="256"/>
            <ac:spMk id="318" creationId="{7E276282-A8F9-4E50-898B-96BE444BE8A1}"/>
          </ac:spMkLst>
        </pc:spChg>
        <pc:spChg chg="add mod">
          <ac:chgData name="Jared Ostmeyer" userId="14c2a26e-6770-4957-ba92-de760a629e02" providerId="ADAL" clId="{570AE454-30C9-4143-8AD2-7C0E2C5D607E}" dt="2019-11-15T06:06:49.125" v="568" actId="1038"/>
          <ac:spMkLst>
            <pc:docMk/>
            <pc:sldMk cId="2400775455" sldId="256"/>
            <ac:spMk id="319" creationId="{7EA93DC9-F8DC-40BF-A93E-55F20EBF870C}"/>
          </ac:spMkLst>
        </pc:spChg>
        <pc:spChg chg="add del mod">
          <ac:chgData name="Jared Ostmeyer" userId="14c2a26e-6770-4957-ba92-de760a629e02" providerId="ADAL" clId="{570AE454-30C9-4143-8AD2-7C0E2C5D607E}" dt="2019-11-15T05:41:12.675" v="152" actId="478"/>
          <ac:spMkLst>
            <pc:docMk/>
            <pc:sldMk cId="2400775455" sldId="256"/>
            <ac:spMk id="320" creationId="{6AAC34BB-1E98-47B4-94D6-60947E049085}"/>
          </ac:spMkLst>
        </pc:spChg>
        <pc:spChg chg="add mod">
          <ac:chgData name="Jared Ostmeyer" userId="14c2a26e-6770-4957-ba92-de760a629e02" providerId="ADAL" clId="{570AE454-30C9-4143-8AD2-7C0E2C5D607E}" dt="2019-11-15T06:06:49.125" v="568" actId="1038"/>
          <ac:spMkLst>
            <pc:docMk/>
            <pc:sldMk cId="2400775455" sldId="256"/>
            <ac:spMk id="324" creationId="{79814C6B-C9B0-4BDE-9290-ED74F229C821}"/>
          </ac:spMkLst>
        </pc:spChg>
        <pc:spChg chg="add mod topLvl">
          <ac:chgData name="Jared Ostmeyer" userId="14c2a26e-6770-4957-ba92-de760a629e02" providerId="ADAL" clId="{570AE454-30C9-4143-8AD2-7C0E2C5D607E}" dt="2019-11-15T05:52:46.923" v="229" actId="1036"/>
          <ac:spMkLst>
            <pc:docMk/>
            <pc:sldMk cId="2400775455" sldId="256"/>
            <ac:spMk id="325" creationId="{296FAE4D-4E79-4BFC-8B84-95783FE13263}"/>
          </ac:spMkLst>
        </pc:spChg>
        <pc:spChg chg="add mod">
          <ac:chgData name="Jared Ostmeyer" userId="14c2a26e-6770-4957-ba92-de760a629e02" providerId="ADAL" clId="{570AE454-30C9-4143-8AD2-7C0E2C5D607E}" dt="2019-11-15T05:52:46.923" v="229" actId="1036"/>
          <ac:spMkLst>
            <pc:docMk/>
            <pc:sldMk cId="2400775455" sldId="256"/>
            <ac:spMk id="440" creationId="{5C2DDAC2-3F93-4F8C-91CA-F81FB705DC7F}"/>
          </ac:spMkLst>
        </pc:spChg>
        <pc:spChg chg="add mod">
          <ac:chgData name="Jared Ostmeyer" userId="14c2a26e-6770-4957-ba92-de760a629e02" providerId="ADAL" clId="{570AE454-30C9-4143-8AD2-7C0E2C5D607E}" dt="2019-11-15T05:52:46.923" v="229" actId="1036"/>
          <ac:spMkLst>
            <pc:docMk/>
            <pc:sldMk cId="2400775455" sldId="256"/>
            <ac:spMk id="445" creationId="{CB88864D-1788-4306-971C-FABC38E5C3A3}"/>
          </ac:spMkLst>
        </pc:spChg>
        <pc:spChg chg="mod">
          <ac:chgData name="Jared Ostmeyer" userId="14c2a26e-6770-4957-ba92-de760a629e02" providerId="ADAL" clId="{570AE454-30C9-4143-8AD2-7C0E2C5D607E}" dt="2019-11-15T05:54:34.064" v="327" actId="1036"/>
          <ac:spMkLst>
            <pc:docMk/>
            <pc:sldMk cId="2400775455" sldId="256"/>
            <ac:spMk id="446" creationId="{ED6FE5FB-11E2-4306-99AC-6346544B3F98}"/>
          </ac:spMkLst>
        </pc:spChg>
        <pc:spChg chg="add mod">
          <ac:chgData name="Jared Ostmeyer" userId="14c2a26e-6770-4957-ba92-de760a629e02" providerId="ADAL" clId="{570AE454-30C9-4143-8AD2-7C0E2C5D607E}" dt="2019-11-15T06:06:44.803" v="567" actId="553"/>
          <ac:spMkLst>
            <pc:docMk/>
            <pc:sldMk cId="2400775455" sldId="256"/>
            <ac:spMk id="451" creationId="{A443E415-6042-4E0D-B936-7D575B0F0486}"/>
          </ac:spMkLst>
        </pc:spChg>
        <pc:spChg chg="add mod">
          <ac:chgData name="Jared Ostmeyer" userId="14c2a26e-6770-4957-ba92-de760a629e02" providerId="ADAL" clId="{570AE454-30C9-4143-8AD2-7C0E2C5D607E}" dt="2019-11-15T05:52:46.923" v="229" actId="1036"/>
          <ac:spMkLst>
            <pc:docMk/>
            <pc:sldMk cId="2400775455" sldId="256"/>
            <ac:spMk id="452" creationId="{2DA2B3CD-4C36-4A2C-B103-D8AAFF6FA5F2}"/>
          </ac:spMkLst>
        </pc:spChg>
        <pc:spChg chg="add mod">
          <ac:chgData name="Jared Ostmeyer" userId="14c2a26e-6770-4957-ba92-de760a629e02" providerId="ADAL" clId="{570AE454-30C9-4143-8AD2-7C0E2C5D607E}" dt="2019-11-15T05:52:46.923" v="229" actId="1036"/>
          <ac:spMkLst>
            <pc:docMk/>
            <pc:sldMk cId="2400775455" sldId="256"/>
            <ac:spMk id="453" creationId="{AABD243E-607E-451F-A351-63105CB2297E}"/>
          </ac:spMkLst>
        </pc:spChg>
        <pc:spChg chg="add mod">
          <ac:chgData name="Jared Ostmeyer" userId="14c2a26e-6770-4957-ba92-de760a629e02" providerId="ADAL" clId="{570AE454-30C9-4143-8AD2-7C0E2C5D607E}" dt="2019-11-15T05:55:21.854" v="369" actId="1038"/>
          <ac:spMkLst>
            <pc:docMk/>
            <pc:sldMk cId="2400775455" sldId="256"/>
            <ac:spMk id="454" creationId="{40CBB65B-866D-425B-BBDD-9028174FADA8}"/>
          </ac:spMkLst>
        </pc:spChg>
        <pc:spChg chg="add mod">
          <ac:chgData name="Jared Ostmeyer" userId="14c2a26e-6770-4957-ba92-de760a629e02" providerId="ADAL" clId="{570AE454-30C9-4143-8AD2-7C0E2C5D607E}" dt="2019-11-15T06:05:46.180" v="540" actId="1076"/>
          <ac:spMkLst>
            <pc:docMk/>
            <pc:sldMk cId="2400775455" sldId="256"/>
            <ac:spMk id="455" creationId="{8FC245B1-D53D-4CC2-9758-1EE150F43C5F}"/>
          </ac:spMkLst>
        </pc:spChg>
        <pc:spChg chg="add mod">
          <ac:chgData name="Jared Ostmeyer" userId="14c2a26e-6770-4957-ba92-de760a629e02" providerId="ADAL" clId="{570AE454-30C9-4143-8AD2-7C0E2C5D607E}" dt="2019-11-15T06:05:39.435" v="539" actId="1076"/>
          <ac:spMkLst>
            <pc:docMk/>
            <pc:sldMk cId="2400775455" sldId="256"/>
            <ac:spMk id="456" creationId="{913B7526-C178-4F35-A756-7FC65815DF7D}"/>
          </ac:spMkLst>
        </pc:spChg>
        <pc:spChg chg="add mod">
          <ac:chgData name="Jared Ostmeyer" userId="14c2a26e-6770-4957-ba92-de760a629e02" providerId="ADAL" clId="{570AE454-30C9-4143-8AD2-7C0E2C5D607E}" dt="2019-11-15T06:05:39.435" v="539" actId="1076"/>
          <ac:spMkLst>
            <pc:docMk/>
            <pc:sldMk cId="2400775455" sldId="256"/>
            <ac:spMk id="457" creationId="{0CE6CB96-22D3-45C0-823B-B1F58E04D8C0}"/>
          </ac:spMkLst>
        </pc:spChg>
        <pc:spChg chg="add del mod">
          <ac:chgData name="Jared Ostmeyer" userId="14c2a26e-6770-4957-ba92-de760a629e02" providerId="ADAL" clId="{570AE454-30C9-4143-8AD2-7C0E2C5D607E}" dt="2019-11-15T06:02:56.641" v="430" actId="478"/>
          <ac:spMkLst>
            <pc:docMk/>
            <pc:sldMk cId="2400775455" sldId="256"/>
            <ac:spMk id="458" creationId="{CD38BD22-6502-4E9E-9659-B6727B1075D6}"/>
          </ac:spMkLst>
        </pc:spChg>
        <pc:spChg chg="add mod">
          <ac:chgData name="Jared Ostmeyer" userId="14c2a26e-6770-4957-ba92-de760a629e02" providerId="ADAL" clId="{570AE454-30C9-4143-8AD2-7C0E2C5D607E}" dt="2019-11-15T06:05:39.435" v="539" actId="1076"/>
          <ac:spMkLst>
            <pc:docMk/>
            <pc:sldMk cId="2400775455" sldId="256"/>
            <ac:spMk id="459" creationId="{41F2993C-9B42-4B29-825B-AF8309D24896}"/>
          </ac:spMkLst>
        </pc:spChg>
        <pc:spChg chg="add mod">
          <ac:chgData name="Jared Ostmeyer" userId="14c2a26e-6770-4957-ba92-de760a629e02" providerId="ADAL" clId="{570AE454-30C9-4143-8AD2-7C0E2C5D607E}" dt="2019-11-15T06:05:46.180" v="540" actId="1076"/>
          <ac:spMkLst>
            <pc:docMk/>
            <pc:sldMk cId="2400775455" sldId="256"/>
            <ac:spMk id="460" creationId="{124D0ED9-BC50-4AAF-ACB6-8C2AF6BD2D28}"/>
          </ac:spMkLst>
        </pc:spChg>
        <pc:spChg chg="add mod">
          <ac:chgData name="Jared Ostmeyer" userId="14c2a26e-6770-4957-ba92-de760a629e02" providerId="ADAL" clId="{570AE454-30C9-4143-8AD2-7C0E2C5D607E}" dt="2019-11-15T06:05:50.998" v="549" actId="1038"/>
          <ac:spMkLst>
            <pc:docMk/>
            <pc:sldMk cId="2400775455" sldId="256"/>
            <ac:spMk id="461" creationId="{B09C9FFC-03DC-43A4-8245-4ED709C0F5EB}"/>
          </ac:spMkLst>
        </pc:spChg>
        <pc:spChg chg="add mod">
          <ac:chgData name="Jared Ostmeyer" userId="14c2a26e-6770-4957-ba92-de760a629e02" providerId="ADAL" clId="{570AE454-30C9-4143-8AD2-7C0E2C5D607E}" dt="2019-11-15T06:05:50.998" v="549" actId="1038"/>
          <ac:spMkLst>
            <pc:docMk/>
            <pc:sldMk cId="2400775455" sldId="256"/>
            <ac:spMk id="462" creationId="{248CC40C-547E-48CD-99A6-8ED556C97085}"/>
          </ac:spMkLst>
        </pc:spChg>
        <pc:grpChg chg="add del mod">
          <ac:chgData name="Jared Ostmeyer" userId="14c2a26e-6770-4957-ba92-de760a629e02" providerId="ADAL" clId="{570AE454-30C9-4143-8AD2-7C0E2C5D607E}" dt="2019-11-15T05:39:02.802" v="107" actId="165"/>
          <ac:grpSpMkLst>
            <pc:docMk/>
            <pc:sldMk cId="2400775455" sldId="256"/>
            <ac:grpSpMk id="4" creationId="{CB3DFC1F-5C6B-4969-9675-94D0920984D5}"/>
          </ac:grpSpMkLst>
        </pc:grpChg>
        <pc:grpChg chg="add del">
          <ac:chgData name="Jared Ostmeyer" userId="14c2a26e-6770-4957-ba92-de760a629e02" providerId="ADAL" clId="{570AE454-30C9-4143-8AD2-7C0E2C5D607E}" dt="2019-11-15T05:35:46.112" v="4" actId="478"/>
          <ac:grpSpMkLst>
            <pc:docMk/>
            <pc:sldMk cId="2400775455" sldId="256"/>
            <ac:grpSpMk id="168" creationId="{C959ED21-1989-45C2-AE04-4FFF9B691E8A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200" creationId="{A8CBD54F-F1FC-4FD1-BDFA-E59F55BB1F1C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205" creationId="{E81BF941-930C-4CEB-AE09-A7BDA7191D35}"/>
          </ac:grpSpMkLst>
        </pc:grpChg>
        <pc:grpChg chg="add del">
          <ac:chgData name="Jared Ostmeyer" userId="14c2a26e-6770-4957-ba92-de760a629e02" providerId="ADAL" clId="{570AE454-30C9-4143-8AD2-7C0E2C5D607E}" dt="2019-11-15T05:35:12.354" v="2" actId="478"/>
          <ac:grpSpMkLst>
            <pc:docMk/>
            <pc:sldMk cId="2400775455" sldId="256"/>
            <ac:grpSpMk id="217" creationId="{BB93BE26-E534-48D2-B417-D4A1CA6FE9E5}"/>
          </ac:grpSpMkLst>
        </pc:grpChg>
        <pc:grpChg chg="add del">
          <ac:chgData name="Jared Ostmeyer" userId="14c2a26e-6770-4957-ba92-de760a629e02" providerId="ADAL" clId="{570AE454-30C9-4143-8AD2-7C0E2C5D607E}" dt="2019-11-15T05:35:12.354" v="2" actId="478"/>
          <ac:grpSpMkLst>
            <pc:docMk/>
            <pc:sldMk cId="2400775455" sldId="256"/>
            <ac:grpSpMk id="238" creationId="{859F9FF8-24FD-45FE-B636-D7C1588872A5}"/>
          </ac:grpSpMkLst>
        </pc:grpChg>
        <pc:grpChg chg="add mod">
          <ac:chgData name="Jared Ostmeyer" userId="14c2a26e-6770-4957-ba92-de760a629e02" providerId="ADAL" clId="{570AE454-30C9-4143-8AD2-7C0E2C5D607E}" dt="2019-11-15T05:52:46.923" v="229" actId="1036"/>
          <ac:grpSpMkLst>
            <pc:docMk/>
            <pc:sldMk cId="2400775455" sldId="256"/>
            <ac:grpSpMk id="259" creationId="{185277F4-6961-43BE-A2F1-C75C2A154B95}"/>
          </ac:grpSpMkLst>
        </pc:grpChg>
        <pc:grpChg chg="add mod">
          <ac:chgData name="Jared Ostmeyer" userId="14c2a26e-6770-4957-ba92-de760a629e02" providerId="ADAL" clId="{570AE454-30C9-4143-8AD2-7C0E2C5D607E}" dt="2019-11-15T05:52:46.923" v="229" actId="1036"/>
          <ac:grpSpMkLst>
            <pc:docMk/>
            <pc:sldMk cId="2400775455" sldId="256"/>
            <ac:grpSpMk id="279" creationId="{2371F4F5-5FEC-429B-8531-4445C91C4974}"/>
          </ac:grpSpMkLst>
        </pc:grpChg>
        <pc:grpChg chg="add mod">
          <ac:chgData name="Jared Ostmeyer" userId="14c2a26e-6770-4957-ba92-de760a629e02" providerId="ADAL" clId="{570AE454-30C9-4143-8AD2-7C0E2C5D607E}" dt="2019-11-15T05:52:46.923" v="229" actId="1036"/>
          <ac:grpSpMkLst>
            <pc:docMk/>
            <pc:sldMk cId="2400775455" sldId="256"/>
            <ac:grpSpMk id="299" creationId="{89C87480-DCE3-455C-A8C5-76756B56C27D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333" creationId="{A4E73612-A0C9-4CD3-8C28-DBB1C856EBE0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341" creationId="{6AB578D9-01EA-42C8-8426-AFDB227A9FD8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350" creationId="{05A4FD2B-75C6-41D8-AB1E-B01EDDEF895A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358" creationId="{C69DD984-7DC0-4A76-9415-CF1E3C823793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365" creationId="{0D8ADD45-29EB-461C-AC38-0DA143F95108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374" creationId="{753C6346-C3E2-467A-B01F-173D74543F69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381" creationId="{2FC98EBA-E3A1-46A0-9868-3D434A63B61E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387" creationId="{E5FD187D-6EA9-463C-B892-F5829D662A53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395" creationId="{A461B1B8-B11C-4F94-B5DF-F40744C50733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403" creationId="{2D1F3D90-96F9-411D-9354-4C6A7DD9CB8F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411" creationId="{9DF72F1A-73D3-4287-8E27-D2CBC61606A6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418" creationId="{E549CDC4-8BE8-499E-8FC3-D75425E43463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425" creationId="{8B6D93B6-1388-47A3-8589-02596ECBD77B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433" creationId="{6172E621-C550-4512-AD23-6F734B8B3EC7}"/>
          </ac:grpSpMkLst>
        </pc:grpChg>
        <pc:graphicFrameChg chg="del">
          <ac:chgData name="Jared Ostmeyer" userId="14c2a26e-6770-4957-ba92-de760a629e02" providerId="ADAL" clId="{570AE454-30C9-4143-8AD2-7C0E2C5D607E}" dt="2019-11-15T05:34:57.019" v="0" actId="478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del">
          <ac:chgData name="Jared Ostmeyer" userId="14c2a26e-6770-4957-ba92-de760a629e02" providerId="ADAL" clId="{570AE454-30C9-4143-8AD2-7C0E2C5D607E}" dt="2019-11-15T05:34:57.019" v="0" actId="478"/>
          <ac:graphicFrameMkLst>
            <pc:docMk/>
            <pc:sldMk cId="2400775455" sldId="256"/>
            <ac:graphicFrameMk id="170" creationId="{F97128BB-BA32-48D0-B041-F002146CC886}"/>
          </ac:graphicFrameMkLst>
        </pc:graphicFrameChg>
        <pc:picChg chg="del">
          <ac:chgData name="Jared Ostmeyer" userId="14c2a26e-6770-4957-ba92-de760a629e02" providerId="ADAL" clId="{570AE454-30C9-4143-8AD2-7C0E2C5D607E}" dt="2019-11-15T05:34:57.019" v="0" actId="478"/>
          <ac:picMkLst>
            <pc:docMk/>
            <pc:sldMk cId="2400775455" sldId="256"/>
            <ac:picMk id="182" creationId="{576A160D-1F27-4756-BE7A-A574131245D4}"/>
          </ac:picMkLst>
        </pc:picChg>
        <pc:picChg chg="del">
          <ac:chgData name="Jared Ostmeyer" userId="14c2a26e-6770-4957-ba92-de760a629e02" providerId="ADAL" clId="{570AE454-30C9-4143-8AD2-7C0E2C5D607E}" dt="2019-11-15T05:34:57.019" v="0" actId="478"/>
          <ac:picMkLst>
            <pc:docMk/>
            <pc:sldMk cId="2400775455" sldId="256"/>
            <ac:picMk id="184" creationId="{76D5004A-6415-4987-9686-27C6BFC30BA6}"/>
          </ac:picMkLst>
        </pc:picChg>
        <pc:picChg chg="del">
          <ac:chgData name="Jared Ostmeyer" userId="14c2a26e-6770-4957-ba92-de760a629e02" providerId="ADAL" clId="{570AE454-30C9-4143-8AD2-7C0E2C5D607E}" dt="2019-11-15T05:34:57.019" v="0" actId="478"/>
          <ac:picMkLst>
            <pc:docMk/>
            <pc:sldMk cId="2400775455" sldId="256"/>
            <ac:picMk id="187" creationId="{DD717022-7F38-4775-A7CA-9E9CE07CB49A}"/>
          </ac:picMkLst>
        </pc:pic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80" creationId="{D7107FC8-04F0-430D-AF69-2EF1A91ED17B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81" creationId="{A52EBB05-BA22-4A48-9B52-1B0EFAC834E4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88" creationId="{248EC61B-9DAE-4CC8-B74D-32D57C07F0AA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89" creationId="{778BA430-82C7-43F1-A454-01B6FDCD0163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90" creationId="{D42DA3DB-26B9-46FA-8E36-C2CE5F9C9B01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91" creationId="{75242726-E2F5-4751-A380-2B8373179FC6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92" creationId="{7B625D8B-0B89-4189-BAEC-B47996931B7E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93" creationId="{870B2FB2-B7F7-4ED2-A0AA-475CB86E3BC9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94" creationId="{843CE622-B0E5-4914-BEE2-F976EF0A6A18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95" creationId="{EF7AAB71-4285-48B6-A73F-2EB2A175B8BC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97" creationId="{71FEF158-F932-4815-99AB-C7990A842B1C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99" creationId="{F1B5F32B-AF8B-47DD-9E26-7D3A16C82B87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210" creationId="{BB8AD349-54C3-46C4-9904-7C5303DF4766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316" creationId="{FC3D3487-E574-4A8E-8830-D2FA4396779E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317" creationId="{DEDBC956-EDD6-405D-8AC9-28419FD6A3C7}"/>
          </ac:cxnSpMkLst>
        </pc:cxnChg>
        <pc:cxnChg chg="add del mod">
          <ac:chgData name="Jared Ostmeyer" userId="14c2a26e-6770-4957-ba92-de760a629e02" providerId="ADAL" clId="{570AE454-30C9-4143-8AD2-7C0E2C5D607E}" dt="2019-11-15T05:53:54.764" v="278" actId="478"/>
          <ac:cxnSpMkLst>
            <pc:docMk/>
            <pc:sldMk cId="2400775455" sldId="256"/>
            <ac:cxnSpMk id="321" creationId="{1E192022-CA22-43D6-8FEB-E2DF6B63D17E}"/>
          </ac:cxnSpMkLst>
        </pc:cxnChg>
        <pc:cxnChg chg="add mod">
          <ac:chgData name="Jared Ostmeyer" userId="14c2a26e-6770-4957-ba92-de760a629e02" providerId="ADAL" clId="{570AE454-30C9-4143-8AD2-7C0E2C5D607E}" dt="2019-11-15T06:06:49.125" v="568" actId="1038"/>
          <ac:cxnSpMkLst>
            <pc:docMk/>
            <pc:sldMk cId="2400775455" sldId="256"/>
            <ac:cxnSpMk id="322" creationId="{41258694-CB58-40FE-81A5-BEC75D58CA47}"/>
          </ac:cxnSpMkLst>
        </pc:cxnChg>
        <pc:cxnChg chg="add mod">
          <ac:chgData name="Jared Ostmeyer" userId="14c2a26e-6770-4957-ba92-de760a629e02" providerId="ADAL" clId="{570AE454-30C9-4143-8AD2-7C0E2C5D607E}" dt="2019-11-15T06:06:49.125" v="568" actId="1038"/>
          <ac:cxnSpMkLst>
            <pc:docMk/>
            <pc:sldMk cId="2400775455" sldId="256"/>
            <ac:cxnSpMk id="323" creationId="{F4B0C7B7-A442-467B-8A75-A92D8A9B1EDF}"/>
          </ac:cxnSpMkLst>
        </pc:cxnChg>
        <pc:cxnChg chg="add mod topLvl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326" creationId="{417B23FA-30E1-4ADD-A065-F2985139A38A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327" creationId="{A51052F0-9427-4A0F-9F72-A30A473536A1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328" creationId="{52589DFD-ECAA-4819-9D4E-993160CAA394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329" creationId="{D6196CAE-A127-4A6A-B3B5-F12A8D602D53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330" creationId="{48168579-32A3-4FF8-B4F0-0033C4E3971C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331" creationId="{42741D8C-ECA8-475D-ABB1-3B12792B4CF8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332" creationId="{6AC15EBB-4363-4214-92C9-DAEA9952A583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441" creationId="{A062E806-5CEA-4B17-A68A-32E31DF37652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442" creationId="{CB39014A-2190-42C9-A757-00CC7369FA15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443" creationId="{9E401695-EA7C-4784-B15E-155BE819098B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444" creationId="{788D4314-1E2E-4DD3-895E-293ABD6606BC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447" creationId="{0E4BDE6B-B298-4BA3-9544-371E53A31B8D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448" creationId="{8D8369D4-5144-4AFB-BE7F-2C39D573F1E5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449" creationId="{EC86B54C-49B2-4834-B58B-BF97F3979B75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450" creationId="{B6C3EA07-D413-48C5-82A9-6C3EB3D15137}"/>
          </ac:cxnSpMkLst>
        </pc:cxnChg>
      </pc:sldChg>
    </pc:docChg>
  </pc:docChgLst>
  <pc:docChgLst>
    <pc:chgData name="Jared Ostmeyer" userId="14c2a26e-6770-4957-ba92-de760a629e02" providerId="ADAL" clId="{05D2143A-9B39-4625-8E88-C64376F4DFF7}"/>
    <pc:docChg chg="undo custSel modSld">
      <pc:chgData name="Jared Ostmeyer" userId="14c2a26e-6770-4957-ba92-de760a629e02" providerId="ADAL" clId="{05D2143A-9B39-4625-8E88-C64376F4DFF7}" dt="2019-09-17T12:14:38.033" v="382"/>
      <pc:docMkLst>
        <pc:docMk/>
      </pc:docMkLst>
      <pc:sldChg chg="addSp delSp modSp">
        <pc:chgData name="Jared Ostmeyer" userId="14c2a26e-6770-4957-ba92-de760a629e02" providerId="ADAL" clId="{05D2143A-9B39-4625-8E88-C64376F4DFF7}" dt="2019-09-17T12:14:38.033" v="382"/>
        <pc:sldMkLst>
          <pc:docMk/>
          <pc:sldMk cId="2400775455" sldId="256"/>
        </pc:sldMkLst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" creationId="{3F253B3F-5C1F-4303-A2F2-30AA4F59C22E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11" creationId="{FA07420A-A0BB-44A4-A54F-9EE5A7A629C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3" creationId="{146C8169-01C8-47A4-9A89-109EE1362BE1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4" creationId="{DC053792-5921-45E7-A075-7D408ED45CD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5" creationId="{759D410D-CF9C-4C27-B274-1FE1CBC5779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6" creationId="{E5DF3655-E0C5-46A2-B61E-300D280A8BCE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7" creationId="{0A377520-A8B8-4018-A592-B5E14D05ED8B}"/>
          </ac:spMkLst>
        </pc:spChg>
        <pc:spChg chg="add del mod">
          <ac:chgData name="Jared Ostmeyer" userId="14c2a26e-6770-4957-ba92-de760a629e02" providerId="ADAL" clId="{05D2143A-9B39-4625-8E88-C64376F4DFF7}" dt="2019-09-17T12:13:20.174" v="365" actId="478"/>
          <ac:spMkLst>
            <pc:docMk/>
            <pc:sldMk cId="2400775455" sldId="256"/>
            <ac:spMk id="275" creationId="{3611D9FE-1315-4DD5-A5F5-D862471AD4EA}"/>
          </ac:spMkLst>
        </pc:spChg>
        <pc:spChg chg="add mod">
          <ac:chgData name="Jared Ostmeyer" userId="14c2a26e-6770-4957-ba92-de760a629e02" providerId="ADAL" clId="{05D2143A-9B39-4625-8E88-C64376F4DFF7}" dt="2019-09-17T12:13:13.868" v="364" actId="1076"/>
          <ac:spMkLst>
            <pc:docMk/>
            <pc:sldMk cId="2400775455" sldId="256"/>
            <ac:spMk id="276" creationId="{D0B9C3D8-ABD4-4550-BA06-8EFAE4402F59}"/>
          </ac:spMkLst>
        </pc:spChg>
        <pc:spChg chg="add mod">
          <ac:chgData name="Jared Ostmeyer" userId="14c2a26e-6770-4957-ba92-de760a629e02" providerId="ADAL" clId="{05D2143A-9B39-4625-8E88-C64376F4DFF7}" dt="2019-09-17T12:13:13.868" v="364" actId="1076"/>
          <ac:spMkLst>
            <pc:docMk/>
            <pc:sldMk cId="2400775455" sldId="256"/>
            <ac:spMk id="298" creationId="{56F8A670-F8B7-433C-AA0F-4D770F525E3B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306" creationId="{0557BB29-53DA-492F-AEF4-E693ECC4D852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435" creationId="{87B89356-6683-4398-BB5A-102DBF352812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497" creationId="{9B5A9353-7BDC-442F-B4A2-3A5DE8D5AC00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19" creationId="{B294E3B0-AD4B-48F9-879D-078846B1684B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77" creationId="{0D39AE13-EE64-4EC9-8DF7-B01070D5D2CC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78" creationId="{B99EAC96-60A0-4EEC-8D47-B5C214192912}"/>
          </ac:spMkLst>
        </pc:spChg>
        <pc:spChg chg="mod">
          <ac:chgData name="Jared Ostmeyer" userId="14c2a26e-6770-4957-ba92-de760a629e02" providerId="ADAL" clId="{05D2143A-9B39-4625-8E88-C64376F4DFF7}" dt="2019-09-17T11:50:09.382" v="146" actId="20577"/>
          <ac:spMkLst>
            <pc:docMk/>
            <pc:sldMk cId="2400775455" sldId="256"/>
            <ac:spMk id="591" creationId="{5C6AC8FD-0BCE-4B20-848B-3AE9BFF986A0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2" creationId="{4CDBA7E5-328B-4115-BC4A-15BBB855D46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3" creationId="{15E4749D-4A9E-46DC-94A2-3396E77682A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4" creationId="{831850EC-1077-4E91-A607-104001B5765D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5" creationId="{713E18D5-C249-498C-92AA-748A15FBEF1F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08" creationId="{532F732A-13F0-4CD7-944A-8561D49DBAD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2" creationId="{9680C364-7DE1-4E57-957F-1706563C35B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3" creationId="{EA383E03-61E6-4893-98DC-806CF3788A8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4" creationId="{141686C2-53A9-455D-98B9-1174A620061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77" creationId="{370101C2-23F0-4AAB-A729-DD333C98DC1C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78" creationId="{5C381BA8-DDCE-44B7-8139-C769D2BBE47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700" creationId="{8B3CDF66-4FBC-46AE-86D3-E9C65C24E8BD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707" creationId="{776FC55B-04D4-4A10-907D-F3C45C4679BE}"/>
          </ac:spMkLst>
        </pc:s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" creationId="{009CE037-A7B9-4AAA-A2B7-E1D2E415D1B4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12" creationId="{B3A898A7-7583-4F5E-AD2C-24CA851A9CB8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77" creationId="{274456EC-BD8F-4C8E-ADC6-6079EAB58014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0" creationId="{0DA761CD-6C89-4814-933B-D89C5314ED24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3" creationId="{9B0EAA95-36D9-437C-A4DA-AF001337AD4D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6" creationId="{A08B10FC-5ABA-47F9-BB8D-57659713281B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9" creationId="{166F2F20-CCB1-4F80-83B1-9252A1F247FD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92" creationId="{2FF14317-555F-4681-A3CF-E07EC55B7675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95" creationId="{90A8AD3B-9E11-410D-8AE6-64DCE70C99E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07" creationId="{212BD911-6DA6-42FD-9B4B-EAB921BE6DA8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0" creationId="{720B0F7C-7E1A-4C27-8323-E61A4736D00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3" creationId="{60B843EC-5B83-41E3-8E62-DC28851780A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6" creationId="{B3624850-40EC-4B57-931F-844332F1F30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9" creationId="{D55BEB8F-E544-41A9-8A93-5D603B253D0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22" creationId="{3E36FACE-9E21-4C6D-BDD3-4FC7042A5C9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410" creationId="{CA851F53-401D-45D9-983A-4E6C93CECE8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498" creationId="{10ECAFC5-E30A-45B7-9E85-44F20C2311EC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1" creationId="{2A91010A-3E09-4BD2-844B-AC8D22FA7BD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4" creationId="{ACDA28F6-0902-435A-BC1A-593434ED57AA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7" creationId="{B19F2F6D-132F-4581-9CE5-031CA831D9BB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0" creationId="{D994434B-384C-493F-8093-21EBADD6BC2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3" creationId="{B21FB3F4-A96B-4453-A689-21E38601EB3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6" creationId="{0AFB51DC-660B-43B7-B39D-A01B6955924A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79" creationId="{FD393617-60B8-4FE7-AF04-BDA426FE2A0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2" creationId="{1953F499-1138-4D56-9665-3B4BDF4A935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5" creationId="{689218DB-F1EE-4D62-935C-642AEF06665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8" creationId="{5FB7D664-796D-413C-A121-0DAD24C4BDAB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96" creationId="{4F6BECB8-9CC5-4F42-B710-2F5FC8AB651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99" creationId="{740DC4AC-B82E-455B-A3B4-FCCBEBF9635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2" creationId="{BFEC6F21-539D-4DAD-BACB-0623E8C441F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5" creationId="{853228B1-3789-48A9-9E76-EB7EA209784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9" creationId="{4B09C680-0BCA-49FE-9CB1-BA3C484DFF73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79" creationId="{BD430612-958E-46E7-9B6A-FD07A68AA424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2" creationId="{DF70919B-8D7B-421D-95A9-74FC42E1811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5" creationId="{59A4E60D-5144-4968-AE86-FE2B7E55633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8" creationId="{67E77C72-8B1D-4085-BAC3-72D7D3C3207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1" creationId="{DD45FC03-6CD8-4657-8F46-E8EDA8CC830F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4" creationId="{D804921C-341B-45B9-A9DD-3C1EB2FAE57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7" creationId="{48BF2672-0CC8-4A21-B4E5-559AB19A10B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1" creationId="{309E34BB-55C7-42FD-8F1A-21129F6CAD9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4" creationId="{263FA59D-D373-4635-91A7-9B154C766D89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9" creationId="{0C1D8B3B-D28A-4619-9E84-EC103CB2C0F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12" creationId="{46BFB42E-6674-4B46-BBB7-84D519581F27}"/>
          </ac:grpSpMkLst>
        </pc:grpChg>
        <pc:graphicFrameChg chg="add mod modGraphic">
          <ac:chgData name="Jared Ostmeyer" userId="14c2a26e-6770-4957-ba92-de760a629e02" providerId="ADAL" clId="{05D2143A-9B39-4625-8E88-C64376F4DFF7}" dt="2019-09-17T12:14:38.033" v="382"/>
          <ac:graphicFrameMkLst>
            <pc:docMk/>
            <pc:sldMk cId="2400775455" sldId="256"/>
            <ac:graphicFrameMk id="2" creationId="{5C8D703C-8085-4884-BEEE-D50916AB7A20}"/>
          </ac:graphicFrameMkLst>
        </pc:graphicFrameChg>
      </pc:sldChg>
    </pc:docChg>
  </pc:docChgLst>
  <pc:docChgLst>
    <pc:chgData name="Jared Ostmeyer" userId="14c2a26e-6770-4957-ba92-de760a629e02" providerId="ADAL" clId="{C880CA5B-A204-4CF5-903A-2D33DAD0D08E}"/>
    <pc:docChg chg="undo redo custSel modSld modMainMaster">
      <pc:chgData name="Jared Ostmeyer" userId="14c2a26e-6770-4957-ba92-de760a629e02" providerId="ADAL" clId="{C880CA5B-A204-4CF5-903A-2D33DAD0D08E}" dt="2019-11-19T04:34:51.488" v="1709" actId="1036"/>
      <pc:docMkLst>
        <pc:docMk/>
      </pc:docMkLst>
      <pc:sldChg chg="addSp delSp modSp">
        <pc:chgData name="Jared Ostmeyer" userId="14c2a26e-6770-4957-ba92-de760a629e02" providerId="ADAL" clId="{C880CA5B-A204-4CF5-903A-2D33DAD0D08E}" dt="2019-11-19T04:34:51.488" v="1709" actId="1036"/>
        <pc:sldMkLst>
          <pc:docMk/>
          <pc:sldMk cId="2400775455" sldId="256"/>
        </pc:sldMkLst>
        <pc:spChg chg="del mod">
          <ac:chgData name="Jared Ostmeyer" userId="14c2a26e-6770-4957-ba92-de760a629e02" providerId="ADAL" clId="{C880CA5B-A204-4CF5-903A-2D33DAD0D08E}" dt="2019-11-19T04:30:53.372" v="1622" actId="478"/>
          <ac:spMkLst>
            <pc:docMk/>
            <pc:sldMk cId="2400775455" sldId="256"/>
            <ac:spMk id="4" creationId="{A28D7B43-E4A3-453A-B265-C13683696752}"/>
          </ac:spMkLst>
        </pc:spChg>
        <pc:spChg chg="del mod">
          <ac:chgData name="Jared Ostmeyer" userId="14c2a26e-6770-4957-ba92-de760a629e02" providerId="ADAL" clId="{C880CA5B-A204-4CF5-903A-2D33DAD0D08E}" dt="2019-11-19T04:30:53.372" v="1622" actId="478"/>
          <ac:spMkLst>
            <pc:docMk/>
            <pc:sldMk cId="2400775455" sldId="256"/>
            <ac:spMk id="6" creationId="{0A42ED3A-5872-4141-B3C0-F93B90615D50}"/>
          </ac:spMkLst>
        </pc:spChg>
        <pc:spChg chg="add del mod ord">
          <ac:chgData name="Jared Ostmeyer" userId="14c2a26e-6770-4957-ba92-de760a629e02" providerId="ADAL" clId="{C880CA5B-A204-4CF5-903A-2D33DAD0D08E}" dt="2019-11-19T04:13:46.151" v="1277" actId="478"/>
          <ac:spMkLst>
            <pc:docMk/>
            <pc:sldMk cId="2400775455" sldId="256"/>
            <ac:spMk id="9" creationId="{D9DF9BA0-1CA4-4F41-BCE0-1FF8B87C6B93}"/>
          </ac:spMkLst>
        </pc:spChg>
        <pc:spChg chg="add del mod">
          <ac:chgData name="Jared Ostmeyer" userId="14c2a26e-6770-4957-ba92-de760a629e02" providerId="ADAL" clId="{C880CA5B-A204-4CF5-903A-2D33DAD0D08E}" dt="2019-11-19T03:28:07.197" v="233" actId="478"/>
          <ac:spMkLst>
            <pc:docMk/>
            <pc:sldMk cId="2400775455" sldId="256"/>
            <ac:spMk id="10" creationId="{E7A56C97-0A9D-4D2E-A38F-1CF86AA50E12}"/>
          </ac:spMkLst>
        </pc:spChg>
        <pc:spChg chg="add del mod">
          <ac:chgData name="Jared Ostmeyer" userId="14c2a26e-6770-4957-ba92-de760a629e02" providerId="ADAL" clId="{C880CA5B-A204-4CF5-903A-2D33DAD0D08E}" dt="2019-11-19T03:38:14.408" v="487" actId="478"/>
          <ac:spMkLst>
            <pc:docMk/>
            <pc:sldMk cId="2400775455" sldId="256"/>
            <ac:spMk id="14" creationId="{A95338EB-B0B1-465B-AF20-105D67CF2AF7}"/>
          </ac:spMkLst>
        </pc:spChg>
        <pc:spChg chg="del">
          <ac:chgData name="Jared Ostmeyer" userId="14c2a26e-6770-4957-ba92-de760a629e02" providerId="ADAL" clId="{C880CA5B-A204-4CF5-903A-2D33DAD0D08E}" dt="2019-11-19T03:19:46.744" v="1" actId="478"/>
          <ac:spMkLst>
            <pc:docMk/>
            <pc:sldMk cId="2400775455" sldId="256"/>
            <ac:spMk id="15" creationId="{A26D57AD-4CB0-43A9-B7FD-C6CF1E4ED7EF}"/>
          </ac:spMkLst>
        </pc:spChg>
        <pc:spChg chg="add mod ord">
          <ac:chgData name="Jared Ostmeyer" userId="14c2a26e-6770-4957-ba92-de760a629e02" providerId="ADAL" clId="{C880CA5B-A204-4CF5-903A-2D33DAD0D08E}" dt="2019-11-19T04:31:48.325" v="1655" actId="1036"/>
          <ac:spMkLst>
            <pc:docMk/>
            <pc:sldMk cId="2400775455" sldId="256"/>
            <ac:spMk id="17" creationId="{0EF86037-86D9-4607-85D7-F55DF0851A5F}"/>
          </ac:spMkLst>
        </pc:spChg>
        <pc:spChg chg="add mod ord">
          <ac:chgData name="Jared Ostmeyer" userId="14c2a26e-6770-4957-ba92-de760a629e02" providerId="ADAL" clId="{C880CA5B-A204-4CF5-903A-2D33DAD0D08E}" dt="2019-11-19T04:10:49.364" v="1180" actId="164"/>
          <ac:spMkLst>
            <pc:docMk/>
            <pc:sldMk cId="2400775455" sldId="256"/>
            <ac:spMk id="24" creationId="{179C92C5-0992-4FEB-9E77-FFDB94AC5369}"/>
          </ac:spMkLst>
        </pc:spChg>
        <pc:spChg chg="add del mod">
          <ac:chgData name="Jared Ostmeyer" userId="14c2a26e-6770-4957-ba92-de760a629e02" providerId="ADAL" clId="{C880CA5B-A204-4CF5-903A-2D33DAD0D08E}" dt="2019-11-19T04:30:49.526" v="1621" actId="478"/>
          <ac:spMkLst>
            <pc:docMk/>
            <pc:sldMk cId="2400775455" sldId="256"/>
            <ac:spMk id="29" creationId="{F5312CC1-2E6E-4162-BDCC-2F129581AC0F}"/>
          </ac:spMkLst>
        </pc:spChg>
        <pc:spChg chg="del">
          <ac:chgData name="Jared Ostmeyer" userId="14c2a26e-6770-4957-ba92-de760a629e02" providerId="ADAL" clId="{C880CA5B-A204-4CF5-903A-2D33DAD0D08E}" dt="2019-11-19T03:19:46.744" v="1" actId="478"/>
          <ac:spMkLst>
            <pc:docMk/>
            <pc:sldMk cId="2400775455" sldId="256"/>
            <ac:spMk id="95" creationId="{3BCD5835-985C-41E8-B26A-09713704A253}"/>
          </ac:spMkLst>
        </pc:spChg>
        <pc:spChg chg="add del mod ord">
          <ac:chgData name="Jared Ostmeyer" userId="14c2a26e-6770-4957-ba92-de760a629e02" providerId="ADAL" clId="{C880CA5B-A204-4CF5-903A-2D33DAD0D08E}" dt="2019-11-19T03:21:11.683" v="59"/>
          <ac:spMkLst>
            <pc:docMk/>
            <pc:sldMk cId="2400775455" sldId="256"/>
            <ac:spMk id="126" creationId="{505E32FB-8A68-4E03-A2B9-46A30370EA50}"/>
          </ac:spMkLst>
        </pc:spChg>
        <pc:spChg chg="add del mod ord">
          <ac:chgData name="Jared Ostmeyer" userId="14c2a26e-6770-4957-ba92-de760a629e02" providerId="ADAL" clId="{C880CA5B-A204-4CF5-903A-2D33DAD0D08E}" dt="2019-11-19T03:21:11.683" v="59"/>
          <ac:spMkLst>
            <pc:docMk/>
            <pc:sldMk cId="2400775455" sldId="256"/>
            <ac:spMk id="127" creationId="{4FBAF0CD-15F5-494F-9A74-9154C1246BE6}"/>
          </ac:spMkLst>
        </pc:spChg>
        <pc:spChg chg="add del">
          <ac:chgData name="Jared Ostmeyer" userId="14c2a26e-6770-4957-ba92-de760a629e02" providerId="ADAL" clId="{C880CA5B-A204-4CF5-903A-2D33DAD0D08E}" dt="2019-11-19T03:21:10.664" v="57"/>
          <ac:spMkLst>
            <pc:docMk/>
            <pc:sldMk cId="2400775455" sldId="256"/>
            <ac:spMk id="128" creationId="{88B96ADB-03BA-485C-B4DA-76270C3D3BFF}"/>
          </ac:spMkLst>
        </pc:spChg>
        <pc:spChg chg="add del">
          <ac:chgData name="Jared Ostmeyer" userId="14c2a26e-6770-4957-ba92-de760a629e02" providerId="ADAL" clId="{C880CA5B-A204-4CF5-903A-2D33DAD0D08E}" dt="2019-11-19T03:21:10.664" v="57"/>
          <ac:spMkLst>
            <pc:docMk/>
            <pc:sldMk cId="2400775455" sldId="256"/>
            <ac:spMk id="129" creationId="{91E37D96-53D4-4D35-B48C-B8C1F6540970}"/>
          </ac:spMkLst>
        </pc:spChg>
        <pc:spChg chg="add del">
          <ac:chgData name="Jared Ostmeyer" userId="14c2a26e-6770-4957-ba92-de760a629e02" providerId="ADAL" clId="{C880CA5B-A204-4CF5-903A-2D33DAD0D08E}" dt="2019-11-19T03:21:19.167" v="67"/>
          <ac:spMkLst>
            <pc:docMk/>
            <pc:sldMk cId="2400775455" sldId="256"/>
            <ac:spMk id="130" creationId="{113AA5E3-475A-4973-AC1B-08A4C7B00F58}"/>
          </ac:spMkLst>
        </pc:spChg>
        <pc:spChg chg="add del">
          <ac:chgData name="Jared Ostmeyer" userId="14c2a26e-6770-4957-ba92-de760a629e02" providerId="ADAL" clId="{C880CA5B-A204-4CF5-903A-2D33DAD0D08E}" dt="2019-11-19T03:21:19.167" v="67"/>
          <ac:spMkLst>
            <pc:docMk/>
            <pc:sldMk cId="2400775455" sldId="256"/>
            <ac:spMk id="131" creationId="{F01A0043-13B9-4B29-ADD3-BEBAEF9C8B61}"/>
          </ac:spMkLst>
        </pc:spChg>
        <pc:spChg chg="add del">
          <ac:chgData name="Jared Ostmeyer" userId="14c2a26e-6770-4957-ba92-de760a629e02" providerId="ADAL" clId="{C880CA5B-A204-4CF5-903A-2D33DAD0D08E}" dt="2019-11-19T03:21:18.842" v="66"/>
          <ac:spMkLst>
            <pc:docMk/>
            <pc:sldMk cId="2400775455" sldId="256"/>
            <ac:spMk id="132" creationId="{4C852046-B050-4B19-941C-099A74202273}"/>
          </ac:spMkLst>
        </pc:spChg>
        <pc:spChg chg="add del">
          <ac:chgData name="Jared Ostmeyer" userId="14c2a26e-6770-4957-ba92-de760a629e02" providerId="ADAL" clId="{C880CA5B-A204-4CF5-903A-2D33DAD0D08E}" dt="2019-11-19T03:21:18.842" v="66"/>
          <ac:spMkLst>
            <pc:docMk/>
            <pc:sldMk cId="2400775455" sldId="256"/>
            <ac:spMk id="133" creationId="{07F1FEFD-CDD6-4D2A-AE40-DED2A08ECD58}"/>
          </ac:spMkLst>
        </pc:spChg>
        <pc:spChg chg="add del">
          <ac:chgData name="Jared Ostmeyer" userId="14c2a26e-6770-4957-ba92-de760a629e02" providerId="ADAL" clId="{C880CA5B-A204-4CF5-903A-2D33DAD0D08E}" dt="2019-11-19T03:21:18.624" v="65"/>
          <ac:spMkLst>
            <pc:docMk/>
            <pc:sldMk cId="2400775455" sldId="256"/>
            <ac:spMk id="134" creationId="{DC21E076-A32B-47B8-A59D-E7A79B1E3D02}"/>
          </ac:spMkLst>
        </pc:spChg>
        <pc:spChg chg="add del">
          <ac:chgData name="Jared Ostmeyer" userId="14c2a26e-6770-4957-ba92-de760a629e02" providerId="ADAL" clId="{C880CA5B-A204-4CF5-903A-2D33DAD0D08E}" dt="2019-11-19T03:21:18.624" v="65"/>
          <ac:spMkLst>
            <pc:docMk/>
            <pc:sldMk cId="2400775455" sldId="256"/>
            <ac:spMk id="135" creationId="{D6364D3B-FE8B-4496-B0B7-E31C385AE64C}"/>
          </ac:spMkLst>
        </pc:spChg>
        <pc:spChg chg="add del">
          <ac:chgData name="Jared Ostmeyer" userId="14c2a26e-6770-4957-ba92-de760a629e02" providerId="ADAL" clId="{C880CA5B-A204-4CF5-903A-2D33DAD0D08E}" dt="2019-11-19T03:21:18.377" v="64"/>
          <ac:spMkLst>
            <pc:docMk/>
            <pc:sldMk cId="2400775455" sldId="256"/>
            <ac:spMk id="136" creationId="{D4B90866-86CF-4F62-92B5-21E565B4AE21}"/>
          </ac:spMkLst>
        </pc:spChg>
        <pc:spChg chg="add del">
          <ac:chgData name="Jared Ostmeyer" userId="14c2a26e-6770-4957-ba92-de760a629e02" providerId="ADAL" clId="{C880CA5B-A204-4CF5-903A-2D33DAD0D08E}" dt="2019-11-19T03:21:18.377" v="64"/>
          <ac:spMkLst>
            <pc:docMk/>
            <pc:sldMk cId="2400775455" sldId="256"/>
            <ac:spMk id="137" creationId="{4996F0C2-114B-4175-B7E3-B684D0E4415E}"/>
          </ac:spMkLst>
        </pc:spChg>
        <pc:spChg chg="mod ord">
          <ac:chgData name="Jared Ostmeyer" userId="14c2a26e-6770-4957-ba92-de760a629e02" providerId="ADAL" clId="{C880CA5B-A204-4CF5-903A-2D33DAD0D08E}" dt="2019-11-19T03:22:15.903" v="85" actId="167"/>
          <ac:spMkLst>
            <pc:docMk/>
            <pc:sldMk cId="2400775455" sldId="256"/>
            <ac:spMk id="147" creationId="{0457D90D-3A61-4A04-A9F6-3B4CBA77D1C0}"/>
          </ac:spMkLst>
        </pc:spChg>
        <pc:spChg chg="add del mod">
          <ac:chgData name="Jared Ostmeyer" userId="14c2a26e-6770-4957-ba92-de760a629e02" providerId="ADAL" clId="{C880CA5B-A204-4CF5-903A-2D33DAD0D08E}" dt="2019-11-19T03:38:14.408" v="487" actId="478"/>
          <ac:spMkLst>
            <pc:docMk/>
            <pc:sldMk cId="2400775455" sldId="256"/>
            <ac:spMk id="150" creationId="{BC7CEE35-4BBD-463C-A16E-111542E50B81}"/>
          </ac:spMkLst>
        </pc:spChg>
        <pc:spChg chg="add mod topLvl">
          <ac:chgData name="Jared Ostmeyer" userId="14c2a26e-6770-4957-ba92-de760a629e02" providerId="ADAL" clId="{C880CA5B-A204-4CF5-903A-2D33DAD0D08E}" dt="2019-11-19T04:26:01.289" v="1433" actId="164"/>
          <ac:spMkLst>
            <pc:docMk/>
            <pc:sldMk cId="2400775455" sldId="256"/>
            <ac:spMk id="155" creationId="{BAF4759D-7D7C-4DFB-AC95-085231E4331D}"/>
          </ac:spMkLst>
        </pc:spChg>
        <pc:spChg chg="add mod ord topLvl">
          <ac:chgData name="Jared Ostmeyer" userId="14c2a26e-6770-4957-ba92-de760a629e02" providerId="ADAL" clId="{C880CA5B-A204-4CF5-903A-2D33DAD0D08E}" dt="2019-11-19T04:26:01.289" v="1433" actId="164"/>
          <ac:spMkLst>
            <pc:docMk/>
            <pc:sldMk cId="2400775455" sldId="256"/>
            <ac:spMk id="156" creationId="{287D8B2B-E9B5-4D7A-B3EC-E2C881300C75}"/>
          </ac:spMkLst>
        </pc:spChg>
        <pc:spChg chg="add mod">
          <ac:chgData name="Jared Ostmeyer" userId="14c2a26e-6770-4957-ba92-de760a629e02" providerId="ADAL" clId="{C880CA5B-A204-4CF5-903A-2D33DAD0D08E}" dt="2019-11-19T03:42:00.471" v="581" actId="164"/>
          <ac:spMkLst>
            <pc:docMk/>
            <pc:sldMk cId="2400775455" sldId="256"/>
            <ac:spMk id="159" creationId="{B616ED1E-54E9-4CD1-AFBD-DA0AE70C3640}"/>
          </ac:spMkLst>
        </pc:spChg>
        <pc:spChg chg="add mod">
          <ac:chgData name="Jared Ostmeyer" userId="14c2a26e-6770-4957-ba92-de760a629e02" providerId="ADAL" clId="{C880CA5B-A204-4CF5-903A-2D33DAD0D08E}" dt="2019-11-19T03:42:00.471" v="581" actId="164"/>
          <ac:spMkLst>
            <pc:docMk/>
            <pc:sldMk cId="2400775455" sldId="256"/>
            <ac:spMk id="160" creationId="{332E498E-9549-4093-8C9C-43F5F375B01D}"/>
          </ac:spMkLst>
        </pc:spChg>
        <pc:spChg chg="del mod">
          <ac:chgData name="Jared Ostmeyer" userId="14c2a26e-6770-4957-ba92-de760a629e02" providerId="ADAL" clId="{C880CA5B-A204-4CF5-903A-2D33DAD0D08E}" dt="2019-11-19T04:13:46.151" v="1277" actId="478"/>
          <ac:spMkLst>
            <pc:docMk/>
            <pc:sldMk cId="2400775455" sldId="256"/>
            <ac:spMk id="161" creationId="{4E4D4C16-C81B-4042-8386-7B91D1CEC98B}"/>
          </ac:spMkLst>
        </pc:spChg>
        <pc:spChg chg="del mod">
          <ac:chgData name="Jared Ostmeyer" userId="14c2a26e-6770-4957-ba92-de760a629e02" providerId="ADAL" clId="{C880CA5B-A204-4CF5-903A-2D33DAD0D08E}" dt="2019-11-19T04:13:43.883" v="1276" actId="478"/>
          <ac:spMkLst>
            <pc:docMk/>
            <pc:sldMk cId="2400775455" sldId="256"/>
            <ac:spMk id="162" creationId="{EA81CB8B-3812-48EE-AA97-64F266FA8CA3}"/>
          </ac:spMkLst>
        </pc:spChg>
        <pc:spChg chg="mod">
          <ac:chgData name="Jared Ostmeyer" userId="14c2a26e-6770-4957-ba92-de760a629e02" providerId="ADAL" clId="{C880CA5B-A204-4CF5-903A-2D33DAD0D08E}" dt="2019-11-19T04:31:48.325" v="1655" actId="1036"/>
          <ac:spMkLst>
            <pc:docMk/>
            <pc:sldMk cId="2400775455" sldId="256"/>
            <ac:spMk id="163" creationId="{8BB99E8C-DA09-4DA3-AE02-D9CD634F36F9}"/>
          </ac:spMkLst>
        </pc:spChg>
        <pc:spChg chg="mod">
          <ac:chgData name="Jared Ostmeyer" userId="14c2a26e-6770-4957-ba92-de760a629e02" providerId="ADAL" clId="{C880CA5B-A204-4CF5-903A-2D33DAD0D08E}" dt="2019-11-19T03:21:23.148" v="68" actId="164"/>
          <ac:spMkLst>
            <pc:docMk/>
            <pc:sldMk cId="2400775455" sldId="256"/>
            <ac:spMk id="164" creationId="{0A733BBD-79DB-4227-AFC3-6D81ECE49BB4}"/>
          </ac:spMkLst>
        </pc:spChg>
        <pc:spChg chg="mod">
          <ac:chgData name="Jared Ostmeyer" userId="14c2a26e-6770-4957-ba92-de760a629e02" providerId="ADAL" clId="{C880CA5B-A204-4CF5-903A-2D33DAD0D08E}" dt="2019-11-19T03:21:23.148" v="68" actId="164"/>
          <ac:spMkLst>
            <pc:docMk/>
            <pc:sldMk cId="2400775455" sldId="256"/>
            <ac:spMk id="165" creationId="{8B6402F6-17B9-465F-B526-D2C875259D41}"/>
          </ac:spMkLst>
        </pc:spChg>
        <pc:spChg chg="add mod">
          <ac:chgData name="Jared Ostmeyer" userId="14c2a26e-6770-4957-ba92-de760a629e02" providerId="ADAL" clId="{C880CA5B-A204-4CF5-903A-2D33DAD0D08E}" dt="2019-11-19T03:46:00.436" v="650" actId="207"/>
          <ac:spMkLst>
            <pc:docMk/>
            <pc:sldMk cId="2400775455" sldId="256"/>
            <ac:spMk id="166" creationId="{0FFE59B0-FFE7-4012-9A2F-921E26FAAE73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167" creationId="{624BBB4F-1108-4820-ACF4-28F17ECBACBB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168" creationId="{5A13C819-7724-4135-B784-D3E448A94327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171" creationId="{FB4D5804-CD69-4731-8959-F1BE61F93B50}"/>
          </ac:spMkLst>
        </pc:spChg>
        <pc:spChg chg="add del mod">
          <ac:chgData name="Jared Ostmeyer" userId="14c2a26e-6770-4957-ba92-de760a629e02" providerId="ADAL" clId="{C880CA5B-A204-4CF5-903A-2D33DAD0D08E}" dt="2019-11-19T04:13:43.883" v="1276" actId="478"/>
          <ac:spMkLst>
            <pc:docMk/>
            <pc:sldMk cId="2400775455" sldId="256"/>
            <ac:spMk id="190" creationId="{3CF69A12-271E-4E77-AB90-6EA72F17F863}"/>
          </ac:spMkLst>
        </pc:spChg>
        <pc:spChg chg="add del mod">
          <ac:chgData name="Jared Ostmeyer" userId="14c2a26e-6770-4957-ba92-de760a629e02" providerId="ADAL" clId="{C880CA5B-A204-4CF5-903A-2D33DAD0D08E}" dt="2019-11-19T04:13:43.883" v="1276" actId="478"/>
          <ac:spMkLst>
            <pc:docMk/>
            <pc:sldMk cId="2400775455" sldId="256"/>
            <ac:spMk id="191" creationId="{7DE27361-8DC9-4603-A130-9EDF51F474D3}"/>
          </ac:spMkLst>
        </pc:spChg>
        <pc:spChg chg="add del mod">
          <ac:chgData name="Jared Ostmeyer" userId="14c2a26e-6770-4957-ba92-de760a629e02" providerId="ADAL" clId="{C880CA5B-A204-4CF5-903A-2D33DAD0D08E}" dt="2019-11-19T04:13:43.883" v="1276" actId="478"/>
          <ac:spMkLst>
            <pc:docMk/>
            <pc:sldMk cId="2400775455" sldId="256"/>
            <ac:spMk id="192" creationId="{4C4AAD31-222A-4677-B641-D66660919612}"/>
          </ac:spMkLst>
        </pc:spChg>
        <pc:spChg chg="add del">
          <ac:chgData name="Jared Ostmeyer" userId="14c2a26e-6770-4957-ba92-de760a629e02" providerId="ADAL" clId="{C880CA5B-A204-4CF5-903A-2D33DAD0D08E}" dt="2019-11-19T03:44:45.969" v="625"/>
          <ac:spMkLst>
            <pc:docMk/>
            <pc:sldMk cId="2400775455" sldId="256"/>
            <ac:spMk id="193" creationId="{23DDFF8E-1298-4EBB-8E26-956F9E86F26B}"/>
          </ac:spMkLst>
        </pc:spChg>
        <pc:spChg chg="add del mod">
          <ac:chgData name="Jared Ostmeyer" userId="14c2a26e-6770-4957-ba92-de760a629e02" providerId="ADAL" clId="{C880CA5B-A204-4CF5-903A-2D33DAD0D08E}" dt="2019-11-19T04:13:43.883" v="1276" actId="478"/>
          <ac:spMkLst>
            <pc:docMk/>
            <pc:sldMk cId="2400775455" sldId="256"/>
            <ac:spMk id="194" creationId="{990397E6-10E6-4A2F-AE50-5B26B551BB35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195" creationId="{659DA9CC-CD0E-4A53-B3F4-4FE66CB23F5D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196" creationId="{DE174131-B0F0-42F8-8E08-81C241AE003A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200" creationId="{C59E9CFE-9054-485E-B2E7-0F04666008DB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201" creationId="{37AE3946-DB6F-4056-8FB8-15221EAE055F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205" creationId="{892BC175-9C1C-4442-BC13-36D35432EAB2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206" creationId="{55380B10-A20E-4C74-A6C6-35BA44A98A51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210" creationId="{D66E753D-E47B-4559-8D6C-566C09CAC063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211" creationId="{19907DE2-39B6-459C-A6F7-8B4A4F78BBEA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213" creationId="{70F0A1FE-B192-4280-98A0-8CA6D1E9F2EE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214" creationId="{0C502EE8-912D-4734-87BA-AF47E9500583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215" creationId="{CD9216FF-CA96-41E4-A5A8-6B923CE6634C}"/>
          </ac:spMkLst>
        </pc:spChg>
        <pc:spChg chg="del mod">
          <ac:chgData name="Jared Ostmeyer" userId="14c2a26e-6770-4957-ba92-de760a629e02" providerId="ADAL" clId="{C880CA5B-A204-4CF5-903A-2D33DAD0D08E}" dt="2019-11-19T04:30:53.372" v="1622" actId="478"/>
          <ac:spMkLst>
            <pc:docMk/>
            <pc:sldMk cId="2400775455" sldId="256"/>
            <ac:spMk id="225" creationId="{A8EFC459-FE16-46C1-A2FF-197FCAA9B607}"/>
          </ac:spMkLst>
        </pc:spChg>
        <pc:spChg chg="del mod">
          <ac:chgData name="Jared Ostmeyer" userId="14c2a26e-6770-4957-ba92-de760a629e02" providerId="ADAL" clId="{C880CA5B-A204-4CF5-903A-2D33DAD0D08E}" dt="2019-11-19T04:30:53.372" v="1622" actId="478"/>
          <ac:spMkLst>
            <pc:docMk/>
            <pc:sldMk cId="2400775455" sldId="256"/>
            <ac:spMk id="228" creationId="{F9698CF8-A5A6-4D85-A1BE-B8262623352B}"/>
          </ac:spMkLst>
        </pc:spChg>
        <pc:spChg chg="del">
          <ac:chgData name="Jared Ostmeyer" userId="14c2a26e-6770-4957-ba92-de760a629e02" providerId="ADAL" clId="{C880CA5B-A204-4CF5-903A-2D33DAD0D08E}" dt="2019-11-19T03:20:02.240" v="6" actId="478"/>
          <ac:spMkLst>
            <pc:docMk/>
            <pc:sldMk cId="2400775455" sldId="256"/>
            <ac:spMk id="276" creationId="{6E0A31B5-160C-4812-B3AF-A99EA5B718B2}"/>
          </ac:spMkLst>
        </pc:spChg>
        <pc:spChg chg="del">
          <ac:chgData name="Jared Ostmeyer" userId="14c2a26e-6770-4957-ba92-de760a629e02" providerId="ADAL" clId="{C880CA5B-A204-4CF5-903A-2D33DAD0D08E}" dt="2019-11-19T03:19:46.744" v="1" actId="478"/>
          <ac:spMkLst>
            <pc:docMk/>
            <pc:sldMk cId="2400775455" sldId="256"/>
            <ac:spMk id="278" creationId="{10E27EE9-48C1-44A0-98CD-C7B695068B1B}"/>
          </ac:spMkLst>
        </pc:spChg>
        <pc:spChg chg="del">
          <ac:chgData name="Jared Ostmeyer" userId="14c2a26e-6770-4957-ba92-de760a629e02" providerId="ADAL" clId="{C880CA5B-A204-4CF5-903A-2D33DAD0D08E}" dt="2019-11-19T03:19:46.744" v="1" actId="478"/>
          <ac:spMkLst>
            <pc:docMk/>
            <pc:sldMk cId="2400775455" sldId="256"/>
            <ac:spMk id="297" creationId="{3A9D2248-9481-4021-8192-76742F860655}"/>
          </ac:spMkLst>
        </pc:spChg>
        <pc:spChg chg="del">
          <ac:chgData name="Jared Ostmeyer" userId="14c2a26e-6770-4957-ba92-de760a629e02" providerId="ADAL" clId="{C880CA5B-A204-4CF5-903A-2D33DAD0D08E}" dt="2019-11-19T03:19:46.744" v="1" actId="478"/>
          <ac:spMkLst>
            <pc:docMk/>
            <pc:sldMk cId="2400775455" sldId="256"/>
            <ac:spMk id="298" creationId="{33CF7DEF-B160-4C86-8EAD-1B3B846AB3A7}"/>
          </ac:spMkLst>
        </pc:spChg>
        <pc:spChg chg="mod">
          <ac:chgData name="Jared Ostmeyer" userId="14c2a26e-6770-4957-ba92-de760a629e02" providerId="ADAL" clId="{C880CA5B-A204-4CF5-903A-2D33DAD0D08E}" dt="2019-11-19T03:20:31.505" v="10" actId="164"/>
          <ac:spMkLst>
            <pc:docMk/>
            <pc:sldMk cId="2400775455" sldId="256"/>
            <ac:spMk id="314" creationId="{235C32BD-9E04-4116-8BA4-FB036EE4470A}"/>
          </ac:spMkLst>
        </pc:spChg>
        <pc:spChg chg="mod">
          <ac:chgData name="Jared Ostmeyer" userId="14c2a26e-6770-4957-ba92-de760a629e02" providerId="ADAL" clId="{C880CA5B-A204-4CF5-903A-2D33DAD0D08E}" dt="2019-11-19T03:20:31.505" v="10" actId="164"/>
          <ac:spMkLst>
            <pc:docMk/>
            <pc:sldMk cId="2400775455" sldId="256"/>
            <ac:spMk id="315" creationId="{8B60BAF5-7DE3-4D88-83B6-B3765AE0BE70}"/>
          </ac:spMkLst>
        </pc:spChg>
        <pc:spChg chg="mod">
          <ac:chgData name="Jared Ostmeyer" userId="14c2a26e-6770-4957-ba92-de760a629e02" providerId="ADAL" clId="{C880CA5B-A204-4CF5-903A-2D33DAD0D08E}" dt="2019-11-19T03:32:01.653" v="324" actId="164"/>
          <ac:spMkLst>
            <pc:docMk/>
            <pc:sldMk cId="2400775455" sldId="256"/>
            <ac:spMk id="319" creationId="{7EA93DC9-F8DC-40BF-A93E-55F20EBF870C}"/>
          </ac:spMkLst>
        </pc:spChg>
        <pc:spChg chg="mod">
          <ac:chgData name="Jared Ostmeyer" userId="14c2a26e-6770-4957-ba92-de760a629e02" providerId="ADAL" clId="{C880CA5B-A204-4CF5-903A-2D33DAD0D08E}" dt="2019-11-19T03:32:01.653" v="324" actId="164"/>
          <ac:spMkLst>
            <pc:docMk/>
            <pc:sldMk cId="2400775455" sldId="256"/>
            <ac:spMk id="324" creationId="{79814C6B-C9B0-4BDE-9290-ED74F229C821}"/>
          </ac:spMkLst>
        </pc:spChg>
        <pc:spChg chg="mod">
          <ac:chgData name="Jared Ostmeyer" userId="14c2a26e-6770-4957-ba92-de760a629e02" providerId="ADAL" clId="{C880CA5B-A204-4CF5-903A-2D33DAD0D08E}" dt="2019-11-19T03:20:44.588" v="13" actId="164"/>
          <ac:spMkLst>
            <pc:docMk/>
            <pc:sldMk cId="2400775455" sldId="256"/>
            <ac:spMk id="325" creationId="{296FAE4D-4E79-4BFC-8B84-95783FE13263}"/>
          </ac:spMkLst>
        </pc:spChg>
        <pc:spChg chg="del mod">
          <ac:chgData name="Jared Ostmeyer" userId="14c2a26e-6770-4957-ba92-de760a629e02" providerId="ADAL" clId="{C880CA5B-A204-4CF5-903A-2D33DAD0D08E}" dt="2019-11-19T04:30:53.372" v="1622" actId="478"/>
          <ac:spMkLst>
            <pc:docMk/>
            <pc:sldMk cId="2400775455" sldId="256"/>
            <ac:spMk id="339" creationId="{DBABF5A2-CE62-4405-9FF6-9CF67F9D6ABD}"/>
          </ac:spMkLst>
        </pc:spChg>
        <pc:spChg chg="del mod">
          <ac:chgData name="Jared Ostmeyer" userId="14c2a26e-6770-4957-ba92-de760a629e02" providerId="ADAL" clId="{C880CA5B-A204-4CF5-903A-2D33DAD0D08E}" dt="2019-11-19T04:30:53.372" v="1622" actId="478"/>
          <ac:spMkLst>
            <pc:docMk/>
            <pc:sldMk cId="2400775455" sldId="256"/>
            <ac:spMk id="340" creationId="{1CB4B050-A389-436C-9E46-29B76CF3D67D}"/>
          </ac:spMkLst>
        </pc:spChg>
        <pc:spChg chg="add mod">
          <ac:chgData name="Jared Ostmeyer" userId="14c2a26e-6770-4957-ba92-de760a629e02" providerId="ADAL" clId="{C880CA5B-A204-4CF5-903A-2D33DAD0D08E}" dt="2019-11-19T04:01:25.507" v="836" actId="164"/>
          <ac:spMkLst>
            <pc:docMk/>
            <pc:sldMk cId="2400775455" sldId="256"/>
            <ac:spMk id="382" creationId="{7485CF5C-B9BD-4A72-AEF2-15127495FCF8}"/>
          </ac:spMkLst>
        </pc:spChg>
        <pc:spChg chg="add mod">
          <ac:chgData name="Jared Ostmeyer" userId="14c2a26e-6770-4957-ba92-de760a629e02" providerId="ADAL" clId="{C880CA5B-A204-4CF5-903A-2D33DAD0D08E}" dt="2019-11-19T04:01:25.507" v="836" actId="164"/>
          <ac:spMkLst>
            <pc:docMk/>
            <pc:sldMk cId="2400775455" sldId="256"/>
            <ac:spMk id="383" creationId="{F7CA2655-63D1-45E1-9C50-5B9E554481FC}"/>
          </ac:spMkLst>
        </pc:spChg>
        <pc:spChg chg="add del mod">
          <ac:chgData name="Jared Ostmeyer" userId="14c2a26e-6770-4957-ba92-de760a629e02" providerId="ADAL" clId="{C880CA5B-A204-4CF5-903A-2D33DAD0D08E}" dt="2019-11-19T04:04:47.934" v="942" actId="478"/>
          <ac:spMkLst>
            <pc:docMk/>
            <pc:sldMk cId="2400775455" sldId="256"/>
            <ac:spMk id="384" creationId="{2A8CF38E-5363-41CC-95C7-D85355478C65}"/>
          </ac:spMkLst>
        </pc:spChg>
        <pc:spChg chg="add mod topLvl">
          <ac:chgData name="Jared Ostmeyer" userId="14c2a26e-6770-4957-ba92-de760a629e02" providerId="ADAL" clId="{C880CA5B-A204-4CF5-903A-2D33DAD0D08E}" dt="2019-11-19T04:31:48.325" v="1655" actId="1036"/>
          <ac:spMkLst>
            <pc:docMk/>
            <pc:sldMk cId="2400775455" sldId="256"/>
            <ac:spMk id="385" creationId="{1A00D92E-1F8C-45A4-B28E-D38265E7F294}"/>
          </ac:spMkLst>
        </pc:spChg>
        <pc:spChg chg="add mod ord topLvl">
          <ac:chgData name="Jared Ostmeyer" userId="14c2a26e-6770-4957-ba92-de760a629e02" providerId="ADAL" clId="{C880CA5B-A204-4CF5-903A-2D33DAD0D08E}" dt="2019-11-19T04:33:33.690" v="1674" actId="1076"/>
          <ac:spMkLst>
            <pc:docMk/>
            <pc:sldMk cId="2400775455" sldId="256"/>
            <ac:spMk id="386" creationId="{47C400A6-0F6E-436E-8E7A-3CAD397E03D6}"/>
          </ac:spMkLst>
        </pc:spChg>
        <pc:spChg chg="add mod ord">
          <ac:chgData name="Jared Ostmeyer" userId="14c2a26e-6770-4957-ba92-de760a629e02" providerId="ADAL" clId="{C880CA5B-A204-4CF5-903A-2D33DAD0D08E}" dt="2019-11-19T04:31:48.325" v="1655" actId="1036"/>
          <ac:spMkLst>
            <pc:docMk/>
            <pc:sldMk cId="2400775455" sldId="256"/>
            <ac:spMk id="419" creationId="{55EE2D9B-9AFC-4639-8630-C575C3B71B65}"/>
          </ac:spMkLst>
        </pc:spChg>
        <pc:spChg chg="add mod ord">
          <ac:chgData name="Jared Ostmeyer" userId="14c2a26e-6770-4957-ba92-de760a629e02" providerId="ADAL" clId="{C880CA5B-A204-4CF5-903A-2D33DAD0D08E}" dt="2019-11-19T04:18:47.869" v="1355" actId="20577"/>
          <ac:spMkLst>
            <pc:docMk/>
            <pc:sldMk cId="2400775455" sldId="256"/>
            <ac:spMk id="420" creationId="{5FBA045D-A22C-4011-91CE-F438A75ED876}"/>
          </ac:spMkLst>
        </pc:spChg>
        <pc:spChg chg="add del">
          <ac:chgData name="Jared Ostmeyer" userId="14c2a26e-6770-4957-ba92-de760a629e02" providerId="ADAL" clId="{C880CA5B-A204-4CF5-903A-2D33DAD0D08E}" dt="2019-11-19T04:09:33.262" v="1157"/>
          <ac:spMkLst>
            <pc:docMk/>
            <pc:sldMk cId="2400775455" sldId="256"/>
            <ac:spMk id="421" creationId="{125201A6-A5F6-4B2D-84EE-198C7000F077}"/>
          </ac:spMkLst>
        </pc:spChg>
        <pc:spChg chg="add del">
          <ac:chgData name="Jared Ostmeyer" userId="14c2a26e-6770-4957-ba92-de760a629e02" providerId="ADAL" clId="{C880CA5B-A204-4CF5-903A-2D33DAD0D08E}" dt="2019-11-19T04:09:32.872" v="1156"/>
          <ac:spMkLst>
            <pc:docMk/>
            <pc:sldMk cId="2400775455" sldId="256"/>
            <ac:spMk id="422" creationId="{74109C84-41FA-4BFC-A873-1E402E135ECB}"/>
          </ac:spMkLst>
        </pc:spChg>
        <pc:spChg chg="add del">
          <ac:chgData name="Jared Ostmeyer" userId="14c2a26e-6770-4957-ba92-de760a629e02" providerId="ADAL" clId="{C880CA5B-A204-4CF5-903A-2D33DAD0D08E}" dt="2019-11-19T04:09:32.584" v="1155"/>
          <ac:spMkLst>
            <pc:docMk/>
            <pc:sldMk cId="2400775455" sldId="256"/>
            <ac:spMk id="423" creationId="{3DF60A65-5735-411E-847F-EB9065F591CE}"/>
          </ac:spMkLst>
        </pc:spChg>
        <pc:spChg chg="add mod">
          <ac:chgData name="Jared Ostmeyer" userId="14c2a26e-6770-4957-ba92-de760a629e02" providerId="ADAL" clId="{C880CA5B-A204-4CF5-903A-2D33DAD0D08E}" dt="2019-11-19T04:09:32.312" v="1154" actId="571"/>
          <ac:spMkLst>
            <pc:docMk/>
            <pc:sldMk cId="2400775455" sldId="256"/>
            <ac:spMk id="424" creationId="{464EA036-B133-45E2-8A1C-95FD5FA49B1C}"/>
          </ac:spMkLst>
        </pc:spChg>
        <pc:spChg chg="mod">
          <ac:chgData name="Jared Ostmeyer" userId="14c2a26e-6770-4957-ba92-de760a629e02" providerId="ADAL" clId="{C880CA5B-A204-4CF5-903A-2D33DAD0D08E}" dt="2019-11-19T04:10:29.103" v="1177" actId="1036"/>
          <ac:spMkLst>
            <pc:docMk/>
            <pc:sldMk cId="2400775455" sldId="256"/>
            <ac:spMk id="426" creationId="{24921AE6-8700-4162-8361-EDD970CCBBF2}"/>
          </ac:spMkLst>
        </pc:spChg>
        <pc:spChg chg="add mod">
          <ac:chgData name="Jared Ostmeyer" userId="14c2a26e-6770-4957-ba92-de760a629e02" providerId="ADAL" clId="{C880CA5B-A204-4CF5-903A-2D33DAD0D08E}" dt="2019-11-19T04:34:51.488" v="1709" actId="1036"/>
          <ac:spMkLst>
            <pc:docMk/>
            <pc:sldMk cId="2400775455" sldId="256"/>
            <ac:spMk id="431" creationId="{69ACB08E-BA67-4529-81CA-C067C36621E8}"/>
          </ac:spMkLst>
        </pc:spChg>
        <pc:spChg chg="add mod topLvl">
          <ac:chgData name="Jared Ostmeyer" userId="14c2a26e-6770-4957-ba92-de760a629e02" providerId="ADAL" clId="{C880CA5B-A204-4CF5-903A-2D33DAD0D08E}" dt="2019-11-19T04:29:33.314" v="1564" actId="164"/>
          <ac:spMkLst>
            <pc:docMk/>
            <pc:sldMk cId="2400775455" sldId="256"/>
            <ac:spMk id="432" creationId="{B98057A3-6FF4-4B50-A5FC-04F18241899F}"/>
          </ac:spMkLst>
        </pc:spChg>
        <pc:spChg chg="add del mod topLvl">
          <ac:chgData name="Jared Ostmeyer" userId="14c2a26e-6770-4957-ba92-de760a629e02" providerId="ADAL" clId="{C880CA5B-A204-4CF5-903A-2D33DAD0D08E}" dt="2019-11-19T04:28:23.381" v="1543" actId="478"/>
          <ac:spMkLst>
            <pc:docMk/>
            <pc:sldMk cId="2400775455" sldId="256"/>
            <ac:spMk id="433" creationId="{9AA3991C-2A8C-49D5-807A-D5564D9F4654}"/>
          </ac:spMkLst>
        </pc:spChg>
        <pc:spChg chg="add mod">
          <ac:chgData name="Jared Ostmeyer" userId="14c2a26e-6770-4957-ba92-de760a629e02" providerId="ADAL" clId="{C880CA5B-A204-4CF5-903A-2D33DAD0D08E}" dt="2019-11-19T04:31:48.325" v="1655" actId="1036"/>
          <ac:spMkLst>
            <pc:docMk/>
            <pc:sldMk cId="2400775455" sldId="256"/>
            <ac:spMk id="434" creationId="{CB183C58-89FE-4F6A-9BFD-91EEB8E3F04F}"/>
          </ac:spMkLst>
        </pc:spChg>
        <pc:spChg chg="mod topLvl">
          <ac:chgData name="Jared Ostmeyer" userId="14c2a26e-6770-4957-ba92-de760a629e02" providerId="ADAL" clId="{C880CA5B-A204-4CF5-903A-2D33DAD0D08E}" dt="2019-11-19T04:22:57.995" v="1382" actId="164"/>
          <ac:spMkLst>
            <pc:docMk/>
            <pc:sldMk cId="2400775455" sldId="256"/>
            <ac:spMk id="436" creationId="{960657DA-B635-4E26-9410-F90EFBB831EA}"/>
          </ac:spMkLst>
        </pc:spChg>
        <pc:spChg chg="mod ord topLvl">
          <ac:chgData name="Jared Ostmeyer" userId="14c2a26e-6770-4957-ba92-de760a629e02" providerId="ADAL" clId="{C880CA5B-A204-4CF5-903A-2D33DAD0D08E}" dt="2019-11-19T04:22:57.995" v="1382" actId="164"/>
          <ac:spMkLst>
            <pc:docMk/>
            <pc:sldMk cId="2400775455" sldId="256"/>
            <ac:spMk id="437" creationId="{82B150FE-B973-43E7-B276-7B8B5EBCA2AE}"/>
          </ac:spMkLst>
        </pc:spChg>
        <pc:spChg chg="del">
          <ac:chgData name="Jared Ostmeyer" userId="14c2a26e-6770-4957-ba92-de760a629e02" providerId="ADAL" clId="{C880CA5B-A204-4CF5-903A-2D33DAD0D08E}" dt="2019-11-19T03:19:46.744" v="1" actId="478"/>
          <ac:spMkLst>
            <pc:docMk/>
            <pc:sldMk cId="2400775455" sldId="256"/>
            <ac:spMk id="440" creationId="{5C2DDAC2-3F93-4F8C-91CA-F81FB705DC7F}"/>
          </ac:spMkLst>
        </pc:spChg>
        <pc:spChg chg="del">
          <ac:chgData name="Jared Ostmeyer" userId="14c2a26e-6770-4957-ba92-de760a629e02" providerId="ADAL" clId="{C880CA5B-A204-4CF5-903A-2D33DAD0D08E}" dt="2019-11-19T03:19:46.744" v="1" actId="478"/>
          <ac:spMkLst>
            <pc:docMk/>
            <pc:sldMk cId="2400775455" sldId="256"/>
            <ac:spMk id="445" creationId="{CB88864D-1788-4306-971C-FABC38E5C3A3}"/>
          </ac:spMkLst>
        </pc:spChg>
        <pc:spChg chg="mod">
          <ac:chgData name="Jared Ostmeyer" userId="14c2a26e-6770-4957-ba92-de760a629e02" providerId="ADAL" clId="{C880CA5B-A204-4CF5-903A-2D33DAD0D08E}" dt="2019-11-19T04:31:48.325" v="1655" actId="1036"/>
          <ac:spMkLst>
            <pc:docMk/>
            <pc:sldMk cId="2400775455" sldId="256"/>
            <ac:spMk id="446" creationId="{ED6FE5FB-11E2-4306-99AC-6346544B3F98}"/>
          </ac:spMkLst>
        </pc:spChg>
        <pc:spChg chg="del mod">
          <ac:chgData name="Jared Ostmeyer" userId="14c2a26e-6770-4957-ba92-de760a629e02" providerId="ADAL" clId="{C880CA5B-A204-4CF5-903A-2D33DAD0D08E}" dt="2019-11-19T03:40:19.454" v="535" actId="478"/>
          <ac:spMkLst>
            <pc:docMk/>
            <pc:sldMk cId="2400775455" sldId="256"/>
            <ac:spMk id="451" creationId="{A443E415-6042-4E0D-B936-7D575B0F0486}"/>
          </ac:spMkLst>
        </pc:spChg>
        <pc:spChg chg="del">
          <ac:chgData name="Jared Ostmeyer" userId="14c2a26e-6770-4957-ba92-de760a629e02" providerId="ADAL" clId="{C880CA5B-A204-4CF5-903A-2D33DAD0D08E}" dt="2019-11-19T03:19:46.744" v="1" actId="478"/>
          <ac:spMkLst>
            <pc:docMk/>
            <pc:sldMk cId="2400775455" sldId="256"/>
            <ac:spMk id="452" creationId="{2DA2B3CD-4C36-4A2C-B103-D8AAFF6FA5F2}"/>
          </ac:spMkLst>
        </pc:spChg>
        <pc:spChg chg="del">
          <ac:chgData name="Jared Ostmeyer" userId="14c2a26e-6770-4957-ba92-de760a629e02" providerId="ADAL" clId="{C880CA5B-A204-4CF5-903A-2D33DAD0D08E}" dt="2019-11-19T03:19:46.744" v="1" actId="478"/>
          <ac:spMkLst>
            <pc:docMk/>
            <pc:sldMk cId="2400775455" sldId="256"/>
            <ac:spMk id="453" creationId="{AABD243E-607E-451F-A351-63105CB2297E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454" creationId="{40CBB65B-866D-425B-BBDD-9028174FADA8}"/>
          </ac:spMkLst>
        </pc:spChg>
        <pc:spChg chg="mod">
          <ac:chgData name="Jared Ostmeyer" userId="14c2a26e-6770-4957-ba92-de760a629e02" providerId="ADAL" clId="{C880CA5B-A204-4CF5-903A-2D33DAD0D08E}" dt="2019-11-19T04:27:50.054" v="1533" actId="14100"/>
          <ac:spMkLst>
            <pc:docMk/>
            <pc:sldMk cId="2400775455" sldId="256"/>
            <ac:spMk id="455" creationId="{AA54A4C5-39AC-469A-B5BB-0BDECB6EF5F2}"/>
          </ac:spMkLst>
        </pc:spChg>
        <pc:spChg chg="mod ord topLvl">
          <ac:chgData name="Jared Ostmeyer" userId="14c2a26e-6770-4957-ba92-de760a629e02" providerId="ADAL" clId="{C880CA5B-A204-4CF5-903A-2D33DAD0D08E}" dt="2019-11-19T04:29:33.314" v="1564" actId="164"/>
          <ac:spMkLst>
            <pc:docMk/>
            <pc:sldMk cId="2400775455" sldId="256"/>
            <ac:spMk id="457" creationId="{66E681FF-B56C-484F-81D0-821A0B9A720F}"/>
          </ac:spMkLst>
        </pc:spChg>
        <pc:spChg chg="del mod topLvl">
          <ac:chgData name="Jared Ostmeyer" userId="14c2a26e-6770-4957-ba92-de760a629e02" providerId="ADAL" clId="{C880CA5B-A204-4CF5-903A-2D33DAD0D08E}" dt="2019-11-19T04:28:56.466" v="1550" actId="478"/>
          <ac:spMkLst>
            <pc:docMk/>
            <pc:sldMk cId="2400775455" sldId="256"/>
            <ac:spMk id="458" creationId="{4631E5D3-0D83-45E3-B67F-7B6FCEA80624}"/>
          </ac:spMkLst>
        </pc:spChg>
        <pc:spChg chg="mod topLvl">
          <ac:chgData name="Jared Ostmeyer" userId="14c2a26e-6770-4957-ba92-de760a629e02" providerId="ADAL" clId="{C880CA5B-A204-4CF5-903A-2D33DAD0D08E}" dt="2019-11-19T04:34:17.183" v="1685" actId="164"/>
          <ac:spMkLst>
            <pc:docMk/>
            <pc:sldMk cId="2400775455" sldId="256"/>
            <ac:spMk id="460" creationId="{FAC53ED1-B818-442F-89CA-CEEE8BA05D34}"/>
          </ac:spMkLst>
        </pc:spChg>
        <pc:spChg chg="mod topLvl">
          <ac:chgData name="Jared Ostmeyer" userId="14c2a26e-6770-4957-ba92-de760a629e02" providerId="ADAL" clId="{C880CA5B-A204-4CF5-903A-2D33DAD0D08E}" dt="2019-11-19T04:34:17.183" v="1685" actId="164"/>
          <ac:spMkLst>
            <pc:docMk/>
            <pc:sldMk cId="2400775455" sldId="256"/>
            <ac:spMk id="461" creationId="{40B249A0-7B4C-4936-8FBC-711C9057C11C}"/>
          </ac:spMkLst>
        </pc:spChg>
        <pc:grpChg chg="add mod">
          <ac:chgData name="Jared Ostmeyer" userId="14c2a26e-6770-4957-ba92-de760a629e02" providerId="ADAL" clId="{C880CA5B-A204-4CF5-903A-2D33DAD0D08E}" dt="2019-11-19T04:17:27.541" v="1347"/>
          <ac:grpSpMkLst>
            <pc:docMk/>
            <pc:sldMk cId="2400775455" sldId="256"/>
            <ac:grpSpMk id="2" creationId="{842ABB5D-DEC3-476C-9133-FD242AA85E54}"/>
          </ac:grpSpMkLst>
        </pc:grpChg>
        <pc:grpChg chg="add mo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3" creationId="{673112B0-B00D-422C-BADD-428C4946FAA4}"/>
          </ac:grpSpMkLst>
        </pc:grpChg>
        <pc:grpChg chg="add mo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5" creationId="{0DCF19CC-2B3A-448F-8DC1-31F3679F9071}"/>
          </ac:grpSpMkLst>
        </pc:grpChg>
        <pc:grpChg chg="add mod or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7" creationId="{A32A6A0C-9484-471D-A03E-609C91A49402}"/>
          </ac:grpSpMkLst>
        </pc:grpChg>
        <pc:grpChg chg="add mo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11" creationId="{9907E7E7-098A-49E9-B18D-DFD45E90B9EB}"/>
          </ac:grpSpMkLst>
        </pc:grpChg>
        <pc:grpChg chg="add del mod">
          <ac:chgData name="Jared Ostmeyer" userId="14c2a26e-6770-4957-ba92-de760a629e02" providerId="ADAL" clId="{C880CA5B-A204-4CF5-903A-2D33DAD0D08E}" dt="2019-11-19T04:25:10.907" v="1394" actId="165"/>
          <ac:grpSpMkLst>
            <pc:docMk/>
            <pc:sldMk cId="2400775455" sldId="256"/>
            <ac:grpSpMk id="16" creationId="{F99AA5EC-9ECB-48EF-8F44-9D49E5A3896C}"/>
          </ac:grpSpMkLst>
        </pc:grpChg>
        <pc:grpChg chg="add mod">
          <ac:chgData name="Jared Ostmeyer" userId="14c2a26e-6770-4957-ba92-de760a629e02" providerId="ADAL" clId="{C880CA5B-A204-4CF5-903A-2D33DAD0D08E}" dt="2019-11-19T03:42:11.550" v="585" actId="164"/>
          <ac:grpSpMkLst>
            <pc:docMk/>
            <pc:sldMk cId="2400775455" sldId="256"/>
            <ac:grpSpMk id="18" creationId="{043D20BD-0C2C-4B12-9AA4-ED974E54C81B}"/>
          </ac:grpSpMkLst>
        </pc:grpChg>
        <pc:grpChg chg="add mod">
          <ac:chgData name="Jared Ostmeyer" userId="14c2a26e-6770-4957-ba92-de760a629e02" providerId="ADAL" clId="{C880CA5B-A204-4CF5-903A-2D33DAD0D08E}" dt="2019-11-19T03:42:11.550" v="585" actId="164"/>
          <ac:grpSpMkLst>
            <pc:docMk/>
            <pc:sldMk cId="2400775455" sldId="256"/>
            <ac:grpSpMk id="19" creationId="{256D18E7-19D0-4365-9241-5CF97C6CBEF1}"/>
          </ac:grpSpMkLst>
        </pc:grpChg>
        <pc:grpChg chg="add del mod">
          <ac:chgData name="Jared Ostmeyer" userId="14c2a26e-6770-4957-ba92-de760a629e02" providerId="ADAL" clId="{C880CA5B-A204-4CF5-903A-2D33DAD0D08E}" dt="2019-11-19T04:13:43.883" v="1276" actId="478"/>
          <ac:grpSpMkLst>
            <pc:docMk/>
            <pc:sldMk cId="2400775455" sldId="256"/>
            <ac:grpSpMk id="20" creationId="{FD436B08-AA58-4AF7-8A7C-C7EFD1EFC877}"/>
          </ac:grpSpMkLst>
        </pc:grpChg>
        <pc:grpChg chg="add del mod topLvl">
          <ac:chgData name="Jared Ostmeyer" userId="14c2a26e-6770-4957-ba92-de760a629e02" providerId="ADAL" clId="{C880CA5B-A204-4CF5-903A-2D33DAD0D08E}" dt="2019-11-19T04:12:00.738" v="1230" actId="165"/>
          <ac:grpSpMkLst>
            <pc:docMk/>
            <pc:sldMk cId="2400775455" sldId="256"/>
            <ac:grpSpMk id="21" creationId="{16324DCB-2936-4894-8F34-3DE38D4656BC}"/>
          </ac:grpSpMkLst>
        </pc:grpChg>
        <pc:grpChg chg="add mod topLvl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22" creationId="{8B270D97-43BB-4A3D-B1D4-A9F2D1F73C6E}"/>
          </ac:grpSpMkLst>
        </pc:grpChg>
        <pc:grpChg chg="add del mod">
          <ac:chgData name="Jared Ostmeyer" userId="14c2a26e-6770-4957-ba92-de760a629e02" providerId="ADAL" clId="{C880CA5B-A204-4CF5-903A-2D33DAD0D08E}" dt="2019-11-19T04:11:46.030" v="1219" actId="165"/>
          <ac:grpSpMkLst>
            <pc:docMk/>
            <pc:sldMk cId="2400775455" sldId="256"/>
            <ac:grpSpMk id="23" creationId="{E1C546A1-E6D5-44EF-83AE-18032A7F7A4C}"/>
          </ac:grpSpMkLst>
        </pc:grpChg>
        <pc:grpChg chg="add del mod">
          <ac:chgData name="Jared Ostmeyer" userId="14c2a26e-6770-4957-ba92-de760a629e02" providerId="ADAL" clId="{C880CA5B-A204-4CF5-903A-2D33DAD0D08E}" dt="2019-11-19T04:34:18.375" v="1686" actId="478"/>
          <ac:grpSpMkLst>
            <pc:docMk/>
            <pc:sldMk cId="2400775455" sldId="256"/>
            <ac:grpSpMk id="25" creationId="{F1E60998-D074-47BD-8E70-5CDD4DD82ABF}"/>
          </ac:grpSpMkLst>
        </pc:grpChg>
        <pc:grpChg chg="add del mod">
          <ac:chgData name="Jared Ostmeyer" userId="14c2a26e-6770-4957-ba92-de760a629e02" providerId="ADAL" clId="{C880CA5B-A204-4CF5-903A-2D33DAD0D08E}" dt="2019-11-19T04:28:23.381" v="1543" actId="478"/>
          <ac:grpSpMkLst>
            <pc:docMk/>
            <pc:sldMk cId="2400775455" sldId="256"/>
            <ac:grpSpMk id="27" creationId="{E1ED299B-12CD-45A7-B821-F4036D826C95}"/>
          </ac:grpSpMkLst>
        </pc:grpChg>
        <pc:grpChg chg="add del mod">
          <ac:chgData name="Jared Ostmeyer" userId="14c2a26e-6770-4957-ba92-de760a629e02" providerId="ADAL" clId="{C880CA5B-A204-4CF5-903A-2D33DAD0D08E}" dt="2019-11-19T04:26:30.444" v="1441" actId="478"/>
          <ac:grpSpMkLst>
            <pc:docMk/>
            <pc:sldMk cId="2400775455" sldId="256"/>
            <ac:grpSpMk id="28" creationId="{1E87EAAD-F9A5-4198-AE0E-7AB5020E0FF5}"/>
          </ac:grpSpMkLst>
        </pc:grpChg>
        <pc:grpChg chg="add mo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30" creationId="{484BFD71-6CBC-4E83-B218-FCF419DE7FB2}"/>
          </ac:grpSpMkLst>
        </pc:grpChg>
        <pc:grpChg chg="add mo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31" creationId="{A041062A-D1A1-495A-8A9F-8720EDA180C1}"/>
          </ac:grpSpMkLst>
        </pc:grpChg>
        <pc:grpChg chg="add mod ord">
          <ac:chgData name="Jared Ostmeyer" userId="14c2a26e-6770-4957-ba92-de760a629e02" providerId="ADAL" clId="{C880CA5B-A204-4CF5-903A-2D33DAD0D08E}" dt="2019-11-19T04:34:51.488" v="1709" actId="1036"/>
          <ac:grpSpMkLst>
            <pc:docMk/>
            <pc:sldMk cId="2400775455" sldId="256"/>
            <ac:grpSpMk id="65" creationId="{B651876C-6AEE-4DED-AC04-47D16092E61B}"/>
          </ac:grpSpMkLst>
        </pc:grpChg>
        <pc:grpChg chg="add mod or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139" creationId="{93ABDD61-6647-428C-B457-0B9E4F618318}"/>
          </ac:grpSpMkLst>
        </pc:grpChg>
        <pc:grpChg chg="add mod or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142" creationId="{88DC7139-308F-4641-BBA0-9E0148E2833B}"/>
          </ac:grpSpMkLst>
        </pc:grpChg>
        <pc:grpChg chg="add mod or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145" creationId="{F46F3D73-9C8A-475F-8E97-8F302AC1D204}"/>
          </ac:grpSpMkLst>
        </pc:grpChg>
        <pc:grpChg chg="add del mod">
          <ac:chgData name="Jared Ostmeyer" userId="14c2a26e-6770-4957-ba92-de760a629e02" providerId="ADAL" clId="{C880CA5B-A204-4CF5-903A-2D33DAD0D08E}" dt="2019-11-19T03:46:34.261" v="663" actId="478"/>
          <ac:grpSpMkLst>
            <pc:docMk/>
            <pc:sldMk cId="2400775455" sldId="256"/>
            <ac:grpSpMk id="174" creationId="{E80E3675-ACA7-44A9-86F3-8B0EE2BD8402}"/>
          </ac:grpSpMkLst>
        </pc:grpChg>
        <pc:grpChg chg="mod">
          <ac:chgData name="Jared Ostmeyer" userId="14c2a26e-6770-4957-ba92-de760a629e02" providerId="ADAL" clId="{C880CA5B-A204-4CF5-903A-2D33DAD0D08E}" dt="2019-11-19T03:43:14.061" v="597" actId="555"/>
          <ac:grpSpMkLst>
            <pc:docMk/>
            <pc:sldMk cId="2400775455" sldId="256"/>
            <ac:grpSpMk id="175" creationId="{79ABC1A4-F40B-4E1D-8B61-E4084FB44F4E}"/>
          </ac:grpSpMkLst>
        </pc:grpChg>
        <pc:grpChg chg="mod">
          <ac:chgData name="Jared Ostmeyer" userId="14c2a26e-6770-4957-ba92-de760a629e02" providerId="ADAL" clId="{C880CA5B-A204-4CF5-903A-2D33DAD0D08E}" dt="2019-11-19T03:43:14.061" v="597" actId="555"/>
          <ac:grpSpMkLst>
            <pc:docMk/>
            <pc:sldMk cId="2400775455" sldId="256"/>
            <ac:grpSpMk id="176" creationId="{C59110E5-084A-406A-9A3F-31ED0DC6CCA9}"/>
          </ac:grpSpMkLst>
        </pc:grpChg>
        <pc:grpChg chg="add del mod">
          <ac:chgData name="Jared Ostmeyer" userId="14c2a26e-6770-4957-ba92-de760a629e02" providerId="ADAL" clId="{C880CA5B-A204-4CF5-903A-2D33DAD0D08E}" dt="2019-11-19T04:13:43.883" v="1276" actId="478"/>
          <ac:grpSpMkLst>
            <pc:docMk/>
            <pc:sldMk cId="2400775455" sldId="256"/>
            <ac:grpSpMk id="182" creationId="{34DD2353-28ED-4666-A3D6-E54A3352B284}"/>
          </ac:grpSpMkLst>
        </pc:grpChg>
        <pc:grpChg chg="mod">
          <ac:chgData name="Jared Ostmeyer" userId="14c2a26e-6770-4957-ba92-de760a629e02" providerId="ADAL" clId="{C880CA5B-A204-4CF5-903A-2D33DAD0D08E}" dt="2019-11-19T03:43:14.061" v="597" actId="555"/>
          <ac:grpSpMkLst>
            <pc:docMk/>
            <pc:sldMk cId="2400775455" sldId="256"/>
            <ac:grpSpMk id="183" creationId="{788FFA25-9C0C-4C52-A27A-B9F80D5F09AE}"/>
          </ac:grpSpMkLst>
        </pc:grpChg>
        <pc:grpChg chg="mod">
          <ac:chgData name="Jared Ostmeyer" userId="14c2a26e-6770-4957-ba92-de760a629e02" providerId="ADAL" clId="{C880CA5B-A204-4CF5-903A-2D33DAD0D08E}" dt="2019-11-19T03:43:14.061" v="597" actId="555"/>
          <ac:grpSpMkLst>
            <pc:docMk/>
            <pc:sldMk cId="2400775455" sldId="256"/>
            <ac:grpSpMk id="184" creationId="{A2D0ED4F-D6C9-4094-B949-ECD06EE0EEBA}"/>
          </ac:grpSpMkLst>
        </pc:grpChg>
        <pc:grpChg chg="add del mod">
          <ac:chgData name="Jared Ostmeyer" userId="14c2a26e-6770-4957-ba92-de760a629e02" providerId="ADAL" clId="{C880CA5B-A204-4CF5-903A-2D33DAD0D08E}" dt="2019-11-19T03:46:20.714" v="656"/>
          <ac:grpSpMkLst>
            <pc:docMk/>
            <pc:sldMk cId="2400775455" sldId="256"/>
            <ac:grpSpMk id="216" creationId="{AD576F8F-034C-4BDE-86E5-1C37A2C6BB80}"/>
          </ac:grpSpMkLst>
        </pc:grpChg>
        <pc:grpChg chg="mod">
          <ac:chgData name="Jared Ostmeyer" userId="14c2a26e-6770-4957-ba92-de760a629e02" providerId="ADAL" clId="{C880CA5B-A204-4CF5-903A-2D33DAD0D08E}" dt="2019-11-19T03:46:02.565" v="651"/>
          <ac:grpSpMkLst>
            <pc:docMk/>
            <pc:sldMk cId="2400775455" sldId="256"/>
            <ac:grpSpMk id="217" creationId="{9AE41C54-7E01-4546-AEA2-995302343FC0}"/>
          </ac:grpSpMkLst>
        </pc:grpChg>
        <pc:grpChg chg="mod">
          <ac:chgData name="Jared Ostmeyer" userId="14c2a26e-6770-4957-ba92-de760a629e02" providerId="ADAL" clId="{C880CA5B-A204-4CF5-903A-2D33DAD0D08E}" dt="2019-11-19T03:46:02.565" v="651"/>
          <ac:grpSpMkLst>
            <pc:docMk/>
            <pc:sldMk cId="2400775455" sldId="256"/>
            <ac:grpSpMk id="218" creationId="{7FA2C86C-11F7-4DCF-9A43-C401EF0CD2F2}"/>
          </ac:grpSpMkLst>
        </pc:grpChg>
        <pc:grpChg chg="add del mod">
          <ac:chgData name="Jared Ostmeyer" userId="14c2a26e-6770-4957-ba92-de760a629e02" providerId="ADAL" clId="{C880CA5B-A204-4CF5-903A-2D33DAD0D08E}" dt="2019-11-19T03:46:20.338" v="655"/>
          <ac:grpSpMkLst>
            <pc:docMk/>
            <pc:sldMk cId="2400775455" sldId="256"/>
            <ac:grpSpMk id="224" creationId="{A83C97A7-779C-4D7B-AC5B-E174E904EAE4}"/>
          </ac:grpSpMkLst>
        </pc:grpChg>
        <pc:grpChg chg="mod">
          <ac:chgData name="Jared Ostmeyer" userId="14c2a26e-6770-4957-ba92-de760a629e02" providerId="ADAL" clId="{C880CA5B-A204-4CF5-903A-2D33DAD0D08E}" dt="2019-11-19T03:46:02.897" v="652"/>
          <ac:grpSpMkLst>
            <pc:docMk/>
            <pc:sldMk cId="2400775455" sldId="256"/>
            <ac:grpSpMk id="226" creationId="{04E8C06F-2D01-4BAF-A21F-D993D8CF541F}"/>
          </ac:grpSpMkLst>
        </pc:grpChg>
        <pc:grpChg chg="mod">
          <ac:chgData name="Jared Ostmeyer" userId="14c2a26e-6770-4957-ba92-de760a629e02" providerId="ADAL" clId="{C880CA5B-A204-4CF5-903A-2D33DAD0D08E}" dt="2019-11-19T03:46:02.897" v="652"/>
          <ac:grpSpMkLst>
            <pc:docMk/>
            <pc:sldMk cId="2400775455" sldId="256"/>
            <ac:grpSpMk id="227" creationId="{D010ADBD-600C-45AB-B773-628A3EFD9574}"/>
          </ac:grpSpMkLst>
        </pc:grpChg>
        <pc:grpChg chg="add del mod">
          <ac:chgData name="Jared Ostmeyer" userId="14c2a26e-6770-4957-ba92-de760a629e02" providerId="ADAL" clId="{C880CA5B-A204-4CF5-903A-2D33DAD0D08E}" dt="2019-11-19T03:46:20.064" v="654"/>
          <ac:grpSpMkLst>
            <pc:docMk/>
            <pc:sldMk cId="2400775455" sldId="256"/>
            <ac:grpSpMk id="235" creationId="{D81B93B0-C859-4BCA-B3D2-1A2914861F90}"/>
          </ac:grpSpMkLst>
        </pc:grpChg>
        <pc:grpChg chg="mod">
          <ac:chgData name="Jared Ostmeyer" userId="14c2a26e-6770-4957-ba92-de760a629e02" providerId="ADAL" clId="{C880CA5B-A204-4CF5-903A-2D33DAD0D08E}" dt="2019-11-19T03:46:03.528" v="653"/>
          <ac:grpSpMkLst>
            <pc:docMk/>
            <pc:sldMk cId="2400775455" sldId="256"/>
            <ac:grpSpMk id="236" creationId="{8024BB94-C6DE-470B-9E39-14D2E8378E72}"/>
          </ac:grpSpMkLst>
        </pc:grpChg>
        <pc:grpChg chg="mod">
          <ac:chgData name="Jared Ostmeyer" userId="14c2a26e-6770-4957-ba92-de760a629e02" providerId="ADAL" clId="{C880CA5B-A204-4CF5-903A-2D33DAD0D08E}" dt="2019-11-19T03:46:03.528" v="653"/>
          <ac:grpSpMkLst>
            <pc:docMk/>
            <pc:sldMk cId="2400775455" sldId="256"/>
            <ac:grpSpMk id="237" creationId="{F6629777-A063-45E4-9258-6C84C764DE6F}"/>
          </ac:grpSpMkLst>
        </pc:grpChg>
        <pc:grpChg chg="add del mod">
          <ac:chgData name="Jared Ostmeyer" userId="14c2a26e-6770-4957-ba92-de760a629e02" providerId="ADAL" clId="{C880CA5B-A204-4CF5-903A-2D33DAD0D08E}" dt="2019-11-19T03:46:27.075" v="662"/>
          <ac:grpSpMkLst>
            <pc:docMk/>
            <pc:sldMk cId="2400775455" sldId="256"/>
            <ac:grpSpMk id="243" creationId="{130127DC-9057-490B-918B-8816AE1F1FB9}"/>
          </ac:grpSpMkLst>
        </pc:grpChg>
        <pc:grpChg chg="mod">
          <ac:chgData name="Jared Ostmeyer" userId="14c2a26e-6770-4957-ba92-de760a629e02" providerId="ADAL" clId="{C880CA5B-A204-4CF5-903A-2D33DAD0D08E}" dt="2019-11-19T03:46:22.991" v="657"/>
          <ac:grpSpMkLst>
            <pc:docMk/>
            <pc:sldMk cId="2400775455" sldId="256"/>
            <ac:grpSpMk id="244" creationId="{5665FFCC-13EB-4253-9107-1F3367CFC013}"/>
          </ac:grpSpMkLst>
        </pc:grpChg>
        <pc:grpChg chg="mod">
          <ac:chgData name="Jared Ostmeyer" userId="14c2a26e-6770-4957-ba92-de760a629e02" providerId="ADAL" clId="{C880CA5B-A204-4CF5-903A-2D33DAD0D08E}" dt="2019-11-19T03:46:22.991" v="657"/>
          <ac:grpSpMkLst>
            <pc:docMk/>
            <pc:sldMk cId="2400775455" sldId="256"/>
            <ac:grpSpMk id="245" creationId="{1F069A6D-6353-4D8E-90F3-41D3F793586F}"/>
          </ac:grpSpMkLst>
        </pc:grpChg>
        <pc:grpChg chg="add del mod">
          <ac:chgData name="Jared Ostmeyer" userId="14c2a26e-6770-4957-ba92-de760a629e02" providerId="ADAL" clId="{C880CA5B-A204-4CF5-903A-2D33DAD0D08E}" dt="2019-11-19T03:46:26.895" v="661"/>
          <ac:grpSpMkLst>
            <pc:docMk/>
            <pc:sldMk cId="2400775455" sldId="256"/>
            <ac:grpSpMk id="251" creationId="{4A5F4502-7003-4666-86AA-6768DD6580A9}"/>
          </ac:grpSpMkLst>
        </pc:grpChg>
        <pc:grpChg chg="mod">
          <ac:chgData name="Jared Ostmeyer" userId="14c2a26e-6770-4957-ba92-de760a629e02" providerId="ADAL" clId="{C880CA5B-A204-4CF5-903A-2D33DAD0D08E}" dt="2019-11-19T03:46:23.204" v="658"/>
          <ac:grpSpMkLst>
            <pc:docMk/>
            <pc:sldMk cId="2400775455" sldId="256"/>
            <ac:grpSpMk id="252" creationId="{63DDCC1F-7C86-4022-8D4D-41F5DE3D5042}"/>
          </ac:grpSpMkLst>
        </pc:grpChg>
        <pc:grpChg chg="mod">
          <ac:chgData name="Jared Ostmeyer" userId="14c2a26e-6770-4957-ba92-de760a629e02" providerId="ADAL" clId="{C880CA5B-A204-4CF5-903A-2D33DAD0D08E}" dt="2019-11-19T03:46:23.204" v="658"/>
          <ac:grpSpMkLst>
            <pc:docMk/>
            <pc:sldMk cId="2400775455" sldId="256"/>
            <ac:grpSpMk id="253" creationId="{7020F3C6-0BD1-41AD-AF59-B870BBDE692A}"/>
          </ac:grpSpMkLst>
        </pc:grpChg>
        <pc:grpChg chg="mod">
          <ac:chgData name="Jared Ostmeyer" userId="14c2a26e-6770-4957-ba92-de760a629e02" providerId="ADAL" clId="{C880CA5B-A204-4CF5-903A-2D33DAD0D08E}" dt="2019-11-19T04:17:27.541" v="1347"/>
          <ac:grpSpMkLst>
            <pc:docMk/>
            <pc:sldMk cId="2400775455" sldId="256"/>
            <ac:grpSpMk id="259" creationId="{185277F4-6961-43BE-A2F1-C75C2A154B95}"/>
          </ac:grpSpMkLst>
        </pc:grpChg>
        <pc:grpChg chg="add del mod">
          <ac:chgData name="Jared Ostmeyer" userId="14c2a26e-6770-4957-ba92-de760a629e02" providerId="ADAL" clId="{C880CA5B-A204-4CF5-903A-2D33DAD0D08E}" dt="2019-11-19T03:46:26.686" v="660"/>
          <ac:grpSpMkLst>
            <pc:docMk/>
            <pc:sldMk cId="2400775455" sldId="256"/>
            <ac:grpSpMk id="265" creationId="{1C12F65D-23B2-413E-BBAF-8F8E9BDA0811}"/>
          </ac:grpSpMkLst>
        </pc:grpChg>
        <pc:grpChg chg="mod">
          <ac:chgData name="Jared Ostmeyer" userId="14c2a26e-6770-4957-ba92-de760a629e02" providerId="ADAL" clId="{C880CA5B-A204-4CF5-903A-2D33DAD0D08E}" dt="2019-11-19T03:46:23.363" v="659"/>
          <ac:grpSpMkLst>
            <pc:docMk/>
            <pc:sldMk cId="2400775455" sldId="256"/>
            <ac:grpSpMk id="274" creationId="{BE46B2DB-229E-4233-96BF-F264CAA50D27}"/>
          </ac:grpSpMkLst>
        </pc:grpChg>
        <pc:grpChg chg="mod">
          <ac:chgData name="Jared Ostmeyer" userId="14c2a26e-6770-4957-ba92-de760a629e02" providerId="ADAL" clId="{C880CA5B-A204-4CF5-903A-2D33DAD0D08E}" dt="2019-11-19T03:46:23.363" v="659"/>
          <ac:grpSpMkLst>
            <pc:docMk/>
            <pc:sldMk cId="2400775455" sldId="256"/>
            <ac:grpSpMk id="277" creationId="{E8946DE0-D8AB-42FF-9B16-340E08F8671B}"/>
          </ac:grpSpMkLst>
        </pc:grpChg>
        <pc:grpChg chg="del">
          <ac:chgData name="Jared Ostmeyer" userId="14c2a26e-6770-4957-ba92-de760a629e02" providerId="ADAL" clId="{C880CA5B-A204-4CF5-903A-2D33DAD0D08E}" dt="2019-11-19T03:19:55.991" v="5" actId="478"/>
          <ac:grpSpMkLst>
            <pc:docMk/>
            <pc:sldMk cId="2400775455" sldId="256"/>
            <ac:grpSpMk id="279" creationId="{2371F4F5-5FEC-429B-8531-4445C91C4974}"/>
          </ac:grpSpMkLst>
        </pc:grpChg>
        <pc:grpChg chg="del">
          <ac:chgData name="Jared Ostmeyer" userId="14c2a26e-6770-4957-ba92-de760a629e02" providerId="ADAL" clId="{C880CA5B-A204-4CF5-903A-2D33DAD0D08E}" dt="2019-11-19T03:19:46.744" v="1" actId="478"/>
          <ac:grpSpMkLst>
            <pc:docMk/>
            <pc:sldMk cId="2400775455" sldId="256"/>
            <ac:grpSpMk id="299" creationId="{89C87480-DCE3-455C-A8C5-76756B56C27D}"/>
          </ac:grpSpMkLst>
        </pc:grpChg>
        <pc:grpChg chg="add del mod">
          <ac:chgData name="Jared Ostmeyer" userId="14c2a26e-6770-4957-ba92-de760a629e02" providerId="ADAL" clId="{C880CA5B-A204-4CF5-903A-2D33DAD0D08E}" dt="2019-11-19T04:13:43.883" v="1276" actId="478"/>
          <ac:grpSpMkLst>
            <pc:docMk/>
            <pc:sldMk cId="2400775455" sldId="256"/>
            <ac:grpSpMk id="321" creationId="{6BF458C8-FFDB-494E-A5E3-ED28D025C77A}"/>
          </ac:grpSpMkLst>
        </pc:grpChg>
        <pc:grpChg chg="mod">
          <ac:chgData name="Jared Ostmeyer" userId="14c2a26e-6770-4957-ba92-de760a629e02" providerId="ADAL" clId="{C880CA5B-A204-4CF5-903A-2D33DAD0D08E}" dt="2019-11-19T03:46:34.573" v="664"/>
          <ac:grpSpMkLst>
            <pc:docMk/>
            <pc:sldMk cId="2400775455" sldId="256"/>
            <ac:grpSpMk id="333" creationId="{427B67D7-B533-4F87-8A79-3ED91EF9A354}"/>
          </ac:grpSpMkLst>
        </pc:grpChg>
        <pc:grpChg chg="mod">
          <ac:chgData name="Jared Ostmeyer" userId="14c2a26e-6770-4957-ba92-de760a629e02" providerId="ADAL" clId="{C880CA5B-A204-4CF5-903A-2D33DAD0D08E}" dt="2019-11-19T03:46:34.573" v="664"/>
          <ac:grpSpMkLst>
            <pc:docMk/>
            <pc:sldMk cId="2400775455" sldId="256"/>
            <ac:grpSpMk id="334" creationId="{91522D85-C7B0-44FC-A2B3-2D551B45B4F8}"/>
          </ac:grpSpMkLst>
        </pc:grpChg>
        <pc:grpChg chg="add del mod">
          <ac:chgData name="Jared Ostmeyer" userId="14c2a26e-6770-4957-ba92-de760a629e02" providerId="ADAL" clId="{C880CA5B-A204-4CF5-903A-2D33DAD0D08E}" dt="2019-11-19T03:46:38.223" v="667"/>
          <ac:grpSpMkLst>
            <pc:docMk/>
            <pc:sldMk cId="2400775455" sldId="256"/>
            <ac:grpSpMk id="342" creationId="{13B5AD88-2424-45B0-B3D2-6F3EF6EC822F}"/>
          </ac:grpSpMkLst>
        </pc:grpChg>
        <pc:grpChg chg="mod">
          <ac:chgData name="Jared Ostmeyer" userId="14c2a26e-6770-4957-ba92-de760a629e02" providerId="ADAL" clId="{C880CA5B-A204-4CF5-903A-2D33DAD0D08E}" dt="2019-11-19T03:46:37.534" v="666"/>
          <ac:grpSpMkLst>
            <pc:docMk/>
            <pc:sldMk cId="2400775455" sldId="256"/>
            <ac:grpSpMk id="343" creationId="{ACBB46E0-00FF-48D9-A2A5-F8C0EF87B0D2}"/>
          </ac:grpSpMkLst>
        </pc:grpChg>
        <pc:grpChg chg="mod">
          <ac:chgData name="Jared Ostmeyer" userId="14c2a26e-6770-4957-ba92-de760a629e02" providerId="ADAL" clId="{C880CA5B-A204-4CF5-903A-2D33DAD0D08E}" dt="2019-11-19T03:46:37.534" v="666"/>
          <ac:grpSpMkLst>
            <pc:docMk/>
            <pc:sldMk cId="2400775455" sldId="256"/>
            <ac:grpSpMk id="344" creationId="{4FC575F5-41B5-4417-BE42-6C0DC87DD951}"/>
          </ac:grpSpMkLst>
        </pc:grpChg>
        <pc:grpChg chg="add del mod">
          <ac:chgData name="Jared Ostmeyer" userId="14c2a26e-6770-4957-ba92-de760a629e02" providerId="ADAL" clId="{C880CA5B-A204-4CF5-903A-2D33DAD0D08E}" dt="2019-11-19T04:13:43.883" v="1276" actId="478"/>
          <ac:grpSpMkLst>
            <pc:docMk/>
            <pc:sldMk cId="2400775455" sldId="256"/>
            <ac:grpSpMk id="350" creationId="{7D57D743-237E-4CD3-B0FC-BF5D09685178}"/>
          </ac:grpSpMkLst>
        </pc:grpChg>
        <pc:grpChg chg="mod">
          <ac:chgData name="Jared Ostmeyer" userId="14c2a26e-6770-4957-ba92-de760a629e02" providerId="ADAL" clId="{C880CA5B-A204-4CF5-903A-2D33DAD0D08E}" dt="2019-11-19T03:47:01.925" v="676" actId="465"/>
          <ac:grpSpMkLst>
            <pc:docMk/>
            <pc:sldMk cId="2400775455" sldId="256"/>
            <ac:grpSpMk id="351" creationId="{C974ABA5-1F1D-42E9-987F-4FB0F9E5EB7B}"/>
          </ac:grpSpMkLst>
        </pc:grpChg>
        <pc:grpChg chg="mod">
          <ac:chgData name="Jared Ostmeyer" userId="14c2a26e-6770-4957-ba92-de760a629e02" providerId="ADAL" clId="{C880CA5B-A204-4CF5-903A-2D33DAD0D08E}" dt="2019-11-19T03:47:01.925" v="676" actId="465"/>
          <ac:grpSpMkLst>
            <pc:docMk/>
            <pc:sldMk cId="2400775455" sldId="256"/>
            <ac:grpSpMk id="352" creationId="{3D1DD408-1DA8-4C2D-A5F9-885D36AB7EB8}"/>
          </ac:grpSpMkLst>
        </pc:grpChg>
        <pc:grpChg chg="add del mod">
          <ac:chgData name="Jared Ostmeyer" userId="14c2a26e-6770-4957-ba92-de760a629e02" providerId="ADAL" clId="{C880CA5B-A204-4CF5-903A-2D33DAD0D08E}" dt="2019-11-19T04:13:43.883" v="1276" actId="478"/>
          <ac:grpSpMkLst>
            <pc:docMk/>
            <pc:sldMk cId="2400775455" sldId="256"/>
            <ac:grpSpMk id="358" creationId="{A92067FC-3971-49E1-AE4D-C9C4BF8FA618}"/>
          </ac:grpSpMkLst>
        </pc:grpChg>
        <pc:grpChg chg="mod">
          <ac:chgData name="Jared Ostmeyer" userId="14c2a26e-6770-4957-ba92-de760a629e02" providerId="ADAL" clId="{C880CA5B-A204-4CF5-903A-2D33DAD0D08E}" dt="2019-11-19T03:47:01.925" v="676" actId="465"/>
          <ac:grpSpMkLst>
            <pc:docMk/>
            <pc:sldMk cId="2400775455" sldId="256"/>
            <ac:grpSpMk id="359" creationId="{B951A68F-38C9-423B-BE79-930E843D482C}"/>
          </ac:grpSpMkLst>
        </pc:grpChg>
        <pc:grpChg chg="mod">
          <ac:chgData name="Jared Ostmeyer" userId="14c2a26e-6770-4957-ba92-de760a629e02" providerId="ADAL" clId="{C880CA5B-A204-4CF5-903A-2D33DAD0D08E}" dt="2019-11-19T03:47:01.925" v="676" actId="465"/>
          <ac:grpSpMkLst>
            <pc:docMk/>
            <pc:sldMk cId="2400775455" sldId="256"/>
            <ac:grpSpMk id="360" creationId="{E275CD46-2372-458A-BAC2-A84A8DFF9699}"/>
          </ac:grpSpMkLst>
        </pc:grpChg>
        <pc:grpChg chg="add del mod">
          <ac:chgData name="Jared Ostmeyer" userId="14c2a26e-6770-4957-ba92-de760a629e02" providerId="ADAL" clId="{C880CA5B-A204-4CF5-903A-2D33DAD0D08E}" dt="2019-11-19T04:13:43.883" v="1276" actId="478"/>
          <ac:grpSpMkLst>
            <pc:docMk/>
            <pc:sldMk cId="2400775455" sldId="256"/>
            <ac:grpSpMk id="366" creationId="{D640F390-9E19-474B-86EE-CF796F8C75B9}"/>
          </ac:grpSpMkLst>
        </pc:grpChg>
        <pc:grpChg chg="mod">
          <ac:chgData name="Jared Ostmeyer" userId="14c2a26e-6770-4957-ba92-de760a629e02" providerId="ADAL" clId="{C880CA5B-A204-4CF5-903A-2D33DAD0D08E}" dt="2019-11-19T03:46:42.903" v="670"/>
          <ac:grpSpMkLst>
            <pc:docMk/>
            <pc:sldMk cId="2400775455" sldId="256"/>
            <ac:grpSpMk id="367" creationId="{858C4EFB-3976-49D5-ADF0-442D06850791}"/>
          </ac:grpSpMkLst>
        </pc:grpChg>
        <pc:grpChg chg="mod">
          <ac:chgData name="Jared Ostmeyer" userId="14c2a26e-6770-4957-ba92-de760a629e02" providerId="ADAL" clId="{C880CA5B-A204-4CF5-903A-2D33DAD0D08E}" dt="2019-11-19T03:46:42.903" v="670"/>
          <ac:grpSpMkLst>
            <pc:docMk/>
            <pc:sldMk cId="2400775455" sldId="256"/>
            <ac:grpSpMk id="368" creationId="{A643DEDC-8AC1-411F-A232-624B82875EEE}"/>
          </ac:grpSpMkLst>
        </pc:grpChg>
        <pc:grpChg chg="add del mod">
          <ac:chgData name="Jared Ostmeyer" userId="14c2a26e-6770-4957-ba92-de760a629e02" providerId="ADAL" clId="{C880CA5B-A204-4CF5-903A-2D33DAD0D08E}" dt="2019-11-19T04:04:47.934" v="942" actId="478"/>
          <ac:grpSpMkLst>
            <pc:docMk/>
            <pc:sldMk cId="2400775455" sldId="256"/>
            <ac:grpSpMk id="374" creationId="{0BB26AD5-CB8D-44AA-9DF6-CB9B72A4CFF0}"/>
          </ac:grpSpMkLst>
        </pc:grpChg>
        <pc:grpChg chg="mod">
          <ac:chgData name="Jared Ostmeyer" userId="14c2a26e-6770-4957-ba92-de760a629e02" providerId="ADAL" clId="{C880CA5B-A204-4CF5-903A-2D33DAD0D08E}" dt="2019-11-19T03:57:33.039" v="677"/>
          <ac:grpSpMkLst>
            <pc:docMk/>
            <pc:sldMk cId="2400775455" sldId="256"/>
            <ac:grpSpMk id="375" creationId="{C6DF0A09-0DF0-4F70-BDD2-F6AAFBFDF822}"/>
          </ac:grpSpMkLst>
        </pc:grpChg>
        <pc:grpChg chg="mod">
          <ac:chgData name="Jared Ostmeyer" userId="14c2a26e-6770-4957-ba92-de760a629e02" providerId="ADAL" clId="{C880CA5B-A204-4CF5-903A-2D33DAD0D08E}" dt="2019-11-19T03:57:33.039" v="677"/>
          <ac:grpSpMkLst>
            <pc:docMk/>
            <pc:sldMk cId="2400775455" sldId="256"/>
            <ac:grpSpMk id="376" creationId="{955F131D-7BB7-46F0-B519-AE58969F5684}"/>
          </ac:grpSpMkLst>
        </pc:grpChg>
        <pc:grpChg chg="add mod or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389" creationId="{0253CC89-08F7-4AD0-8FAC-CB19BC22326C}"/>
          </ac:grpSpMkLst>
        </pc:grpChg>
        <pc:grpChg chg="mod">
          <ac:chgData name="Jared Ostmeyer" userId="14c2a26e-6770-4957-ba92-de760a629e02" providerId="ADAL" clId="{C880CA5B-A204-4CF5-903A-2D33DAD0D08E}" dt="2019-11-19T04:17:27.541" v="1347"/>
          <ac:grpSpMkLst>
            <pc:docMk/>
            <pc:sldMk cId="2400775455" sldId="256"/>
            <ac:grpSpMk id="391" creationId="{76C50BD0-BA61-482F-97A3-AA3D7F1E567F}"/>
          </ac:grpSpMkLst>
        </pc:grpChg>
        <pc:grpChg chg="mod">
          <ac:chgData name="Jared Ostmeyer" userId="14c2a26e-6770-4957-ba92-de760a629e02" providerId="ADAL" clId="{C880CA5B-A204-4CF5-903A-2D33DAD0D08E}" dt="2019-11-19T04:17:27.541" v="1347"/>
          <ac:grpSpMkLst>
            <pc:docMk/>
            <pc:sldMk cId="2400775455" sldId="256"/>
            <ac:grpSpMk id="392" creationId="{B69B9EAE-A328-4883-AE64-BB29A3F0CD89}"/>
          </ac:grpSpMkLst>
        </pc:grpChg>
        <pc:grpChg chg="add mod or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398" creationId="{5B3F017C-AF6E-4914-BBA7-4603061EBD5F}"/>
          </ac:grpSpMkLst>
        </pc:grpChg>
        <pc:grpChg chg="mod">
          <ac:chgData name="Jared Ostmeyer" userId="14c2a26e-6770-4957-ba92-de760a629e02" providerId="ADAL" clId="{C880CA5B-A204-4CF5-903A-2D33DAD0D08E}" dt="2019-11-19T04:17:27.541" v="1347"/>
          <ac:grpSpMkLst>
            <pc:docMk/>
            <pc:sldMk cId="2400775455" sldId="256"/>
            <ac:grpSpMk id="400" creationId="{182C490C-4D36-485D-97EB-8A8E51DBFE17}"/>
          </ac:grpSpMkLst>
        </pc:grpChg>
        <pc:grpChg chg="mod">
          <ac:chgData name="Jared Ostmeyer" userId="14c2a26e-6770-4957-ba92-de760a629e02" providerId="ADAL" clId="{C880CA5B-A204-4CF5-903A-2D33DAD0D08E}" dt="2019-11-19T04:17:27.541" v="1347"/>
          <ac:grpSpMkLst>
            <pc:docMk/>
            <pc:sldMk cId="2400775455" sldId="256"/>
            <ac:grpSpMk id="401" creationId="{4D441371-D0E8-425C-B5D3-1ECD29E081A0}"/>
          </ac:grpSpMkLst>
        </pc:grpChg>
        <pc:grpChg chg="add mod or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407" creationId="{0DF4B1EB-902A-4EE1-85BB-12A742735B99}"/>
          </ac:grpSpMkLst>
        </pc:grpChg>
        <pc:grpChg chg="mod">
          <ac:chgData name="Jared Ostmeyer" userId="14c2a26e-6770-4957-ba92-de760a629e02" providerId="ADAL" clId="{C880CA5B-A204-4CF5-903A-2D33DAD0D08E}" dt="2019-11-19T04:17:27.541" v="1347"/>
          <ac:grpSpMkLst>
            <pc:docMk/>
            <pc:sldMk cId="2400775455" sldId="256"/>
            <ac:grpSpMk id="409" creationId="{D27C069C-0AB4-4F06-85B4-9DCA0D15342F}"/>
          </ac:grpSpMkLst>
        </pc:grpChg>
        <pc:grpChg chg="mod">
          <ac:chgData name="Jared Ostmeyer" userId="14c2a26e-6770-4957-ba92-de760a629e02" providerId="ADAL" clId="{C880CA5B-A204-4CF5-903A-2D33DAD0D08E}" dt="2019-11-19T04:17:27.541" v="1347"/>
          <ac:grpSpMkLst>
            <pc:docMk/>
            <pc:sldMk cId="2400775455" sldId="256"/>
            <ac:grpSpMk id="410" creationId="{F49543E5-52FB-4CF4-917B-652CFA588287}"/>
          </ac:grpSpMkLst>
        </pc:grpChg>
        <pc:grpChg chg="add del mod">
          <ac:chgData name="Jared Ostmeyer" userId="14c2a26e-6770-4957-ba92-de760a629e02" providerId="ADAL" clId="{C880CA5B-A204-4CF5-903A-2D33DAD0D08E}" dt="2019-11-19T04:04:13.760" v="938" actId="478"/>
          <ac:grpSpMkLst>
            <pc:docMk/>
            <pc:sldMk cId="2400775455" sldId="256"/>
            <ac:grpSpMk id="416" creationId="{79F42B28-C234-4934-89CF-C9C3265C5C43}"/>
          </ac:grpSpMkLst>
        </pc:grpChg>
        <pc:grpChg chg="add del mod">
          <ac:chgData name="Jared Ostmeyer" userId="14c2a26e-6770-4957-ba92-de760a629e02" providerId="ADAL" clId="{C880CA5B-A204-4CF5-903A-2D33DAD0D08E}" dt="2019-11-19T04:16:49.734" v="1346" actId="478"/>
          <ac:grpSpMkLst>
            <pc:docMk/>
            <pc:sldMk cId="2400775455" sldId="256"/>
            <ac:grpSpMk id="425" creationId="{F71F1246-77C7-4EE4-A1D2-45E815620AFD}"/>
          </ac:grpSpMkLst>
        </pc:grpChg>
        <pc:grpChg chg="add del mod">
          <ac:chgData name="Jared Ostmeyer" userId="14c2a26e-6770-4957-ba92-de760a629e02" providerId="ADAL" clId="{C880CA5B-A204-4CF5-903A-2D33DAD0D08E}" dt="2019-11-19T04:22:39.527" v="1375" actId="165"/>
          <ac:grpSpMkLst>
            <pc:docMk/>
            <pc:sldMk cId="2400775455" sldId="256"/>
            <ac:grpSpMk id="435" creationId="{32D98787-BB07-464B-9F40-00DDA7DC4C72}"/>
          </ac:grpSpMkLst>
        </pc:grpChg>
        <pc:grpChg chg="add del mod">
          <ac:chgData name="Jared Ostmeyer" userId="14c2a26e-6770-4957-ba92-de760a629e02" providerId="ADAL" clId="{C880CA5B-A204-4CF5-903A-2D33DAD0D08E}" dt="2019-11-19T04:30:49.526" v="1621" actId="478"/>
          <ac:grpSpMkLst>
            <pc:docMk/>
            <pc:sldMk cId="2400775455" sldId="256"/>
            <ac:grpSpMk id="438" creationId="{0C38FF52-B34C-40CB-BFB9-4C5C1764A3BD}"/>
          </ac:grpSpMkLst>
        </pc:grpChg>
        <pc:grpChg chg="add del mod">
          <ac:chgData name="Jared Ostmeyer" userId="14c2a26e-6770-4957-ba92-de760a629e02" providerId="ADAL" clId="{C880CA5B-A204-4CF5-903A-2D33DAD0D08E}" dt="2019-11-19T04:28:54.663" v="1549" actId="165"/>
          <ac:grpSpMkLst>
            <pc:docMk/>
            <pc:sldMk cId="2400775455" sldId="256"/>
            <ac:grpSpMk id="456" creationId="{877A188D-AB54-4352-8200-656F9D343C5B}"/>
          </ac:grpSpMkLst>
        </pc:grpChg>
        <pc:grpChg chg="add del mod">
          <ac:chgData name="Jared Ostmeyer" userId="14c2a26e-6770-4957-ba92-de760a629e02" providerId="ADAL" clId="{C880CA5B-A204-4CF5-903A-2D33DAD0D08E}" dt="2019-11-19T04:32:51.118" v="1659" actId="165"/>
          <ac:grpSpMkLst>
            <pc:docMk/>
            <pc:sldMk cId="2400775455" sldId="256"/>
            <ac:grpSpMk id="459" creationId="{596AAEF4-B355-45DC-899E-CB8775AB9579}"/>
          </ac:grpSpMkLst>
        </pc:grpChg>
        <pc:cxnChg chg="del mod">
          <ac:chgData name="Jared Ostmeyer" userId="14c2a26e-6770-4957-ba92-de760a629e02" providerId="ADAL" clId="{C880CA5B-A204-4CF5-903A-2D33DAD0D08E}" dt="2019-11-19T04:30:53.372" v="1622" actId="478"/>
          <ac:cxnSpMkLst>
            <pc:docMk/>
            <pc:sldMk cId="2400775455" sldId="256"/>
            <ac:cxnSpMk id="8" creationId="{BEF1248D-03BB-427A-8412-59471792C5AF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169" creationId="{5101ADFB-603A-4A0A-9387-F16A80059E1B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170" creationId="{4D39FDD2-A53C-4C5A-915A-F2D98AAF5B00}"/>
          </ac:cxnSpMkLst>
        </pc:cxnChg>
        <pc:cxnChg chg="add mod">
          <ac:chgData name="Jared Ostmeyer" userId="14c2a26e-6770-4957-ba92-de760a629e02" providerId="ADAL" clId="{C880CA5B-A204-4CF5-903A-2D33DAD0D08E}" dt="2019-11-19T03:42:22.266" v="587" actId="1035"/>
          <ac:cxnSpMkLst>
            <pc:docMk/>
            <pc:sldMk cId="2400775455" sldId="256"/>
            <ac:cxnSpMk id="172" creationId="{E17A7F37-D829-4000-97F2-457FAC91D64E}"/>
          </ac:cxnSpMkLst>
        </pc:cxnChg>
        <pc:cxnChg chg="add mod">
          <ac:chgData name="Jared Ostmeyer" userId="14c2a26e-6770-4957-ba92-de760a629e02" providerId="ADAL" clId="{C880CA5B-A204-4CF5-903A-2D33DAD0D08E}" dt="2019-11-19T03:42:00.471" v="581" actId="164"/>
          <ac:cxnSpMkLst>
            <pc:docMk/>
            <pc:sldMk cId="2400775455" sldId="256"/>
            <ac:cxnSpMk id="173" creationId="{7EEABFC2-7037-4D87-99F8-60D5F2230ED3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197" creationId="{C4C2B315-D2C3-4AD9-8844-34C5F42E2273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198" creationId="{4E6C1586-D6A2-473C-B732-F17E0C846788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199" creationId="{27F9C4AF-5871-4AE4-816C-68C714DD6729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202" creationId="{5510809A-CAD3-4878-8DFD-48350B552EAA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203" creationId="{DBA83A28-4F6B-4FC8-877C-77733EB2A915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204" creationId="{34BEEF6D-D082-4621-8BD3-0487C882E2D6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207" creationId="{E4B67849-82F0-4803-927F-F0CB973C3A16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208" creationId="{763E504D-267F-47C0-926F-E5CE867DB94D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209" creationId="{BC6AF774-B206-4F01-A978-94B659E9977E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212" creationId="{BFF2C5D4-D1DE-4B7D-AA12-8F72F649F1AC}"/>
          </ac:cxnSpMkLst>
        </pc:cxnChg>
        <pc:cxnChg chg="del mod">
          <ac:chgData name="Jared Ostmeyer" userId="14c2a26e-6770-4957-ba92-de760a629e02" providerId="ADAL" clId="{C880CA5B-A204-4CF5-903A-2D33DAD0D08E}" dt="2019-11-19T04:30:53.372" v="1622" actId="478"/>
          <ac:cxnSpMkLst>
            <pc:docMk/>
            <pc:sldMk cId="2400775455" sldId="256"/>
            <ac:cxnSpMk id="229" creationId="{ED1A5F7A-0EC6-41F6-B19A-E2BD4C41CA9A}"/>
          </ac:cxnSpMkLst>
        </pc:cxnChg>
        <pc:cxnChg chg="mod">
          <ac:chgData name="Jared Ostmeyer" userId="14c2a26e-6770-4957-ba92-de760a629e02" providerId="ADAL" clId="{C880CA5B-A204-4CF5-903A-2D33DAD0D08E}" dt="2019-11-19T03:20:31.505" v="10" actId="164"/>
          <ac:cxnSpMkLst>
            <pc:docMk/>
            <pc:sldMk cId="2400775455" sldId="256"/>
            <ac:cxnSpMk id="316" creationId="{FC3D3487-E574-4A8E-8830-D2FA4396779E}"/>
          </ac:cxnSpMkLst>
        </pc:cxnChg>
        <pc:cxnChg chg="mod">
          <ac:chgData name="Jared Ostmeyer" userId="14c2a26e-6770-4957-ba92-de760a629e02" providerId="ADAL" clId="{C880CA5B-A204-4CF5-903A-2D33DAD0D08E}" dt="2019-11-19T03:20:31.505" v="10" actId="164"/>
          <ac:cxnSpMkLst>
            <pc:docMk/>
            <pc:sldMk cId="2400775455" sldId="256"/>
            <ac:cxnSpMk id="317" creationId="{DEDBC956-EDD6-405D-8AC9-28419FD6A3C7}"/>
          </ac:cxnSpMkLst>
        </pc:cxnChg>
        <pc:cxnChg chg="mod">
          <ac:chgData name="Jared Ostmeyer" userId="14c2a26e-6770-4957-ba92-de760a629e02" providerId="ADAL" clId="{C880CA5B-A204-4CF5-903A-2D33DAD0D08E}" dt="2019-11-19T03:32:01.653" v="324" actId="164"/>
          <ac:cxnSpMkLst>
            <pc:docMk/>
            <pc:sldMk cId="2400775455" sldId="256"/>
            <ac:cxnSpMk id="322" creationId="{41258694-CB58-40FE-81A5-BEC75D58CA47}"/>
          </ac:cxnSpMkLst>
        </pc:cxnChg>
        <pc:cxnChg chg="mod">
          <ac:chgData name="Jared Ostmeyer" userId="14c2a26e-6770-4957-ba92-de760a629e02" providerId="ADAL" clId="{C880CA5B-A204-4CF5-903A-2D33DAD0D08E}" dt="2019-11-19T03:32:01.653" v="324" actId="164"/>
          <ac:cxnSpMkLst>
            <pc:docMk/>
            <pc:sldMk cId="2400775455" sldId="256"/>
            <ac:cxnSpMk id="323" creationId="{F4B0C7B7-A442-467B-8A75-A92D8A9B1EDF}"/>
          </ac:cxnSpMkLst>
        </pc:cxnChg>
        <pc:cxnChg chg="mod">
          <ac:chgData name="Jared Ostmeyer" userId="14c2a26e-6770-4957-ba92-de760a629e02" providerId="ADAL" clId="{C880CA5B-A204-4CF5-903A-2D33DAD0D08E}" dt="2019-11-19T03:20:44.588" v="13" actId="164"/>
          <ac:cxnSpMkLst>
            <pc:docMk/>
            <pc:sldMk cId="2400775455" sldId="256"/>
            <ac:cxnSpMk id="326" creationId="{417B23FA-30E1-4ADD-A065-F2985139A38A}"/>
          </ac:cxnSpMkLst>
        </pc:cxnChg>
        <pc:cxnChg chg="mod">
          <ac:chgData name="Jared Ostmeyer" userId="14c2a26e-6770-4957-ba92-de760a629e02" providerId="ADAL" clId="{C880CA5B-A204-4CF5-903A-2D33DAD0D08E}" dt="2019-11-19T03:20:23.564" v="9" actId="164"/>
          <ac:cxnSpMkLst>
            <pc:docMk/>
            <pc:sldMk cId="2400775455" sldId="256"/>
            <ac:cxnSpMk id="327" creationId="{A51052F0-9427-4A0F-9F72-A30A473536A1}"/>
          </ac:cxnSpMkLst>
        </pc:cxnChg>
        <pc:cxnChg chg="mod">
          <ac:chgData name="Jared Ostmeyer" userId="14c2a26e-6770-4957-ba92-de760a629e02" providerId="ADAL" clId="{C880CA5B-A204-4CF5-903A-2D33DAD0D08E}" dt="2019-11-19T03:20:23.564" v="9" actId="164"/>
          <ac:cxnSpMkLst>
            <pc:docMk/>
            <pc:sldMk cId="2400775455" sldId="256"/>
            <ac:cxnSpMk id="328" creationId="{52589DFD-ECAA-4819-9D4E-993160CAA394}"/>
          </ac:cxnSpMkLst>
        </pc:cxnChg>
        <pc:cxnChg chg="mod">
          <ac:chgData name="Jared Ostmeyer" userId="14c2a26e-6770-4957-ba92-de760a629e02" providerId="ADAL" clId="{C880CA5B-A204-4CF5-903A-2D33DAD0D08E}" dt="2019-11-19T03:20:23.564" v="9" actId="164"/>
          <ac:cxnSpMkLst>
            <pc:docMk/>
            <pc:sldMk cId="2400775455" sldId="256"/>
            <ac:cxnSpMk id="329" creationId="{D6196CAE-A127-4A6A-B3B5-F12A8D602D53}"/>
          </ac:cxnSpMkLst>
        </pc:cxnChg>
        <pc:cxnChg chg="del">
          <ac:chgData name="Jared Ostmeyer" userId="14c2a26e-6770-4957-ba92-de760a629e02" providerId="ADAL" clId="{C880CA5B-A204-4CF5-903A-2D33DAD0D08E}" dt="2019-11-19T03:19:46.744" v="1" actId="478"/>
          <ac:cxnSpMkLst>
            <pc:docMk/>
            <pc:sldMk cId="2400775455" sldId="256"/>
            <ac:cxnSpMk id="330" creationId="{48168579-32A3-4FF8-B4F0-0033C4E3971C}"/>
          </ac:cxnSpMkLst>
        </pc:cxnChg>
        <pc:cxnChg chg="del">
          <ac:chgData name="Jared Ostmeyer" userId="14c2a26e-6770-4957-ba92-de760a629e02" providerId="ADAL" clId="{C880CA5B-A204-4CF5-903A-2D33DAD0D08E}" dt="2019-11-19T03:19:51.385" v="3" actId="478"/>
          <ac:cxnSpMkLst>
            <pc:docMk/>
            <pc:sldMk cId="2400775455" sldId="256"/>
            <ac:cxnSpMk id="331" creationId="{42741D8C-ECA8-475D-ABB1-3B12792B4CF8}"/>
          </ac:cxnSpMkLst>
        </pc:cxnChg>
        <pc:cxnChg chg="del">
          <ac:chgData name="Jared Ostmeyer" userId="14c2a26e-6770-4957-ba92-de760a629e02" providerId="ADAL" clId="{C880CA5B-A204-4CF5-903A-2D33DAD0D08E}" dt="2019-11-19T03:19:46.744" v="1" actId="478"/>
          <ac:cxnSpMkLst>
            <pc:docMk/>
            <pc:sldMk cId="2400775455" sldId="256"/>
            <ac:cxnSpMk id="332" creationId="{6AC15EBB-4363-4214-92C9-DAEA9952A583}"/>
          </ac:cxnSpMkLst>
        </pc:cxnChg>
        <pc:cxnChg chg="add mod">
          <ac:chgData name="Jared Ostmeyer" userId="14c2a26e-6770-4957-ba92-de760a629e02" providerId="ADAL" clId="{C880CA5B-A204-4CF5-903A-2D33DAD0D08E}" dt="2019-11-19T04:01:25.507" v="836" actId="164"/>
          <ac:cxnSpMkLst>
            <pc:docMk/>
            <pc:sldMk cId="2400775455" sldId="256"/>
            <ac:cxnSpMk id="387" creationId="{ABA29A46-F0F7-47A7-B323-6805A4D0E365}"/>
          </ac:cxnSpMkLst>
        </pc:cxnChg>
        <pc:cxnChg chg="add mod topLvl">
          <ac:chgData name="Jared Ostmeyer" userId="14c2a26e-6770-4957-ba92-de760a629e02" providerId="ADAL" clId="{C880CA5B-A204-4CF5-903A-2D33DAD0D08E}" dt="2019-11-19T04:31:48.325" v="1655" actId="1036"/>
          <ac:cxnSpMkLst>
            <pc:docMk/>
            <pc:sldMk cId="2400775455" sldId="256"/>
            <ac:cxnSpMk id="388" creationId="{74827C66-970F-4765-A607-BE8417C27225}"/>
          </ac:cxnSpMkLst>
        </pc:cxnChg>
        <pc:cxnChg chg="add mod">
          <ac:chgData name="Jared Ostmeyer" userId="14c2a26e-6770-4957-ba92-de760a629e02" providerId="ADAL" clId="{C880CA5B-A204-4CF5-903A-2D33DAD0D08E}" dt="2019-11-19T04:31:48.325" v="1655" actId="1036"/>
          <ac:cxnSpMkLst>
            <pc:docMk/>
            <pc:sldMk cId="2400775455" sldId="256"/>
            <ac:cxnSpMk id="428" creationId="{50587CBD-9311-49EB-A28F-0F6C9A1F52AE}"/>
          </ac:cxnSpMkLst>
        </pc:cxnChg>
        <pc:cxnChg chg="add mod">
          <ac:chgData name="Jared Ostmeyer" userId="14c2a26e-6770-4957-ba92-de760a629e02" providerId="ADAL" clId="{C880CA5B-A204-4CF5-903A-2D33DAD0D08E}" dt="2019-11-19T04:31:48.325" v="1655" actId="1036"/>
          <ac:cxnSpMkLst>
            <pc:docMk/>
            <pc:sldMk cId="2400775455" sldId="256"/>
            <ac:cxnSpMk id="429" creationId="{7B6B6BA8-C9F7-42FA-A7D4-964631A38F1F}"/>
          </ac:cxnSpMkLst>
        </pc:cxnChg>
        <pc:cxnChg chg="add mod">
          <ac:chgData name="Jared Ostmeyer" userId="14c2a26e-6770-4957-ba92-de760a629e02" providerId="ADAL" clId="{C880CA5B-A204-4CF5-903A-2D33DAD0D08E}" dt="2019-11-19T04:34:51.488" v="1709" actId="1036"/>
          <ac:cxnSpMkLst>
            <pc:docMk/>
            <pc:sldMk cId="2400775455" sldId="256"/>
            <ac:cxnSpMk id="430" creationId="{B0432DA4-6980-43DC-ACAC-D5A622C9D7C2}"/>
          </ac:cxnSpMkLst>
        </pc:cxnChg>
        <pc:cxnChg chg="del">
          <ac:chgData name="Jared Ostmeyer" userId="14c2a26e-6770-4957-ba92-de760a629e02" providerId="ADAL" clId="{C880CA5B-A204-4CF5-903A-2D33DAD0D08E}" dt="2019-11-19T03:19:46.744" v="1" actId="478"/>
          <ac:cxnSpMkLst>
            <pc:docMk/>
            <pc:sldMk cId="2400775455" sldId="256"/>
            <ac:cxnSpMk id="441" creationId="{A062E806-5CEA-4B17-A68A-32E31DF37652}"/>
          </ac:cxnSpMkLst>
        </pc:cxnChg>
        <pc:cxnChg chg="del">
          <ac:chgData name="Jared Ostmeyer" userId="14c2a26e-6770-4957-ba92-de760a629e02" providerId="ADAL" clId="{C880CA5B-A204-4CF5-903A-2D33DAD0D08E}" dt="2019-11-19T03:19:46.744" v="1" actId="478"/>
          <ac:cxnSpMkLst>
            <pc:docMk/>
            <pc:sldMk cId="2400775455" sldId="256"/>
            <ac:cxnSpMk id="442" creationId="{CB39014A-2190-42C9-A757-00CC7369FA15}"/>
          </ac:cxnSpMkLst>
        </pc:cxnChg>
        <pc:cxnChg chg="del">
          <ac:chgData name="Jared Ostmeyer" userId="14c2a26e-6770-4957-ba92-de760a629e02" providerId="ADAL" clId="{C880CA5B-A204-4CF5-903A-2D33DAD0D08E}" dt="2019-11-19T03:19:46.744" v="1" actId="478"/>
          <ac:cxnSpMkLst>
            <pc:docMk/>
            <pc:sldMk cId="2400775455" sldId="256"/>
            <ac:cxnSpMk id="443" creationId="{9E401695-EA7C-4784-B15E-155BE819098B}"/>
          </ac:cxnSpMkLst>
        </pc:cxnChg>
        <pc:cxnChg chg="del">
          <ac:chgData name="Jared Ostmeyer" userId="14c2a26e-6770-4957-ba92-de760a629e02" providerId="ADAL" clId="{C880CA5B-A204-4CF5-903A-2D33DAD0D08E}" dt="2019-11-19T03:19:46.744" v="1" actId="478"/>
          <ac:cxnSpMkLst>
            <pc:docMk/>
            <pc:sldMk cId="2400775455" sldId="256"/>
            <ac:cxnSpMk id="444" creationId="{788D4314-1E2E-4DD3-895E-293ABD6606BC}"/>
          </ac:cxnSpMkLst>
        </pc:cxnChg>
        <pc:cxnChg chg="del">
          <ac:chgData name="Jared Ostmeyer" userId="14c2a26e-6770-4957-ba92-de760a629e02" providerId="ADAL" clId="{C880CA5B-A204-4CF5-903A-2D33DAD0D08E}" dt="2019-11-19T03:19:46.744" v="1" actId="478"/>
          <ac:cxnSpMkLst>
            <pc:docMk/>
            <pc:sldMk cId="2400775455" sldId="256"/>
            <ac:cxnSpMk id="447" creationId="{0E4BDE6B-B298-4BA3-9544-371E53A31B8D}"/>
          </ac:cxnSpMkLst>
        </pc:cxnChg>
        <pc:cxnChg chg="mod">
          <ac:chgData name="Jared Ostmeyer" userId="14c2a26e-6770-4957-ba92-de760a629e02" providerId="ADAL" clId="{C880CA5B-A204-4CF5-903A-2D33DAD0D08E}" dt="2019-11-19T03:33:06.297" v="430" actId="14100"/>
          <ac:cxnSpMkLst>
            <pc:docMk/>
            <pc:sldMk cId="2400775455" sldId="256"/>
            <ac:cxnSpMk id="448" creationId="{8D8369D4-5144-4AFB-BE7F-2C39D573F1E5}"/>
          </ac:cxnSpMkLst>
        </pc:cxnChg>
        <pc:cxnChg chg="del">
          <ac:chgData name="Jared Ostmeyer" userId="14c2a26e-6770-4957-ba92-de760a629e02" providerId="ADAL" clId="{C880CA5B-A204-4CF5-903A-2D33DAD0D08E}" dt="2019-11-19T03:19:52.674" v="4" actId="478"/>
          <ac:cxnSpMkLst>
            <pc:docMk/>
            <pc:sldMk cId="2400775455" sldId="256"/>
            <ac:cxnSpMk id="449" creationId="{EC86B54C-49B2-4834-B58B-BF97F3979B75}"/>
          </ac:cxnSpMkLst>
        </pc:cxnChg>
        <pc:cxnChg chg="del">
          <ac:chgData name="Jared Ostmeyer" userId="14c2a26e-6770-4957-ba92-de760a629e02" providerId="ADAL" clId="{C880CA5B-A204-4CF5-903A-2D33DAD0D08E}" dt="2019-11-19T03:19:48.721" v="2" actId="478"/>
          <ac:cxnSpMkLst>
            <pc:docMk/>
            <pc:sldMk cId="2400775455" sldId="256"/>
            <ac:cxnSpMk id="450" creationId="{B6C3EA07-D413-48C5-82A9-6C3EB3D1513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A9F440-6648-4A44-BFEF-1B3F82A7359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41338" y="1162050"/>
            <a:ext cx="8093076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31F8AAC-E91E-4BDE-B2B7-0BA8974E0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7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41338" y="1162050"/>
            <a:ext cx="8093076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8AAC-E91E-4BDE-B2B7-0BA8974E0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64014"/>
            <a:ext cx="5486400" cy="987096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89176"/>
            <a:ext cx="5486400" cy="684535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6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50952"/>
            <a:ext cx="1577340" cy="2402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50952"/>
            <a:ext cx="4640580" cy="2402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1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1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706850"/>
            <a:ext cx="6309360" cy="1179395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897403"/>
            <a:ext cx="6309360" cy="620216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1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54761"/>
            <a:ext cx="3108960" cy="1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54761"/>
            <a:ext cx="3108960" cy="1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50952"/>
            <a:ext cx="6309360" cy="5480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695036"/>
            <a:ext cx="3094672" cy="34062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35663"/>
            <a:ext cx="3094672" cy="1523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695036"/>
            <a:ext cx="3109913" cy="34062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035663"/>
            <a:ext cx="3109913" cy="1523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1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9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7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9018"/>
            <a:ext cx="2359342" cy="66156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408227"/>
            <a:ext cx="3703320" cy="2014883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50583"/>
            <a:ext cx="2359342" cy="1575809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4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9018"/>
            <a:ext cx="2359342" cy="66156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408227"/>
            <a:ext cx="3703320" cy="2014883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50583"/>
            <a:ext cx="2359342" cy="1575809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50952"/>
            <a:ext cx="6309360" cy="548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54761"/>
            <a:ext cx="6309360" cy="179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627880"/>
            <a:ext cx="1645920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627880"/>
            <a:ext cx="2468880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627880"/>
            <a:ext cx="1645920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378013" rtl="0" eaLnBrk="1" latinLnBrk="0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17A6CAE-AF8B-423F-8516-FA15891312B8}"/>
              </a:ext>
            </a:extLst>
          </p:cNvPr>
          <p:cNvGrpSpPr/>
          <p:nvPr/>
        </p:nvGrpSpPr>
        <p:grpSpPr>
          <a:xfrm>
            <a:off x="2898943" y="57292"/>
            <a:ext cx="1463344" cy="2724783"/>
            <a:chOff x="3333454" y="120768"/>
            <a:chExt cx="1463344" cy="2724783"/>
          </a:xfrm>
        </p:grpSpPr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136CF01E-FE12-45A9-806D-2FA264961B0C}"/>
                </a:ext>
              </a:extLst>
            </p:cNvPr>
            <p:cNvSpPr/>
            <p:nvPr/>
          </p:nvSpPr>
          <p:spPr>
            <a:xfrm>
              <a:off x="3520383" y="1886417"/>
              <a:ext cx="1276415" cy="499683"/>
            </a:xfrm>
            <a:prstGeom prst="cube">
              <a:avLst>
                <a:gd name="adj" fmla="val 24297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19" rIns="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Pick Best Fitted Model</a:t>
              </a:r>
            </a:p>
            <a:p>
              <a:pPr algn="ctr"/>
              <a:r>
                <a:rPr lang="en-US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(DETERMINED ON TRAINING DATA)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BC8388A-F1F9-4112-B677-6DB8EAF3FFC2}"/>
                </a:ext>
              </a:extLst>
            </p:cNvPr>
            <p:cNvGrpSpPr/>
            <p:nvPr/>
          </p:nvGrpSpPr>
          <p:grpSpPr>
            <a:xfrm>
              <a:off x="3644653" y="448547"/>
              <a:ext cx="1152145" cy="1261872"/>
              <a:chOff x="-2247597" y="-62172"/>
              <a:chExt cx="1152144" cy="1261872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1F21E8B-E62F-446D-8A53-7AE3916D0885}"/>
                  </a:ext>
                </a:extLst>
              </p:cNvPr>
              <p:cNvSpPr/>
              <p:nvPr/>
            </p:nvSpPr>
            <p:spPr>
              <a:xfrm>
                <a:off x="-2247597" y="-62172"/>
                <a:ext cx="1152144" cy="12618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99" b="1" dirty="0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9227C07-24FF-4C86-BB70-6E9693F08FC3}"/>
                  </a:ext>
                </a:extLst>
              </p:cNvPr>
              <p:cNvGrpSpPr/>
              <p:nvPr/>
            </p:nvGrpSpPr>
            <p:grpSpPr>
              <a:xfrm>
                <a:off x="-2222707" y="436030"/>
                <a:ext cx="1097280" cy="733202"/>
                <a:chOff x="-2222707" y="436030"/>
                <a:chExt cx="1097280" cy="733202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E3F396D-F3DF-4853-8A48-8D4B2425FD79}"/>
                    </a:ext>
                  </a:extLst>
                </p:cNvPr>
                <p:cNvSpPr/>
                <p:nvPr/>
              </p:nvSpPr>
              <p:spPr>
                <a:xfrm>
                  <a:off x="-2222707" y="436030"/>
                  <a:ext cx="1097280" cy="2743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9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Gradient Optimization</a:t>
                  </a:r>
                </a:p>
                <a:p>
                  <a:pPr algn="ctr"/>
                  <a:r>
                    <a:rPr lang="en-US" sz="599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(1024 steps)</a:t>
                  </a:r>
                  <a:endParaRPr lang="en-US" sz="599" b="1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C2B4F1E-E1A8-4E90-97DC-ACCB0F108619}"/>
                    </a:ext>
                  </a:extLst>
                </p:cNvPr>
                <p:cNvSpPr/>
                <p:nvPr/>
              </p:nvSpPr>
              <p:spPr>
                <a:xfrm>
                  <a:off x="-2222707" y="894912"/>
                  <a:ext cx="1097280" cy="2743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9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Fitted Model</a:t>
                  </a:r>
                  <a:endParaRPr lang="en-US" sz="599" b="1" dirty="0"/>
                </a:p>
              </p:txBody>
            </p: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9C5801B2-5172-49DE-8CA7-E6FE8C3067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674067" y="735789"/>
                  <a:ext cx="0" cy="1368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4E24C3AB-FE83-46C9-ACDB-27A098B0299D}"/>
                  </a:ext>
                </a:extLst>
              </p:cNvPr>
              <p:cNvGrpSpPr/>
              <p:nvPr/>
            </p:nvGrpSpPr>
            <p:grpSpPr>
              <a:xfrm>
                <a:off x="-2222707" y="-33524"/>
                <a:ext cx="822960" cy="444706"/>
                <a:chOff x="-2223644" y="-10214"/>
                <a:chExt cx="822960" cy="444706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7AE426FB-3F3A-4CFA-985A-8A2AB4AD2DEA}"/>
                    </a:ext>
                  </a:extLst>
                </p:cNvPr>
                <p:cNvSpPr/>
                <p:nvPr/>
              </p:nvSpPr>
              <p:spPr>
                <a:xfrm>
                  <a:off x="-2223644" y="-10214"/>
                  <a:ext cx="822960" cy="2743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9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Randomly Initialize Weights</a:t>
                  </a:r>
                  <a:endParaRPr lang="en-US" sz="599" b="1" dirty="0"/>
                </a:p>
              </p:txBody>
            </p: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103165C9-68C5-447F-A1A7-1E82F2F6AA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812164" y="297643"/>
                  <a:ext cx="0" cy="1368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85D7A17-FE12-4CC3-B396-59AE8EE7EF44}"/>
                </a:ext>
              </a:extLst>
            </p:cNvPr>
            <p:cNvGrpSpPr/>
            <p:nvPr/>
          </p:nvGrpSpPr>
          <p:grpSpPr>
            <a:xfrm>
              <a:off x="3604011" y="486068"/>
              <a:ext cx="1152145" cy="1261872"/>
              <a:chOff x="-2247597" y="-62172"/>
              <a:chExt cx="1152144" cy="1261872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B50EF22-1A07-4F2C-8D97-7537B84DB925}"/>
                  </a:ext>
                </a:extLst>
              </p:cNvPr>
              <p:cNvSpPr/>
              <p:nvPr/>
            </p:nvSpPr>
            <p:spPr>
              <a:xfrm>
                <a:off x="-2247597" y="-62172"/>
                <a:ext cx="1152144" cy="12618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99" b="1" dirty="0"/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43FA5838-8B13-4E88-9707-BDEA82B35E8E}"/>
                  </a:ext>
                </a:extLst>
              </p:cNvPr>
              <p:cNvGrpSpPr/>
              <p:nvPr/>
            </p:nvGrpSpPr>
            <p:grpSpPr>
              <a:xfrm>
                <a:off x="-2222707" y="436030"/>
                <a:ext cx="1097280" cy="733202"/>
                <a:chOff x="-2222707" y="436030"/>
                <a:chExt cx="1097280" cy="733202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7CDF45BD-F81A-4B96-A9A3-36F1CE18718B}"/>
                    </a:ext>
                  </a:extLst>
                </p:cNvPr>
                <p:cNvSpPr/>
                <p:nvPr/>
              </p:nvSpPr>
              <p:spPr>
                <a:xfrm>
                  <a:off x="-2222707" y="436030"/>
                  <a:ext cx="1097280" cy="2743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9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Gradient Optimization</a:t>
                  </a:r>
                </a:p>
                <a:p>
                  <a:pPr algn="ctr"/>
                  <a:r>
                    <a:rPr lang="en-US" sz="599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(1024 steps)</a:t>
                  </a:r>
                  <a:endParaRPr lang="en-US" sz="599" b="1" dirty="0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9995715-53DD-4437-9D8F-81BD719F2B48}"/>
                    </a:ext>
                  </a:extLst>
                </p:cNvPr>
                <p:cNvSpPr/>
                <p:nvPr/>
              </p:nvSpPr>
              <p:spPr>
                <a:xfrm>
                  <a:off x="-2222707" y="894912"/>
                  <a:ext cx="1097280" cy="2743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9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Fitted Model</a:t>
                  </a:r>
                  <a:endParaRPr lang="en-US" sz="599" b="1" dirty="0"/>
                </a:p>
              </p:txBody>
            </p: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53B541E3-331D-47E7-B80E-E58867B9DA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674067" y="735789"/>
                  <a:ext cx="0" cy="1368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952668C-3A77-473A-BD64-E01820E199F2}"/>
                  </a:ext>
                </a:extLst>
              </p:cNvPr>
              <p:cNvGrpSpPr/>
              <p:nvPr/>
            </p:nvGrpSpPr>
            <p:grpSpPr>
              <a:xfrm>
                <a:off x="-2222707" y="-33524"/>
                <a:ext cx="822960" cy="444706"/>
                <a:chOff x="-2223644" y="-10214"/>
                <a:chExt cx="822960" cy="444706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24FF1D7-E700-45AB-99B7-78CA4C2A934D}"/>
                    </a:ext>
                  </a:extLst>
                </p:cNvPr>
                <p:cNvSpPr/>
                <p:nvPr/>
              </p:nvSpPr>
              <p:spPr>
                <a:xfrm>
                  <a:off x="-2223644" y="-10214"/>
                  <a:ext cx="822960" cy="2743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9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Randomly Initialize Weights</a:t>
                  </a:r>
                  <a:endParaRPr lang="en-US" sz="599" b="1" dirty="0"/>
                </a:p>
              </p:txBody>
            </p: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75ACCEE4-478E-4BE3-BBB2-555D5AAF5A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812164" y="297643"/>
                  <a:ext cx="0" cy="1368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70B953DB-C62F-4A14-BE7F-99CA83CBF973}"/>
                </a:ext>
              </a:extLst>
            </p:cNvPr>
            <p:cNvGrpSpPr/>
            <p:nvPr/>
          </p:nvGrpSpPr>
          <p:grpSpPr>
            <a:xfrm>
              <a:off x="3563368" y="523592"/>
              <a:ext cx="1152145" cy="1261872"/>
              <a:chOff x="-2247597" y="-62172"/>
              <a:chExt cx="1152144" cy="126187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58CE4546-7195-412A-82E3-B79CE23A8991}"/>
                  </a:ext>
                </a:extLst>
              </p:cNvPr>
              <p:cNvSpPr/>
              <p:nvPr/>
            </p:nvSpPr>
            <p:spPr>
              <a:xfrm>
                <a:off x="-2247597" y="-62172"/>
                <a:ext cx="1152144" cy="12618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99" b="1" dirty="0"/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19AE0E52-8A12-43DF-B1EB-EB250DFF08EF}"/>
                  </a:ext>
                </a:extLst>
              </p:cNvPr>
              <p:cNvGrpSpPr/>
              <p:nvPr/>
            </p:nvGrpSpPr>
            <p:grpSpPr>
              <a:xfrm>
                <a:off x="-2222707" y="436030"/>
                <a:ext cx="1097280" cy="733202"/>
                <a:chOff x="-2222707" y="436030"/>
                <a:chExt cx="1097280" cy="733202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95E886A1-4BFB-4B1D-999C-14844C9372D7}"/>
                    </a:ext>
                  </a:extLst>
                </p:cNvPr>
                <p:cNvSpPr/>
                <p:nvPr/>
              </p:nvSpPr>
              <p:spPr>
                <a:xfrm>
                  <a:off x="-2222707" y="436030"/>
                  <a:ext cx="1097280" cy="2743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9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Gradient Optimization</a:t>
                  </a:r>
                </a:p>
                <a:p>
                  <a:pPr algn="ctr"/>
                  <a:r>
                    <a:rPr lang="en-US" sz="599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(1024 steps)</a:t>
                  </a:r>
                  <a:endParaRPr lang="en-US" sz="599" b="1" dirty="0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D37E146E-6B25-4376-8A03-40B005550C41}"/>
                    </a:ext>
                  </a:extLst>
                </p:cNvPr>
                <p:cNvSpPr/>
                <p:nvPr/>
              </p:nvSpPr>
              <p:spPr>
                <a:xfrm>
                  <a:off x="-2222707" y="894912"/>
                  <a:ext cx="1097280" cy="2743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9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Fitted Model</a:t>
                  </a:r>
                  <a:endParaRPr lang="en-US" sz="599" b="1" dirty="0"/>
                </a:p>
              </p:txBody>
            </p: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463BB55F-11D3-401A-9FA0-4CC685634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674067" y="735789"/>
                  <a:ext cx="0" cy="1368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47854452-0E29-4606-A5F8-33CAC9E4A1BA}"/>
                  </a:ext>
                </a:extLst>
              </p:cNvPr>
              <p:cNvGrpSpPr/>
              <p:nvPr/>
            </p:nvGrpSpPr>
            <p:grpSpPr>
              <a:xfrm>
                <a:off x="-2222707" y="-33524"/>
                <a:ext cx="822960" cy="444706"/>
                <a:chOff x="-2223644" y="-10214"/>
                <a:chExt cx="822960" cy="444706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594D413B-DCC6-4F3D-990A-93F9BD1ABF99}"/>
                    </a:ext>
                  </a:extLst>
                </p:cNvPr>
                <p:cNvSpPr/>
                <p:nvPr/>
              </p:nvSpPr>
              <p:spPr>
                <a:xfrm>
                  <a:off x="-2223644" y="-10214"/>
                  <a:ext cx="822960" cy="2743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9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Randomly Initialize Weights</a:t>
                  </a:r>
                  <a:endParaRPr lang="en-US" sz="599" b="1" dirty="0"/>
                </a:p>
              </p:txBody>
            </p: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3FA61C37-8A98-4614-8D01-7644CB6FF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812164" y="297643"/>
                  <a:ext cx="0" cy="1368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D508288-0C70-4D16-B081-E55C64D13218}"/>
                </a:ext>
              </a:extLst>
            </p:cNvPr>
            <p:cNvSpPr/>
            <p:nvPr/>
          </p:nvSpPr>
          <p:spPr>
            <a:xfrm>
              <a:off x="3522725" y="561113"/>
              <a:ext cx="1152145" cy="12618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99" b="1" dirty="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39F6221-A949-47B0-A156-0AF39553F5F3}"/>
                </a:ext>
              </a:extLst>
            </p:cNvPr>
            <p:cNvGrpSpPr/>
            <p:nvPr/>
          </p:nvGrpSpPr>
          <p:grpSpPr>
            <a:xfrm>
              <a:off x="3547614" y="1059316"/>
              <a:ext cx="1097281" cy="733202"/>
              <a:chOff x="-2222707" y="436030"/>
              <a:chExt cx="1097280" cy="733202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50CB57F-AF94-4FB6-8263-6B2B3DDEAA02}"/>
                  </a:ext>
                </a:extLst>
              </p:cNvPr>
              <p:cNvSpPr/>
              <p:nvPr/>
            </p:nvSpPr>
            <p:spPr>
              <a:xfrm>
                <a:off x="-2222707" y="436030"/>
                <a:ext cx="1097280" cy="274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99" dirty="0">
                    <a:latin typeface="Arial" panose="020B0604020202020204" pitchFamily="34" charset="0"/>
                    <a:cs typeface="Arial" panose="020B0604020202020204" pitchFamily="34" charset="0"/>
                  </a:rPr>
                  <a:t>Gradient Optimization</a:t>
                </a:r>
              </a:p>
              <a:p>
                <a:pPr algn="ctr"/>
                <a:r>
                  <a:rPr lang="en-US" sz="599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(128 steps)</a:t>
                </a:r>
                <a:endParaRPr lang="en-US" sz="599" b="1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39FAD39-8489-4820-A4B1-75DE827FB38F}"/>
                  </a:ext>
                </a:extLst>
              </p:cNvPr>
              <p:cNvSpPr/>
              <p:nvPr/>
            </p:nvSpPr>
            <p:spPr>
              <a:xfrm>
                <a:off x="-2222707" y="894912"/>
                <a:ext cx="1097280" cy="274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99" dirty="0">
                    <a:latin typeface="Arial" panose="020B0604020202020204" pitchFamily="34" charset="0"/>
                    <a:cs typeface="Arial" panose="020B0604020202020204" pitchFamily="34" charset="0"/>
                  </a:rPr>
                  <a:t>Fitted Model</a:t>
                </a:r>
                <a:endParaRPr lang="en-US" sz="599" b="1" dirty="0"/>
              </a:p>
            </p:txBody>
          </p: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54930549-2457-4DA0-9BFD-E679040F0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674067" y="735789"/>
                <a:ext cx="0" cy="1368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A56269D-3FB0-41E2-8825-6FBDC6F39C3C}"/>
                </a:ext>
              </a:extLst>
            </p:cNvPr>
            <p:cNvSpPr/>
            <p:nvPr/>
          </p:nvSpPr>
          <p:spPr>
            <a:xfrm>
              <a:off x="3547610" y="589761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Randomly Initialize Weights</a:t>
              </a:r>
              <a:endParaRPr lang="en-US" sz="599" b="1" dirty="0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DCAA1A37-1A53-4AA1-B8CB-79CFFCE6B767}"/>
                </a:ext>
              </a:extLst>
            </p:cNvPr>
            <p:cNvCxnSpPr>
              <a:cxnSpLocks/>
            </p:cNvCxnSpPr>
            <p:nvPr/>
          </p:nvCxnSpPr>
          <p:spPr>
            <a:xfrm>
              <a:off x="3959090" y="897624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AF611CD-5C63-434F-8AB6-E8F57D1BFF0A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13" y="421825"/>
              <a:ext cx="0" cy="6126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65AD3715-CDBA-47D2-A774-F7B5F5BC7F11}"/>
                </a:ext>
              </a:extLst>
            </p:cNvPr>
            <p:cNvCxnSpPr>
              <a:cxnSpLocks/>
            </p:cNvCxnSpPr>
            <p:nvPr/>
          </p:nvCxnSpPr>
          <p:spPr>
            <a:xfrm>
              <a:off x="4096248" y="184152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5363B3A-ACB3-4A76-8646-9361C7D6DF50}"/>
                </a:ext>
              </a:extLst>
            </p:cNvPr>
            <p:cNvCxnSpPr>
              <a:cxnSpLocks/>
            </p:cNvCxnSpPr>
            <p:nvPr/>
          </p:nvCxnSpPr>
          <p:spPr>
            <a:xfrm>
              <a:off x="4095143" y="2409419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DA574D7-ADD2-47E8-A1AE-06223657B76A}"/>
                </a:ext>
              </a:extLst>
            </p:cNvPr>
            <p:cNvSpPr/>
            <p:nvPr/>
          </p:nvSpPr>
          <p:spPr>
            <a:xfrm>
              <a:off x="3517350" y="2571231"/>
              <a:ext cx="1152140" cy="2743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Evaluate on Validation </a:t>
              </a:r>
              <a:r>
                <a:rPr lang="en-US" sz="799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61B2C69-B41E-4EDE-8BCF-49EE8F460DE3}"/>
                </a:ext>
              </a:extLst>
            </p:cNvPr>
            <p:cNvGrpSpPr/>
            <p:nvPr/>
          </p:nvGrpSpPr>
          <p:grpSpPr>
            <a:xfrm rot="18940741">
              <a:off x="3333454" y="299578"/>
              <a:ext cx="301752" cy="236782"/>
              <a:chOff x="3261454" y="402906"/>
              <a:chExt cx="301752" cy="236782"/>
            </a:xfrm>
          </p:grpSpPr>
          <p:sp>
            <p:nvSpPr>
              <p:cNvPr id="157" name="Right Brace 156">
                <a:extLst>
                  <a:ext uri="{FF2B5EF4-FFF2-40B4-BE49-F238E27FC236}">
                    <a16:creationId xmlns:a16="http://schemas.microsoft.com/office/drawing/2014/main" id="{578FD4FC-43B9-44BD-900B-B0CBAE6C41E5}"/>
                  </a:ext>
                </a:extLst>
              </p:cNvPr>
              <p:cNvSpPr/>
              <p:nvPr/>
            </p:nvSpPr>
            <p:spPr>
              <a:xfrm rot="16200000">
                <a:off x="3381238" y="508011"/>
                <a:ext cx="62184" cy="201169"/>
              </a:xfrm>
              <a:prstGeom prst="rightBrace">
                <a:avLst>
                  <a:gd name="adj1" fmla="val 60528"/>
                  <a:gd name="adj2" fmla="val 50000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9DA4387-DD4E-4E21-891F-2F7DEC00BBCC}"/>
                  </a:ext>
                </a:extLst>
              </p:cNvPr>
              <p:cNvSpPr/>
              <p:nvPr/>
            </p:nvSpPr>
            <p:spPr>
              <a:xfrm>
                <a:off x="3261454" y="402906"/>
                <a:ext cx="301752" cy="1554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99" dirty="0">
                    <a:latin typeface="Arial" panose="020B0604020202020204" pitchFamily="34" charset="0"/>
                    <a:cs typeface="Arial" panose="020B0604020202020204" pitchFamily="34" charset="0"/>
                  </a:rPr>
                  <a:t>×128</a:t>
                </a:r>
              </a:p>
            </p:txBody>
          </p: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62D8A4E-7026-487F-9BC9-347F1F317154}"/>
                </a:ext>
              </a:extLst>
            </p:cNvPr>
            <p:cNvSpPr/>
            <p:nvPr/>
          </p:nvSpPr>
          <p:spPr>
            <a:xfrm>
              <a:off x="4243073" y="120768"/>
              <a:ext cx="457200" cy="27432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99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7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2563</TotalTime>
  <Words>63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Ostmeyer</dc:creator>
  <cp:lastModifiedBy>Jared Ostmeyer</cp:lastModifiedBy>
  <cp:revision>205</cp:revision>
  <cp:lastPrinted>2019-10-22T19:57:37Z</cp:lastPrinted>
  <dcterms:created xsi:type="dcterms:W3CDTF">2018-04-27T18:26:33Z</dcterms:created>
  <dcterms:modified xsi:type="dcterms:W3CDTF">2020-02-24T05:02:57Z</dcterms:modified>
</cp:coreProperties>
</file>