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56" r:id="rId2"/>
  </p:sldIdLst>
  <p:sldSz cx="7315200" cy="397827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E32"/>
    <a:srgbClr val="70AD47"/>
    <a:srgbClr val="D5E3CF"/>
    <a:srgbClr val="AFB2AE"/>
    <a:srgbClr val="FFC000"/>
    <a:srgbClr val="FF0000"/>
    <a:srgbClr val="7030A0"/>
    <a:srgbClr val="843C0C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6640D-A8C8-43AD-93E1-337986D8482E}" v="1" dt="2019-12-08T20:58:59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7" autoAdjust="0"/>
    <p:restoredTop sz="96357" autoAdjust="0"/>
  </p:normalViewPr>
  <p:slideViewPr>
    <p:cSldViewPr snapToGrid="0">
      <p:cViewPr varScale="1">
        <p:scale>
          <a:sx n="121" d="100"/>
          <a:sy n="121" d="100"/>
        </p:scale>
        <p:origin x="48" y="1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63EAEB79-08ED-4766-9782-878E7B5A155A}"/>
    <pc:docChg chg="undo modSld">
      <pc:chgData name="Jared Ostmeyer" userId="14c2a26e-6770-4957-ba92-de760a629e02" providerId="ADAL" clId="{63EAEB79-08ED-4766-9782-878E7B5A155A}" dt="2019-11-19T16:36:13.656" v="49" actId="1035"/>
      <pc:docMkLst>
        <pc:docMk/>
      </pc:docMkLst>
      <pc:sldChg chg="modSp">
        <pc:chgData name="Jared Ostmeyer" userId="14c2a26e-6770-4957-ba92-de760a629e02" providerId="ADAL" clId="{63EAEB79-08ED-4766-9782-878E7B5A155A}" dt="2019-11-19T16:36:13.656" v="49" actId="1035"/>
        <pc:sldMkLst>
          <pc:docMk/>
          <pc:sldMk cId="2400775455" sldId="256"/>
        </pc:sldMkLst>
        <pc:spChg chg="mod">
          <ac:chgData name="Jared Ostmeyer" userId="14c2a26e-6770-4957-ba92-de760a629e02" providerId="ADAL" clId="{63EAEB79-08ED-4766-9782-878E7B5A155A}" dt="2019-11-19T16:36:13.656" v="49" actId="1035"/>
          <ac:spMkLst>
            <pc:docMk/>
            <pc:sldMk cId="2400775455" sldId="256"/>
            <ac:spMk id="419" creationId="{55EE2D9B-9AFC-4639-8630-C575C3B71B65}"/>
          </ac:spMkLst>
        </pc:spChg>
        <pc:cxnChg chg="mod">
          <ac:chgData name="Jared Ostmeyer" userId="14c2a26e-6770-4957-ba92-de760a629e02" providerId="ADAL" clId="{63EAEB79-08ED-4766-9782-878E7B5A155A}" dt="2019-11-19T16:36:12.971" v="47" actId="14100"/>
          <ac:cxnSpMkLst>
            <pc:docMk/>
            <pc:sldMk cId="2400775455" sldId="256"/>
            <ac:cxnSpMk id="428" creationId="{50587CBD-9311-49EB-A28F-0F6C9A1F52AE}"/>
          </ac:cxnSpMkLst>
        </pc:cxn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1-01T19:46:39.839" v="145" actId="1035"/>
      <pc:docMkLst>
        <pc:docMk/>
      </pc:docMkLst>
      <pc:sldChg chg="addSp delSp modSp">
        <pc:chgData name="Jared Ostmeyer" userId="14c2a26e-6770-4957-ba92-de760a629e02" providerId="ADAL" clId="{D7699912-4D9B-40A8-B3F7-21A8A2E544B0}" dt="2019-11-01T19:46:39.839" v="145" actId="1035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1-01T19:46:12.097" v="138" actId="1037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1-01T19:46:39.839" v="145" actId="1035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0DFB2C2C-E71A-44B3-AD18-2EF1D5413A79}"/>
    <pc:docChg chg="modSld">
      <pc:chgData name="Jared Ostmeyer" userId="14c2a26e-6770-4957-ba92-de760a629e02" providerId="ADAL" clId="{0DFB2C2C-E71A-44B3-AD18-2EF1D5413A79}" dt="2019-11-18T23:39:56.482" v="13"/>
      <pc:docMkLst>
        <pc:docMk/>
      </pc:docMkLst>
      <pc:sldChg chg="modSp">
        <pc:chgData name="Jared Ostmeyer" userId="14c2a26e-6770-4957-ba92-de760a629e02" providerId="ADAL" clId="{0DFB2C2C-E71A-44B3-AD18-2EF1D5413A79}" dt="2019-11-18T23:39:56.482" v="13"/>
        <pc:sldMkLst>
          <pc:docMk/>
          <pc:sldMk cId="2400775455" sldId="256"/>
        </pc:sldMkLst>
        <pc:spChg chg="mod">
          <ac:chgData name="Jared Ostmeyer" userId="14c2a26e-6770-4957-ba92-de760a629e02" providerId="ADAL" clId="{0DFB2C2C-E71A-44B3-AD18-2EF1D5413A79}" dt="2019-11-18T23:39:49" v="4" actId="20577"/>
          <ac:spMkLst>
            <pc:docMk/>
            <pc:sldMk cId="2400775455" sldId="256"/>
            <ac:spMk id="264" creationId="{C619B8A9-6584-45C3-A52F-B1D78764E418}"/>
          </ac:spMkLst>
        </pc:spChg>
        <pc:spChg chg="mod">
          <ac:chgData name="Jared Ostmeyer" userId="14c2a26e-6770-4957-ba92-de760a629e02" providerId="ADAL" clId="{0DFB2C2C-E71A-44B3-AD18-2EF1D5413A79}" dt="2019-11-18T23:39:50.434" v="5"/>
          <ac:spMkLst>
            <pc:docMk/>
            <pc:sldMk cId="2400775455" sldId="256"/>
            <ac:spMk id="266" creationId="{9E62D9B6-5F21-4E63-9FC2-ED8BD7D8D924}"/>
          </ac:spMkLst>
        </pc:spChg>
        <pc:spChg chg="mod">
          <ac:chgData name="Jared Ostmeyer" userId="14c2a26e-6770-4957-ba92-de760a629e02" providerId="ADAL" clId="{0DFB2C2C-E71A-44B3-AD18-2EF1D5413A79}" dt="2019-11-18T23:39:50.923" v="6"/>
          <ac:spMkLst>
            <pc:docMk/>
            <pc:sldMk cId="2400775455" sldId="256"/>
            <ac:spMk id="267" creationId="{ADE8AD12-5D4B-4479-A830-600CF501E538}"/>
          </ac:spMkLst>
        </pc:spChg>
        <pc:spChg chg="mod">
          <ac:chgData name="Jared Ostmeyer" userId="14c2a26e-6770-4957-ba92-de760a629e02" providerId="ADAL" clId="{0DFB2C2C-E71A-44B3-AD18-2EF1D5413A79}" dt="2019-11-18T23:39:51.594" v="7"/>
          <ac:spMkLst>
            <pc:docMk/>
            <pc:sldMk cId="2400775455" sldId="256"/>
            <ac:spMk id="285" creationId="{91E19C79-1D6F-43F4-BBB0-5B86943B5A30}"/>
          </ac:spMkLst>
        </pc:spChg>
        <pc:spChg chg="mod">
          <ac:chgData name="Jared Ostmeyer" userId="14c2a26e-6770-4957-ba92-de760a629e02" providerId="ADAL" clId="{0DFB2C2C-E71A-44B3-AD18-2EF1D5413A79}" dt="2019-11-18T23:39:52.090" v="8"/>
          <ac:spMkLst>
            <pc:docMk/>
            <pc:sldMk cId="2400775455" sldId="256"/>
            <ac:spMk id="286" creationId="{88B89A19-BCA7-4692-A7BB-35DB5D12371C}"/>
          </ac:spMkLst>
        </pc:spChg>
        <pc:spChg chg="mod">
          <ac:chgData name="Jared Ostmeyer" userId="14c2a26e-6770-4957-ba92-de760a629e02" providerId="ADAL" clId="{0DFB2C2C-E71A-44B3-AD18-2EF1D5413A79}" dt="2019-11-18T23:39:52.619" v="9"/>
          <ac:spMkLst>
            <pc:docMk/>
            <pc:sldMk cId="2400775455" sldId="256"/>
            <ac:spMk id="289" creationId="{282F4127-E879-40DC-8723-EA5B1980B831}"/>
          </ac:spMkLst>
        </pc:spChg>
        <pc:spChg chg="mod">
          <ac:chgData name="Jared Ostmeyer" userId="14c2a26e-6770-4957-ba92-de760a629e02" providerId="ADAL" clId="{0DFB2C2C-E71A-44B3-AD18-2EF1D5413A79}" dt="2019-11-18T23:39:53.445" v="10"/>
          <ac:spMkLst>
            <pc:docMk/>
            <pc:sldMk cId="2400775455" sldId="256"/>
            <ac:spMk id="304" creationId="{27AFB032-BD3C-4F15-9AB4-0B3F139DBC1E}"/>
          </ac:spMkLst>
        </pc:spChg>
        <pc:spChg chg="mod">
          <ac:chgData name="Jared Ostmeyer" userId="14c2a26e-6770-4957-ba92-de760a629e02" providerId="ADAL" clId="{0DFB2C2C-E71A-44B3-AD18-2EF1D5413A79}" dt="2019-11-18T23:39:53.971" v="11"/>
          <ac:spMkLst>
            <pc:docMk/>
            <pc:sldMk cId="2400775455" sldId="256"/>
            <ac:spMk id="305" creationId="{76C67FB6-FA19-4E07-B5D3-8C2F1665F815}"/>
          </ac:spMkLst>
        </pc:spChg>
        <pc:spChg chg="mod">
          <ac:chgData name="Jared Ostmeyer" userId="14c2a26e-6770-4957-ba92-de760a629e02" providerId="ADAL" clId="{0DFB2C2C-E71A-44B3-AD18-2EF1D5413A79}" dt="2019-11-18T23:39:55.254" v="12"/>
          <ac:spMkLst>
            <pc:docMk/>
            <pc:sldMk cId="2400775455" sldId="256"/>
            <ac:spMk id="306" creationId="{861D0937-8FF8-47EA-B1E5-2E978DBE5AA9}"/>
          </ac:spMkLst>
        </pc:spChg>
        <pc:spChg chg="mod">
          <ac:chgData name="Jared Ostmeyer" userId="14c2a26e-6770-4957-ba92-de760a629e02" providerId="ADAL" clId="{0DFB2C2C-E71A-44B3-AD18-2EF1D5413A79}" dt="2019-11-18T23:39:56.482" v="13"/>
          <ac:spMkLst>
            <pc:docMk/>
            <pc:sldMk cId="2400775455" sldId="256"/>
            <ac:spMk id="315" creationId="{8B60BAF5-7DE3-4D88-83B6-B3765AE0BE70}"/>
          </ac:spMkLst>
        </pc:s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46CEFB56-6ED8-4FFD-81DC-F0B10385A649}"/>
    <pc:docChg chg="modSld">
      <pc:chgData name="Jared Ostmeyer" userId="14c2a26e-6770-4957-ba92-de760a629e02" providerId="ADAL" clId="{46CEFB56-6ED8-4FFD-81DC-F0B10385A649}" dt="2019-11-13T13:38:26.375" v="87" actId="1037"/>
      <pc:docMkLst>
        <pc:docMk/>
      </pc:docMkLst>
      <pc:sldChg chg="modSp">
        <pc:chgData name="Jared Ostmeyer" userId="14c2a26e-6770-4957-ba92-de760a629e02" providerId="ADAL" clId="{46CEFB56-6ED8-4FFD-81DC-F0B10385A649}" dt="2019-11-13T13:38:26.375" v="87" actId="1037"/>
        <pc:sldMkLst>
          <pc:docMk/>
          <pc:sldMk cId="2400775455" sldId="256"/>
        </pc:sldMkLst>
        <pc:spChg chg="mod">
          <ac:chgData name="Jared Ostmeyer" userId="14c2a26e-6770-4957-ba92-de760a629e02" providerId="ADAL" clId="{46CEFB56-6ED8-4FFD-81DC-F0B10385A649}" dt="2019-11-13T13:38:20.093" v="83" actId="1038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46CEFB56-6ED8-4FFD-81DC-F0B10385A649}" dt="2019-11-13T13:37:09.627" v="53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46CEFB56-6ED8-4FFD-81DC-F0B10385A649}" dt="2019-11-13T13:37:09.627" v="53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46CEFB56-6ED8-4FFD-81DC-F0B10385A649}" dt="2019-11-13T13:36:53.230" v="49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46CEFB56-6ED8-4FFD-81DC-F0B10385A649}" dt="2019-11-13T13:36:53.230" v="49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46CEFB56-6ED8-4FFD-81DC-F0B10385A649}" dt="2019-11-13T13:37:31.933" v="70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46CEFB56-6ED8-4FFD-81DC-F0B10385A649}" dt="2019-11-13T13:37:31.933" v="70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46CEFB56-6ED8-4FFD-81DC-F0B10385A649}" dt="2019-11-13T13:38:26.375" v="87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46CEFB56-6ED8-4FFD-81DC-F0B10385A649}" dt="2019-11-13T13:35:45.449" v="13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picChg chg="mod">
          <ac:chgData name="Jared Ostmeyer" userId="14c2a26e-6770-4957-ba92-de760a629e02" providerId="ADAL" clId="{46CEFB56-6ED8-4FFD-81DC-F0B10385A649}" dt="2019-11-13T13:36:05.893" v="26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46CEFB56-6ED8-4FFD-81DC-F0B10385A649}" dt="2019-11-13T13:36:10.136" v="34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46CEFB56-6ED8-4FFD-81DC-F0B10385A649}" dt="2019-11-13T13:36:00.990" v="2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73D025B9-66A8-4B62-866A-66FE2AF2D58B}"/>
    <pc:docChg chg="undo custSel modSld">
      <pc:chgData name="Jared Ostmeyer" userId="14c2a26e-6770-4957-ba92-de760a629e02" providerId="ADAL" clId="{73D025B9-66A8-4B62-866A-66FE2AF2D58B}" dt="2019-11-25T21:04:14.289" v="369" actId="208"/>
      <pc:docMkLst>
        <pc:docMk/>
      </pc:docMkLst>
      <pc:sldChg chg="addSp delSp modSp">
        <pc:chgData name="Jared Ostmeyer" userId="14c2a26e-6770-4957-ba92-de760a629e02" providerId="ADAL" clId="{73D025B9-66A8-4B62-866A-66FE2AF2D58B}" dt="2019-11-25T21:04:14.289" v="369" actId="208"/>
        <pc:sldMkLst>
          <pc:docMk/>
          <pc:sldMk cId="2400775455" sldId="256"/>
        </pc:sldMkLst>
        <pc:spChg chg="mod">
          <ac:chgData name="Jared Ostmeyer" userId="14c2a26e-6770-4957-ba92-de760a629e02" providerId="ADAL" clId="{73D025B9-66A8-4B62-866A-66FE2AF2D58B}" dt="2019-11-19T16:40:59.994" v="184" actId="1038"/>
          <ac:spMkLst>
            <pc:docMk/>
            <pc:sldMk cId="2400775455" sldId="256"/>
            <ac:spMk id="17" creationId="{0EF86037-86D9-4607-85D7-F55DF0851A5F}"/>
          </ac:spMkLst>
        </pc:spChg>
        <pc:spChg chg="add mod">
          <ac:chgData name="Jared Ostmeyer" userId="14c2a26e-6770-4957-ba92-de760a629e02" providerId="ADAL" clId="{73D025B9-66A8-4B62-866A-66FE2AF2D58B}" dt="2019-11-25T21:04:14.289" v="369" actId="208"/>
          <ac:spMkLst>
            <pc:docMk/>
            <pc:sldMk cId="2400775455" sldId="256"/>
            <ac:spMk id="98" creationId="{1BD779B9-23E6-419E-B2EA-6E7762D10F4C}"/>
          </ac:spMkLst>
        </pc:spChg>
        <pc:spChg chg="mod">
          <ac:chgData name="Jared Ostmeyer" userId="14c2a26e-6770-4957-ba92-de760a629e02" providerId="ADAL" clId="{73D025B9-66A8-4B62-866A-66FE2AF2D58B}" dt="2019-11-19T16:38:20.888" v="29" actId="14100"/>
          <ac:spMkLst>
            <pc:docMk/>
            <pc:sldMk cId="2400775455" sldId="256"/>
            <ac:spMk id="100" creationId="{FB557A4C-45BC-4F02-A31B-EBA6A93395FB}"/>
          </ac:spMkLst>
        </pc:spChg>
        <pc:spChg chg="mod">
          <ac:chgData name="Jared Ostmeyer" userId="14c2a26e-6770-4957-ba92-de760a629e02" providerId="ADAL" clId="{73D025B9-66A8-4B62-866A-66FE2AF2D58B}" dt="2019-11-19T16:38:11.144" v="26" actId="14100"/>
          <ac:spMkLst>
            <pc:docMk/>
            <pc:sldMk cId="2400775455" sldId="256"/>
            <ac:spMk id="101" creationId="{74DDD96E-DD27-40A1-B0BE-70361DE57D54}"/>
          </ac:spMkLst>
        </pc:spChg>
        <pc:spChg chg="mod">
          <ac:chgData name="Jared Ostmeyer" userId="14c2a26e-6770-4957-ba92-de760a629e02" providerId="ADAL" clId="{73D025B9-66A8-4B62-866A-66FE2AF2D58B}" dt="2019-11-25T21:03:52.073" v="363" actId="208"/>
          <ac:spMkLst>
            <pc:docMk/>
            <pc:sldMk cId="2400775455" sldId="256"/>
            <ac:spMk id="102" creationId="{074116B5-5F6A-4774-B366-5C77AED195FC}"/>
          </ac:spMkLst>
        </pc:spChg>
        <pc:spChg chg="mod topLvl">
          <ac:chgData name="Jared Ostmeyer" userId="14c2a26e-6770-4957-ba92-de760a629e02" providerId="ADAL" clId="{73D025B9-66A8-4B62-866A-66FE2AF2D58B}" dt="2019-11-19T16:44:19.802" v="276" actId="164"/>
          <ac:spMkLst>
            <pc:docMk/>
            <pc:sldMk cId="2400775455" sldId="256"/>
            <ac:spMk id="105" creationId="{136CF01E-FE12-45A9-806D-2FA264961B0C}"/>
          </ac:spMkLst>
        </pc:spChg>
        <pc:spChg chg="del mod topLvl">
          <ac:chgData name="Jared Ostmeyer" userId="14c2a26e-6770-4957-ba92-de760a629e02" providerId="ADAL" clId="{73D025B9-66A8-4B62-866A-66FE2AF2D58B}" dt="2019-11-19T16:44:04.492" v="273" actId="478"/>
          <ac:spMkLst>
            <pc:docMk/>
            <pc:sldMk cId="2400775455" sldId="256"/>
            <ac:spMk id="106" creationId="{CB3F8EE7-7319-413D-A2C4-F60BE859C057}"/>
          </ac:spMkLst>
        </pc:spChg>
        <pc:spChg chg="add mod">
          <ac:chgData name="Jared Ostmeyer" userId="14c2a26e-6770-4957-ba92-de760a629e02" providerId="ADAL" clId="{73D025B9-66A8-4B62-866A-66FE2AF2D58B}" dt="2019-11-19T16:44:19.802" v="276" actId="164"/>
          <ac:spMkLst>
            <pc:docMk/>
            <pc:sldMk cId="2400775455" sldId="256"/>
            <ac:spMk id="134" creationId="{8D508288-0C70-4D16-B081-E55C64D13218}"/>
          </ac:spMkLst>
        </pc:spChg>
        <pc:spChg chg="add mod">
          <ac:chgData name="Jared Ostmeyer" userId="14c2a26e-6770-4957-ba92-de760a629e02" providerId="ADAL" clId="{73D025B9-66A8-4B62-866A-66FE2AF2D58B}" dt="2019-11-19T16:44:19.802" v="276" actId="164"/>
          <ac:spMkLst>
            <pc:docMk/>
            <pc:sldMk cId="2400775455" sldId="256"/>
            <ac:spMk id="148" creationId="{5A56269D-3FB0-41E2-8825-6FBDC6F39C3C}"/>
          </ac:spMkLst>
        </pc:spChg>
        <pc:spChg chg="add mod">
          <ac:chgData name="Jared Ostmeyer" userId="14c2a26e-6770-4957-ba92-de760a629e02" providerId="ADAL" clId="{73D025B9-66A8-4B62-866A-66FE2AF2D58B}" dt="2019-11-19T17:06:32.120" v="344" actId="20577"/>
          <ac:spMkLst>
            <pc:docMk/>
            <pc:sldMk cId="2400775455" sldId="256"/>
            <ac:spMk id="153" creationId="{1DA574D7-ADD2-47E8-A1AE-06223657B76A}"/>
          </ac:spMkLst>
        </pc:spChg>
        <pc:spChg chg="add mod">
          <ac:chgData name="Jared Ostmeyer" userId="14c2a26e-6770-4957-ba92-de760a629e02" providerId="ADAL" clId="{73D025B9-66A8-4B62-866A-66FE2AF2D58B}" dt="2019-11-19T16:45:23.472" v="316" actId="1037"/>
          <ac:spMkLst>
            <pc:docMk/>
            <pc:sldMk cId="2400775455" sldId="256"/>
            <ac:spMk id="159" creationId="{D62D8A4E-7026-487F-9BC9-347F1F317154}"/>
          </ac:spMkLst>
        </pc:spChg>
        <pc:spChg chg="mod topLvl">
          <ac:chgData name="Jared Ostmeyer" userId="14c2a26e-6770-4957-ba92-de760a629e02" providerId="ADAL" clId="{73D025B9-66A8-4B62-866A-66FE2AF2D58B}" dt="2019-11-25T21:04:08.816" v="368" actId="208"/>
          <ac:spMkLst>
            <pc:docMk/>
            <pc:sldMk cId="2400775455" sldId="256"/>
            <ac:spMk id="260" creationId="{E946465F-701F-4F71-917C-ED51A9958359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1" creationId="{283D3BD9-1C79-4678-8B80-445635EF485A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2" creationId="{4A303202-B8FA-4EA3-B46C-2562FCAD734B}"/>
          </ac:spMkLst>
        </pc:spChg>
        <pc:spChg chg="mod topLvl">
          <ac:chgData name="Jared Ostmeyer" userId="14c2a26e-6770-4957-ba92-de760a629e02" providerId="ADAL" clId="{73D025B9-66A8-4B62-866A-66FE2AF2D58B}" dt="2019-11-19T17:05:44.253" v="326" actId="552"/>
          <ac:spMkLst>
            <pc:docMk/>
            <pc:sldMk cId="2400775455" sldId="256"/>
            <ac:spMk id="263" creationId="{90203CC4-9C25-4D8F-8BB8-999CC8745290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4" creationId="{C619B8A9-6584-45C3-A52F-B1D78764E418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6" creationId="{9E62D9B6-5F21-4E63-9FC2-ED8BD7D8D924}"/>
          </ac:spMkLst>
        </pc:spChg>
        <pc:spChg chg="mod topLvl">
          <ac:chgData name="Jared Ostmeyer" userId="14c2a26e-6770-4957-ba92-de760a629e02" providerId="ADAL" clId="{73D025B9-66A8-4B62-866A-66FE2AF2D58B}" dt="2019-11-19T17:05:23.477" v="319" actId="165"/>
          <ac:spMkLst>
            <pc:docMk/>
            <pc:sldMk cId="2400775455" sldId="256"/>
            <ac:spMk id="267" creationId="{ADE8AD12-5D4B-4479-A830-600CF501E538}"/>
          </ac:spMkLst>
        </pc:spChg>
        <pc:spChg chg="mod topLvl">
          <ac:chgData name="Jared Ostmeyer" userId="14c2a26e-6770-4957-ba92-de760a629e02" providerId="ADAL" clId="{73D025B9-66A8-4B62-866A-66FE2AF2D58B}" dt="2019-11-19T17:05:17.524" v="317" actId="165"/>
          <ac:spMkLst>
            <pc:docMk/>
            <pc:sldMk cId="2400775455" sldId="256"/>
            <ac:spMk id="325" creationId="{296FAE4D-4E79-4BFC-8B84-95783FE13263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385" creationId="{1A00D92E-1F8C-45A4-B28E-D38265E7F294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386" creationId="{47C400A6-0F6E-436E-8E7A-3CAD397E03D6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419" creationId="{55EE2D9B-9AFC-4639-8630-C575C3B71B65}"/>
          </ac:spMkLst>
        </pc:spChg>
        <pc:spChg chg="del mod">
          <ac:chgData name="Jared Ostmeyer" userId="14c2a26e-6770-4957-ba92-de760a629e02" providerId="ADAL" clId="{73D025B9-66A8-4B62-866A-66FE2AF2D58B}" dt="2019-11-19T16:45:11.177" v="314" actId="478"/>
          <ac:spMkLst>
            <pc:docMk/>
            <pc:sldMk cId="2400775455" sldId="256"/>
            <ac:spMk id="431" creationId="{69ACB08E-BA67-4529-81CA-C067C36621E8}"/>
          </ac:spMkLst>
        </pc:spChg>
        <pc:spChg chg="mod">
          <ac:chgData name="Jared Ostmeyer" userId="14c2a26e-6770-4957-ba92-de760a629e02" providerId="ADAL" clId="{73D025B9-66A8-4B62-866A-66FE2AF2D58B}" dt="2019-11-19T16:40:05.037" v="133" actId="20577"/>
          <ac:spMkLst>
            <pc:docMk/>
            <pc:sldMk cId="2400775455" sldId="256"/>
            <ac:spMk id="432" creationId="{B98057A3-6FF4-4B50-A5FC-04F18241899F}"/>
          </ac:spMkLst>
        </pc:spChg>
        <pc:spChg chg="mod">
          <ac:chgData name="Jared Ostmeyer" userId="14c2a26e-6770-4957-ba92-de760a629e02" providerId="ADAL" clId="{73D025B9-66A8-4B62-866A-66FE2AF2D58B}" dt="2019-11-19T16:45:08.292" v="313" actId="1035"/>
          <ac:spMkLst>
            <pc:docMk/>
            <pc:sldMk cId="2400775455" sldId="256"/>
            <ac:spMk id="434" creationId="{CB183C58-89FE-4F6A-9BFD-91EEB8E3F04F}"/>
          </ac:spMkLst>
        </pc:spChg>
        <pc:spChg chg="mod">
          <ac:chgData name="Jared Ostmeyer" userId="14c2a26e-6770-4957-ba92-de760a629e02" providerId="ADAL" clId="{73D025B9-66A8-4B62-866A-66FE2AF2D58B}" dt="2019-11-19T16:45:08.292" v="313" actId="1035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73D025B9-66A8-4B62-866A-66FE2AF2D58B}" dt="2019-11-19T16:38:03.364" v="23" actId="20577"/>
          <ac:spMkLst>
            <pc:docMk/>
            <pc:sldMk cId="2400775455" sldId="256"/>
            <ac:spMk id="461" creationId="{40B249A0-7B4C-4936-8FBC-711C9057C11C}"/>
          </ac:spMkLst>
        </pc:spChg>
        <pc:grpChg chg="del mod topLvl">
          <ac:chgData name="Jared Ostmeyer" userId="14c2a26e-6770-4957-ba92-de760a629e02" providerId="ADAL" clId="{73D025B9-66A8-4B62-866A-66FE2AF2D58B}" dt="2019-11-19T17:05:20.589" v="318" actId="165"/>
          <ac:grpSpMkLst>
            <pc:docMk/>
            <pc:sldMk cId="2400775455" sldId="256"/>
            <ac:grpSpMk id="2" creationId="{842ABB5D-DEC3-476C-9133-FD242AA85E54}"/>
          </ac:grpSpMkLst>
        </pc:grpChg>
        <pc:grpChg chg="add mod">
          <ac:chgData name="Jared Ostmeyer" userId="14c2a26e-6770-4957-ba92-de760a629e02" providerId="ADAL" clId="{73D025B9-66A8-4B62-866A-66FE2AF2D58B}" dt="2019-11-25T21:03:30.222" v="359" actId="408"/>
          <ac:grpSpMkLst>
            <pc:docMk/>
            <pc:sldMk cId="2400775455" sldId="256"/>
            <ac:grpSpMk id="4" creationId="{E1DC4260-CF48-4C91-A16D-DEF4679DA2CC}"/>
          </ac:grpSpMkLst>
        </pc:grpChg>
        <pc:grpChg chg="del">
          <ac:chgData name="Jared Ostmeyer" userId="14c2a26e-6770-4957-ba92-de760a629e02" providerId="ADAL" clId="{73D025B9-66A8-4B62-866A-66FE2AF2D58B}" dt="2019-11-19T17:05:17.524" v="317" actId="165"/>
          <ac:grpSpMkLst>
            <pc:docMk/>
            <pc:sldMk cId="2400775455" sldId="256"/>
            <ac:grpSpMk id="5" creationId="{0DCF19CC-2B3A-448F-8DC1-31F3679F9071}"/>
          </ac:grpSpMkLst>
        </pc:grpChg>
        <pc:grpChg chg="add mod">
          <ac:chgData name="Jared Ostmeyer" userId="14c2a26e-6770-4957-ba92-de760a629e02" providerId="ADAL" clId="{73D025B9-66A8-4B62-866A-66FE2AF2D58B}" dt="2019-11-25T21:03:30.222" v="359" actId="408"/>
          <ac:grpSpMkLst>
            <pc:docMk/>
            <pc:sldMk cId="2400775455" sldId="256"/>
            <ac:grpSpMk id="6" creationId="{EE4A4A8F-9912-4F15-8414-704F0F5365BD}"/>
          </ac:grpSpMkLst>
        </pc:grpChg>
        <pc:grpChg chg="add mod">
          <ac:chgData name="Jared Ostmeyer" userId="14c2a26e-6770-4957-ba92-de760a629e02" providerId="ADAL" clId="{73D025B9-66A8-4B62-866A-66FE2AF2D58B}" dt="2019-11-19T16:45:00.052" v="307" actId="1037"/>
          <ac:grpSpMkLst>
            <pc:docMk/>
            <pc:sldMk cId="2400775455" sldId="256"/>
            <ac:grpSpMk id="8" creationId="{217A6CAE-AF8B-423F-8516-FA15891312B8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22" creationId="{8B270D97-43BB-4A3D-B1D4-A9F2D1F73C6E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31" creationId="{A041062A-D1A1-495A-8A9F-8720EDA180C1}"/>
          </ac:grpSpMkLst>
        </pc:grpChg>
        <pc:grpChg chg="del mod">
          <ac:chgData name="Jared Ostmeyer" userId="14c2a26e-6770-4957-ba92-de760a629e02" providerId="ADAL" clId="{73D025B9-66A8-4B62-866A-66FE2AF2D58B}" dt="2019-11-19T16:39:59.008" v="132" actId="478"/>
          <ac:grpSpMkLst>
            <pc:docMk/>
            <pc:sldMk cId="2400775455" sldId="256"/>
            <ac:grpSpMk id="65" creationId="{B651876C-6AEE-4DED-AC04-47D16092E61B}"/>
          </ac:grpSpMkLst>
        </pc:grpChg>
        <pc:grpChg chg="add del mod or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99" creationId="{E8A81D63-3BEB-4AAF-B658-14B9FDAE43B9}"/>
          </ac:grpSpMkLst>
        </pc:grpChg>
        <pc:grpChg chg="add mod ord">
          <ac:chgData name="Jared Ostmeyer" userId="14c2a26e-6770-4957-ba92-de760a629e02" providerId="ADAL" clId="{73D025B9-66A8-4B62-866A-66FE2AF2D58B}" dt="2019-11-25T21:03:30.222" v="359" actId="408"/>
          <ac:grpSpMkLst>
            <pc:docMk/>
            <pc:sldMk cId="2400775455" sldId="256"/>
            <ac:grpSpMk id="101" creationId="{02AA8F29-48B5-4DAB-89A9-54945631445B}"/>
          </ac:grpSpMkLst>
        </pc:grpChg>
        <pc:grpChg chg="add del mod">
          <ac:chgData name="Jared Ostmeyer" userId="14c2a26e-6770-4957-ba92-de760a629e02" providerId="ADAL" clId="{73D025B9-66A8-4B62-866A-66FE2AF2D58B}" dt="2019-11-19T16:44:04.492" v="273" actId="478"/>
          <ac:grpSpMkLst>
            <pc:docMk/>
            <pc:sldMk cId="2400775455" sldId="256"/>
            <ac:grpSpMk id="104" creationId="{C3F3921F-05D9-47A3-9531-9C228C86606A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07" creationId="{BBC8388A-F1F9-4112-B677-6DB8EAF3FFC2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09" creationId="{09227C07-24FF-4C86-BB70-6E9693F08FC3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10" creationId="{4E24C3AB-FE83-46C9-ACDB-27A098B0299D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16" creationId="{D85D7A17-FE12-4CC3-B396-59AE8EE7EF44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18" creationId="{43FA5838-8B13-4E88-9707-BDEA82B35E8E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19" creationId="{B952668C-3A77-473A-BD64-E01820E199F2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25" creationId="{70B953DB-C62F-4A14-BE7F-99CA83CBF973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27" creationId="{19AE0E52-8A12-43DF-B1EB-EB250DFF08EF}"/>
          </ac:grpSpMkLst>
        </pc:grpChg>
        <pc:grpChg chg="mod">
          <ac:chgData name="Jared Ostmeyer" userId="14c2a26e-6770-4957-ba92-de760a629e02" providerId="ADAL" clId="{73D025B9-66A8-4B62-866A-66FE2AF2D58B}" dt="2019-11-19T16:42:31.713" v="186"/>
          <ac:grpSpMkLst>
            <pc:docMk/>
            <pc:sldMk cId="2400775455" sldId="256"/>
            <ac:grpSpMk id="128" creationId="{47854452-0E29-4606-A5F8-33CAC9E4A1BA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35" creationId="{B39F6221-A949-47B0-A156-0AF39553F5F3}"/>
          </ac:grpSpMkLst>
        </pc:grpChg>
        <pc:grpChg chg="add mod">
          <ac:chgData name="Jared Ostmeyer" userId="14c2a26e-6770-4957-ba92-de760a629e02" providerId="ADAL" clId="{73D025B9-66A8-4B62-866A-66FE2AF2D58B}" dt="2019-11-19T16:44:19.802" v="276" actId="164"/>
          <ac:grpSpMkLst>
            <pc:docMk/>
            <pc:sldMk cId="2400775455" sldId="256"/>
            <ac:grpSpMk id="154" creationId="{961B2C69-B41E-4EDE-8BCF-49EE8F460DE3}"/>
          </ac:grpSpMkLst>
        </pc:grpChg>
        <pc:grpChg chg="del mod topLvl">
          <ac:chgData name="Jared Ostmeyer" userId="14c2a26e-6770-4957-ba92-de760a629e02" providerId="ADAL" clId="{73D025B9-66A8-4B62-866A-66FE2AF2D58B}" dt="2019-11-19T17:05:23.477" v="319" actId="165"/>
          <ac:grpSpMkLst>
            <pc:docMk/>
            <pc:sldMk cId="2400775455" sldId="256"/>
            <ac:grpSpMk id="259" creationId="{185277F4-6961-43BE-A2F1-C75C2A154B95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389" creationId="{0253CC89-08F7-4AD0-8FAC-CB19BC22326C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398" creationId="{5B3F017C-AF6E-4914-BBA7-4603061EBD5F}"/>
          </ac:grpSpMkLst>
        </pc:grpChg>
        <pc:grpChg chg="del mod">
          <ac:chgData name="Jared Ostmeyer" userId="14c2a26e-6770-4957-ba92-de760a629e02" providerId="ADAL" clId="{73D025B9-66A8-4B62-866A-66FE2AF2D58B}" dt="2019-11-19T16:45:11.177" v="314" actId="478"/>
          <ac:grpSpMkLst>
            <pc:docMk/>
            <pc:sldMk cId="2400775455" sldId="256"/>
            <ac:grpSpMk id="407" creationId="{0DF4B1EB-902A-4EE1-85BB-12A742735B99}"/>
          </ac:grpSpMkLst>
        </pc:grpChg>
        <pc:cxnChg chg="add del mod">
          <ac:chgData name="Jared Ostmeyer" userId="14c2a26e-6770-4957-ba92-de760a629e02" providerId="ADAL" clId="{73D025B9-66A8-4B62-866A-66FE2AF2D58B}" dt="2019-11-19T16:45:04.132" v="308" actId="478"/>
          <ac:cxnSpMkLst>
            <pc:docMk/>
            <pc:sldMk cId="2400775455" sldId="256"/>
            <ac:cxnSpMk id="15" creationId="{D386BD38-DE43-4F39-A80E-60186045A39F}"/>
          </ac:cxnSpMkLst>
        </pc:cxnChg>
        <pc:cxnChg chg="add mod">
          <ac:chgData name="Jared Ostmeyer" userId="14c2a26e-6770-4957-ba92-de760a629e02" providerId="ADAL" clId="{73D025B9-66A8-4B62-866A-66FE2AF2D58B}" dt="2019-11-25T21:04:03.093" v="366" actId="208"/>
          <ac:cxnSpMkLst>
            <pc:docMk/>
            <pc:sldMk cId="2400775455" sldId="256"/>
            <ac:cxnSpMk id="99" creationId="{AF5F849B-2E3C-4D17-966D-1CB503428367}"/>
          </ac:cxnSpMkLst>
        </pc:cxnChg>
        <pc:cxnChg chg="add mod">
          <ac:chgData name="Jared Ostmeyer" userId="14c2a26e-6770-4957-ba92-de760a629e02" providerId="ADAL" clId="{73D025B9-66A8-4B62-866A-66FE2AF2D58B}" dt="2019-11-25T21:04:03.093" v="366" actId="208"/>
          <ac:cxnSpMkLst>
            <pc:docMk/>
            <pc:sldMk cId="2400775455" sldId="256"/>
            <ac:cxnSpMk id="100" creationId="{2D4E572A-ADC4-4018-99F0-CA8F592ECAC3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49" creationId="{DCAA1A37-1A53-4AA1-B8CB-79CFFCE6B767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50" creationId="{4AF611CD-5C63-434F-8AB6-E8F57D1BFF0A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51" creationId="{65AD3715-CDBA-47D2-A774-F7B5F5BC7F11}"/>
          </ac:cxnSpMkLst>
        </pc:cxnChg>
        <pc:cxnChg chg="add mod">
          <ac:chgData name="Jared Ostmeyer" userId="14c2a26e-6770-4957-ba92-de760a629e02" providerId="ADAL" clId="{73D025B9-66A8-4B62-866A-66FE2AF2D58B}" dt="2019-11-19T16:44:19.802" v="276" actId="164"/>
          <ac:cxnSpMkLst>
            <pc:docMk/>
            <pc:sldMk cId="2400775455" sldId="256"/>
            <ac:cxnSpMk id="152" creationId="{95363B3A-ACB3-4A76-8646-9361C7D6DF50}"/>
          </ac:cxnSpMkLst>
        </pc:cxnChg>
        <pc:cxnChg chg="del mod topLvl">
          <ac:chgData name="Jared Ostmeyer" userId="14c2a26e-6770-4957-ba92-de760a629e02" providerId="ADAL" clId="{73D025B9-66A8-4B62-866A-66FE2AF2D58B}" dt="2019-11-25T21:03:21.980" v="356" actId="478"/>
          <ac:cxnSpMkLst>
            <pc:docMk/>
            <pc:sldMk cId="2400775455" sldId="256"/>
            <ac:cxnSpMk id="268" creationId="{510A837D-E62B-4E8C-BD8F-AF03A774C34E}"/>
          </ac:cxnSpMkLst>
        </pc:cxnChg>
        <pc:cxnChg chg="mod topLvl">
          <ac:chgData name="Jared Ostmeyer" userId="14c2a26e-6770-4957-ba92-de760a629e02" providerId="ADAL" clId="{73D025B9-66A8-4B62-866A-66FE2AF2D58B}" dt="2019-11-25T21:04:03.477" v="367" actId="208"/>
          <ac:cxnSpMkLst>
            <pc:docMk/>
            <pc:sldMk cId="2400775455" sldId="256"/>
            <ac:cxnSpMk id="269" creationId="{7E68A47C-954B-4015-8F23-67F4805D3809}"/>
          </ac:cxnSpMkLst>
        </pc:cxnChg>
        <pc:cxnChg chg="del mod topLvl">
          <ac:chgData name="Jared Ostmeyer" userId="14c2a26e-6770-4957-ba92-de760a629e02" providerId="ADAL" clId="{73D025B9-66A8-4B62-866A-66FE2AF2D58B}" dt="2019-11-19T17:05:25.470" v="320" actId="478"/>
          <ac:cxnSpMkLst>
            <pc:docMk/>
            <pc:sldMk cId="2400775455" sldId="256"/>
            <ac:cxnSpMk id="270" creationId="{3B137FEA-AFA8-4405-A05C-995FEAF5951A}"/>
          </ac:cxnSpMkLst>
        </pc:cxnChg>
        <pc:cxnChg chg="mod topLvl">
          <ac:chgData name="Jared Ostmeyer" userId="14c2a26e-6770-4957-ba92-de760a629e02" providerId="ADAL" clId="{73D025B9-66A8-4B62-866A-66FE2AF2D58B}" dt="2019-11-25T21:04:03.477" v="367" actId="208"/>
          <ac:cxnSpMkLst>
            <pc:docMk/>
            <pc:sldMk cId="2400775455" sldId="256"/>
            <ac:cxnSpMk id="271" creationId="{A6130071-7A4E-4F27-9B6F-F55AE621ACDB}"/>
          </ac:cxnSpMkLst>
        </pc:cxnChg>
        <pc:cxnChg chg="mod topLvl">
          <ac:chgData name="Jared Ostmeyer" userId="14c2a26e-6770-4957-ba92-de760a629e02" providerId="ADAL" clId="{73D025B9-66A8-4B62-866A-66FE2AF2D58B}" dt="2019-11-19T17:05:23.477" v="319" actId="165"/>
          <ac:cxnSpMkLst>
            <pc:docMk/>
            <pc:sldMk cId="2400775455" sldId="256"/>
            <ac:cxnSpMk id="272" creationId="{23A2EEF7-859F-4671-99E1-B40C0D4DD8F6}"/>
          </ac:cxnSpMkLst>
        </pc:cxnChg>
        <pc:cxnChg chg="mod topLvl">
          <ac:chgData name="Jared Ostmeyer" userId="14c2a26e-6770-4957-ba92-de760a629e02" providerId="ADAL" clId="{73D025B9-66A8-4B62-866A-66FE2AF2D58B}" dt="2019-11-19T17:05:23.477" v="319" actId="165"/>
          <ac:cxnSpMkLst>
            <pc:docMk/>
            <pc:sldMk cId="2400775455" sldId="256"/>
            <ac:cxnSpMk id="273" creationId="{6DE0E0D6-4A99-4A7E-A46F-2EE051090CD8}"/>
          </ac:cxnSpMkLst>
        </pc:cxnChg>
        <pc:cxnChg chg="mod topLvl">
          <ac:chgData name="Jared Ostmeyer" userId="14c2a26e-6770-4957-ba92-de760a629e02" providerId="ADAL" clId="{73D025B9-66A8-4B62-866A-66FE2AF2D58B}" dt="2019-11-19T17:05:23.477" v="319" actId="165"/>
          <ac:cxnSpMkLst>
            <pc:docMk/>
            <pc:sldMk cId="2400775455" sldId="256"/>
            <ac:cxnSpMk id="275" creationId="{F4E12993-D4E8-4073-84EB-EBD3A5369C95}"/>
          </ac:cxnSpMkLst>
        </pc:cxnChg>
        <pc:cxnChg chg="mod topLvl">
          <ac:chgData name="Jared Ostmeyer" userId="14c2a26e-6770-4957-ba92-de760a629e02" providerId="ADAL" clId="{73D025B9-66A8-4B62-866A-66FE2AF2D58B}" dt="2019-11-19T17:05:17.524" v="317" actId="165"/>
          <ac:cxnSpMkLst>
            <pc:docMk/>
            <pc:sldMk cId="2400775455" sldId="256"/>
            <ac:cxnSpMk id="326" creationId="{417B23FA-30E1-4ADD-A065-F2985139A38A}"/>
          </ac:cxnSpMkLst>
        </pc:cxnChg>
        <pc:cxnChg chg="mod topLvl">
          <ac:chgData name="Jared Ostmeyer" userId="14c2a26e-6770-4957-ba92-de760a629e02" providerId="ADAL" clId="{73D025B9-66A8-4B62-866A-66FE2AF2D58B}" dt="2019-11-19T17:05:20.589" v="318" actId="165"/>
          <ac:cxnSpMkLst>
            <pc:docMk/>
            <pc:sldMk cId="2400775455" sldId="256"/>
            <ac:cxnSpMk id="327" creationId="{A51052F0-9427-4A0F-9F72-A30A473536A1}"/>
          </ac:cxnSpMkLst>
        </pc:cxnChg>
        <pc:cxnChg chg="mod topLvl">
          <ac:chgData name="Jared Ostmeyer" userId="14c2a26e-6770-4957-ba92-de760a629e02" providerId="ADAL" clId="{73D025B9-66A8-4B62-866A-66FE2AF2D58B}" dt="2019-11-19T17:05:20.589" v="318" actId="165"/>
          <ac:cxnSpMkLst>
            <pc:docMk/>
            <pc:sldMk cId="2400775455" sldId="256"/>
            <ac:cxnSpMk id="328" creationId="{52589DFD-ECAA-4819-9D4E-993160CAA394}"/>
          </ac:cxnSpMkLst>
        </pc:cxnChg>
        <pc:cxnChg chg="mod topLvl">
          <ac:chgData name="Jared Ostmeyer" userId="14c2a26e-6770-4957-ba92-de760a629e02" providerId="ADAL" clId="{73D025B9-66A8-4B62-866A-66FE2AF2D58B}" dt="2019-11-19T17:05:20.589" v="318" actId="165"/>
          <ac:cxnSpMkLst>
            <pc:docMk/>
            <pc:sldMk cId="2400775455" sldId="256"/>
            <ac:cxnSpMk id="329" creationId="{D6196CAE-A127-4A6A-B3B5-F12A8D602D53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388" creationId="{74827C66-970F-4765-A607-BE8417C27225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428" creationId="{50587CBD-9311-49EB-A28F-0F6C9A1F52AE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429" creationId="{7B6B6BA8-C9F7-42FA-A7D4-964631A38F1F}"/>
          </ac:cxnSpMkLst>
        </pc:cxnChg>
        <pc:cxnChg chg="del mod">
          <ac:chgData name="Jared Ostmeyer" userId="14c2a26e-6770-4957-ba92-de760a629e02" providerId="ADAL" clId="{73D025B9-66A8-4B62-866A-66FE2AF2D58B}" dt="2019-11-19T16:45:11.177" v="314" actId="478"/>
          <ac:cxnSpMkLst>
            <pc:docMk/>
            <pc:sldMk cId="2400775455" sldId="256"/>
            <ac:cxnSpMk id="430" creationId="{B0432DA4-6980-43DC-ACAC-D5A622C9D7C2}"/>
          </ac:cxnSpMkLst>
        </pc:cxnChg>
      </pc:sldChg>
    </pc:docChg>
  </pc:docChgLst>
  <pc:docChgLst>
    <pc:chgData name="Jared Ostmeyer" userId="14c2a26e-6770-4957-ba92-de760a629e02" providerId="ADAL" clId="{FA67441D-0301-477A-8A64-66B3D02D32A9}"/>
    <pc:docChg chg="undo custSel modSld">
      <pc:chgData name="Jared Ostmeyer" userId="14c2a26e-6770-4957-ba92-de760a629e02" providerId="ADAL" clId="{FA67441D-0301-477A-8A64-66B3D02D32A9}" dt="2019-11-07T19:37:21.727" v="209" actId="1038"/>
      <pc:docMkLst>
        <pc:docMk/>
      </pc:docMkLst>
      <pc:sldChg chg="addSp delSp modSp">
        <pc:chgData name="Jared Ostmeyer" userId="14c2a26e-6770-4957-ba92-de760a629e02" providerId="ADAL" clId="{FA67441D-0301-477A-8A64-66B3D02D32A9}" dt="2019-11-07T19:37:21.727" v="209" actId="1038"/>
        <pc:sldMkLst>
          <pc:docMk/>
          <pc:sldMk cId="2400775455" sldId="256"/>
        </pc:sldMkLst>
        <pc:spChg chg="mod">
          <ac:chgData name="Jared Ostmeyer" userId="14c2a26e-6770-4957-ba92-de760a629e02" providerId="ADAL" clId="{FA67441D-0301-477A-8A64-66B3D02D32A9}" dt="2019-11-03T21:57:17.103" v="13" actId="2057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FA67441D-0301-477A-8A64-66B3D02D32A9}" dt="2019-11-03T21:57:16.656" v="12" actId="2057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FA67441D-0301-477A-8A64-66B3D02D32A9}" dt="2019-11-03T21:57:16.309" v="11" actId="20577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66" creationId="{862619B6-7A05-45E5-A1BF-4FA50CDC9309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70" creationId="{E571A55A-A10F-4453-9E0D-8F7C32F4A406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71" creationId="{D712C69D-408A-4215-B5D9-C521BA89C091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84" creationId="{AB201296-DF71-4303-8425-2231A6CE4DAD}"/>
          </ac:spMkLst>
        </pc:spChg>
        <pc:spChg chg="add del mod">
          <ac:chgData name="Jared Ostmeyer" userId="14c2a26e-6770-4957-ba92-de760a629e02" providerId="ADAL" clId="{FA67441D-0301-477A-8A64-66B3D02D32A9}" dt="2019-11-07T19:36:08.063" v="159" actId="20577"/>
          <ac:spMkLst>
            <pc:docMk/>
            <pc:sldMk cId="2400775455" sldId="256"/>
            <ac:spMk id="303" creationId="{A1084600-F872-4DBA-90AF-DD5CD6A5422F}"/>
          </ac:spMkLst>
        </pc:spChg>
        <pc:cxnChg chg="mod">
          <ac:chgData name="Jared Ostmeyer" userId="14c2a26e-6770-4957-ba92-de760a629e02" providerId="ADAL" clId="{FA67441D-0301-477A-8A64-66B3D02D32A9}" dt="2019-11-03T19:24:33.204" v="1" actId="1037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40E1FDB8-AE58-420B-A13C-17DCB46210C9}"/>
    <pc:docChg chg="undo redo custSel modSld modMainMaster">
      <pc:chgData name="Jared Ostmeyer" userId="14c2a26e-6770-4957-ba92-de760a629e02" providerId="ADAL" clId="{40E1FDB8-AE58-420B-A13C-17DCB46210C9}" dt="2019-11-15T18:03:49.072" v="1015" actId="478"/>
      <pc:docMkLst>
        <pc:docMk/>
      </pc:docMkLst>
      <pc:sldChg chg="addSp delSp modSp">
        <pc:chgData name="Jared Ostmeyer" userId="14c2a26e-6770-4957-ba92-de760a629e02" providerId="ADAL" clId="{40E1FDB8-AE58-420B-A13C-17DCB46210C9}" dt="2019-11-15T18:03:49.072" v="1015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" creationId="{A28D7B43-E4A3-453A-B265-C13683696752}"/>
          </ac:spMkLst>
        </pc:spChg>
        <pc:spChg chg="add del mod">
          <ac:chgData name="Jared Ostmeyer" userId="14c2a26e-6770-4957-ba92-de760a629e02" providerId="ADAL" clId="{40E1FDB8-AE58-420B-A13C-17DCB46210C9}" dt="2019-11-15T17:07:41.888" v="33" actId="478"/>
          <ac:spMkLst>
            <pc:docMk/>
            <pc:sldMk cId="2400775455" sldId="256"/>
            <ac:spMk id="5" creationId="{DA247FCD-1828-4751-B59A-85AB3109F792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6" creationId="{0A42ED3A-5872-4141-B3C0-F93B90615D50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5" creationId="{A26D57AD-4CB0-43A9-B7FD-C6CF1E4ED7EF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3" creationId="{0AB59021-EBDD-458A-85DE-F9C3A2513478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95" creationId="{3BCD5835-985C-41E8-B26A-09713704A253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24" creationId="{6D82D2E9-6E6C-4985-93F7-2AA4D65035E9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25" creationId="{97533336-3872-4683-93F5-17E99FB1ED17}"/>
          </ac:spMkLst>
        </pc:spChg>
        <pc:spChg chg="add del mod">
          <ac:chgData name="Jared Ostmeyer" userId="14c2a26e-6770-4957-ba92-de760a629e02" providerId="ADAL" clId="{40E1FDB8-AE58-420B-A13C-17DCB46210C9}" dt="2019-11-15T18:03:49.072" v="1015" actId="478"/>
          <ac:spMkLst>
            <pc:docMk/>
            <pc:sldMk cId="2400775455" sldId="256"/>
            <ac:spMk id="126" creationId="{51C38343-77E7-4150-BA0A-9DD4B59DADBA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27" creationId="{22A09C5A-63D4-4E6A-BF6E-162684DEE5C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28" creationId="{A0E00AED-4879-4FF0-B51E-D6E6D719A84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29" creationId="{0E5025CC-CBB0-46C0-9D39-FE91A6FD0F98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4" creationId="{E3056943-19F3-4DE4-88F5-45F5CAD0A13E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5" creationId="{500547C6-34BA-42D6-BDA8-AE360EB91C48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6" creationId="{69A63C25-CD45-4DD5-86E4-AF97030A0F91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37" creationId="{51523268-5347-41FC-9B91-4A31482A6740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1" creationId="{58D3F287-3C7C-4EA0-941F-33ACCD877D2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2" creationId="{F61D5521-8112-485F-9B18-00226F8B6C83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3" creationId="{63FEA1C9-555F-4DD8-A722-0F92AB7B8EFA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46" creationId="{B716A434-27AF-4045-BF5B-237269F0269A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7" creationId="{9246BAD3-28F2-49EF-A736-87B352A5068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8" creationId="{220C44B5-3EE6-4030-B5D2-7E4C1219C234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49" creationId="{664F7CA6-A4C2-48B3-8078-0B3004FE413B}"/>
          </ac:spMkLst>
        </pc:spChg>
        <pc:spChg chg="add del mod">
          <ac:chgData name="Jared Ostmeyer" userId="14c2a26e-6770-4957-ba92-de760a629e02" providerId="ADAL" clId="{40E1FDB8-AE58-420B-A13C-17DCB46210C9}" dt="2019-11-15T18:03:29.306" v="1011" actId="478"/>
          <ac:spMkLst>
            <pc:docMk/>
            <pc:sldMk cId="2400775455" sldId="256"/>
            <ac:spMk id="155" creationId="{1AD72B07-DB81-4694-AAF2-BEDCE7470B02}"/>
          </ac:spMkLst>
        </pc:spChg>
        <pc:spChg chg="add del">
          <ac:chgData name="Jared Ostmeyer" userId="14c2a26e-6770-4957-ba92-de760a629e02" providerId="ADAL" clId="{40E1FDB8-AE58-420B-A13C-17DCB46210C9}" dt="2019-11-15T17:00:30.949" v="3"/>
          <ac:spMkLst>
            <pc:docMk/>
            <pc:sldMk cId="2400775455" sldId="256"/>
            <ac:spMk id="156" creationId="{523FDF6E-1BB8-425D-96F1-3F275DE00579}"/>
          </ac:spMkLst>
        </pc:spChg>
        <pc:spChg chg="add del">
          <ac:chgData name="Jared Ostmeyer" userId="14c2a26e-6770-4957-ba92-de760a629e02" providerId="ADAL" clId="{40E1FDB8-AE58-420B-A13C-17DCB46210C9}" dt="2019-11-15T18:00:34.851" v="982"/>
          <ac:spMkLst>
            <pc:docMk/>
            <pc:sldMk cId="2400775455" sldId="256"/>
            <ac:spMk id="156" creationId="{5A2DE7FC-8879-4A75-AE5A-80AF7B05492A}"/>
          </ac:spMkLst>
        </pc:spChg>
        <pc:spChg chg="add del">
          <ac:chgData name="Jared Ostmeyer" userId="14c2a26e-6770-4957-ba92-de760a629e02" providerId="ADAL" clId="{40E1FDB8-AE58-420B-A13C-17DCB46210C9}" dt="2019-11-15T18:00:34.851" v="982"/>
          <ac:spMkLst>
            <pc:docMk/>
            <pc:sldMk cId="2400775455" sldId="256"/>
            <ac:spMk id="158" creationId="{68C6FC6F-BDBA-4003-9D12-843ECA0F3993}"/>
          </ac:spMkLst>
        </pc:spChg>
        <pc:spChg chg="add del">
          <ac:chgData name="Jared Ostmeyer" userId="14c2a26e-6770-4957-ba92-de760a629e02" providerId="ADAL" clId="{40E1FDB8-AE58-420B-A13C-17DCB46210C9}" dt="2019-11-15T18:00:34.851" v="982"/>
          <ac:spMkLst>
            <pc:docMk/>
            <pc:sldMk cId="2400775455" sldId="256"/>
            <ac:spMk id="160" creationId="{2342AD84-6D7E-4DDA-9BFF-F4AABA6A1B29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1" creationId="{4E4D4C16-C81B-4042-8386-7B91D1CEC98B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2" creationId="{EA81CB8B-3812-48EE-AA97-64F266FA8CA3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3" creationId="{8BB99E8C-DA09-4DA3-AE02-D9CD634F36F9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4" creationId="{0A733BBD-79DB-4227-AFC3-6D81ECE49BB4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165" creationId="{8B6402F6-17B9-465F-B526-D2C875259D41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67" creationId="{624BBB4F-1108-4820-ACF4-28F17ECBACBB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68" creationId="{5A13C819-7724-4135-B784-D3E448A94327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71" creationId="{FB4D5804-CD69-4731-8959-F1BE61F93B50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2" creationId="{85E79ED3-6C43-4C0F-B053-C10B10705495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3" creationId="{21B10DED-14B1-4C41-A016-98F747C8C1C2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8" creationId="{BB6D701C-222C-4549-9EEF-1E0F92920B82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79" creationId="{5A58C172-5C53-4D79-8D81-7126F8FAF788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3" creationId="{7D69AE41-2310-433F-98B0-6523784BAD26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4" creationId="{0AB8F1FA-2249-4A16-B4C7-49475FBA8A7D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8" creationId="{3AA14C0F-C77C-408A-A775-1109948E1FFA}"/>
          </ac:spMkLst>
        </pc:spChg>
        <pc:spChg chg="add del mod">
          <ac:chgData name="Jared Ostmeyer" userId="14c2a26e-6770-4957-ba92-de760a629e02" providerId="ADAL" clId="{40E1FDB8-AE58-420B-A13C-17DCB46210C9}" dt="2019-11-15T18:01:05.054" v="992"/>
          <ac:spMkLst>
            <pc:docMk/>
            <pc:sldMk cId="2400775455" sldId="256"/>
            <ac:spMk id="189" creationId="{5DE5DD1F-0ECD-4000-9261-916F2735AB73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190" creationId="{9A6F6787-B92D-4A91-9586-EC849C543A60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191" creationId="{488F4FA2-5A68-4359-86F0-E743B0D48324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95" creationId="{659DA9CC-CD0E-4A53-B3F4-4FE66CB23F5D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196" creationId="{DE174131-B0F0-42F8-8E08-81C241AE003A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0" creationId="{C59E9CFE-9054-485E-B2E7-0F04666008DB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1" creationId="{37AE3946-DB6F-4056-8FB8-15221EAE055F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5" creationId="{892BC175-9C1C-4442-BC13-36D35432EAB2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06" creationId="{55380B10-A20E-4C74-A6C6-35BA44A98A51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0" creationId="{D66E753D-E47B-4559-8D6C-566C09CAC063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1" creationId="{19907DE2-39B6-459C-A6F7-8B4A4F78BBEA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212" creationId="{DBA15CD0-38EB-40B1-8BD0-DB2F0366DAFD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3" creationId="{70F0A1FE-B192-4280-98A0-8CA6D1E9F2EE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4" creationId="{0C502EE8-912D-4734-87BA-AF47E9500583}"/>
          </ac:spMkLst>
        </pc:spChg>
        <pc:spChg chg="add mod">
          <ac:chgData name="Jared Ostmeyer" userId="14c2a26e-6770-4957-ba92-de760a629e02" providerId="ADAL" clId="{40E1FDB8-AE58-420B-A13C-17DCB46210C9}" dt="2019-11-15T18:03:46.826" v="1014" actId="1037"/>
          <ac:spMkLst>
            <pc:docMk/>
            <pc:sldMk cId="2400775455" sldId="256"/>
            <ac:spMk id="215" creationId="{CD9216FF-CA96-41E4-A5A8-6B923CE6634C}"/>
          </ac:spMkLst>
        </pc:spChg>
        <pc:spChg chg="add del mod">
          <ac:chgData name="Jared Ostmeyer" userId="14c2a26e-6770-4957-ba92-de760a629e02" providerId="ADAL" clId="{40E1FDB8-AE58-420B-A13C-17DCB46210C9}" dt="2019-11-15T17:00:49.604" v="6" actId="478"/>
          <ac:spMkLst>
            <pc:docMk/>
            <pc:sldMk cId="2400775455" sldId="256"/>
            <ac:spMk id="222" creationId="{7DF96D42-82F1-4439-9FCB-29A82FEA91F6}"/>
          </ac:spMkLst>
        </pc:spChg>
        <pc:spChg chg="add 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23" creationId="{EF76B9CF-FB0B-410F-B3F4-4EC5597CE5F9}"/>
          </ac:spMkLst>
        </pc:spChg>
        <pc:spChg chg="add 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24" creationId="{08F5F561-2E6A-4D38-80F2-E244862C5D1B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25" creationId="{A8EFC459-FE16-46C1-A2FF-197FCAA9B607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28" creationId="{F9698CF8-A5A6-4D85-A1BE-B8262623352B}"/>
          </ac:spMkLst>
        </pc:spChg>
        <pc:spChg chg="add del mod">
          <ac:chgData name="Jared Ostmeyer" userId="14c2a26e-6770-4957-ba92-de760a629e02" providerId="ADAL" clId="{40E1FDB8-AE58-420B-A13C-17DCB46210C9}" dt="2019-11-15T17:10:52.840" v="104"/>
          <ac:spMkLst>
            <pc:docMk/>
            <pc:sldMk cId="2400775455" sldId="256"/>
            <ac:spMk id="232" creationId="{36EC173C-944E-4A56-91D6-CB85DB962BA7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42" creationId="{9497D210-217D-4E64-A4AE-95DDF48DE7C7}"/>
          </ac:spMkLst>
        </pc:spChg>
        <pc:spChg chg="add del mod">
          <ac:chgData name="Jared Ostmeyer" userId="14c2a26e-6770-4957-ba92-de760a629e02" providerId="ADAL" clId="{40E1FDB8-AE58-420B-A13C-17DCB46210C9}" dt="2019-11-15T17:16:37.579" v="307" actId="478"/>
          <ac:spMkLst>
            <pc:docMk/>
            <pc:sldMk cId="2400775455" sldId="256"/>
            <ac:spMk id="243" creationId="{1583FEFC-15A4-462A-AEF6-024AAC6DA654}"/>
          </ac:spMkLst>
        </pc:spChg>
        <pc:spChg chg="add del mod">
          <ac:chgData name="Jared Ostmeyer" userId="14c2a26e-6770-4957-ba92-de760a629e02" providerId="ADAL" clId="{40E1FDB8-AE58-420B-A13C-17DCB46210C9}" dt="2019-11-15T17:16:37.579" v="307" actId="478"/>
          <ac:spMkLst>
            <pc:docMk/>
            <pc:sldMk cId="2400775455" sldId="256"/>
            <ac:spMk id="244" creationId="{3CCF1BE4-4CEA-41AA-BCAF-4A0AF8B86ECD}"/>
          </ac:spMkLst>
        </pc:spChg>
        <pc:spChg chg="add del mod">
          <ac:chgData name="Jared Ostmeyer" userId="14c2a26e-6770-4957-ba92-de760a629e02" providerId="ADAL" clId="{40E1FDB8-AE58-420B-A13C-17DCB46210C9}" dt="2019-11-15T17:16:37.579" v="307" actId="478"/>
          <ac:spMkLst>
            <pc:docMk/>
            <pc:sldMk cId="2400775455" sldId="256"/>
            <ac:spMk id="245" creationId="{EA2F344D-FE5E-4BF9-8FBB-B781CD0FD5BF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52" creationId="{2E02D764-9485-4605-BA3E-EE19A3BACA31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53" creationId="{3EABEE00-07B2-433D-A61C-4AC2E41FB290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54" creationId="{59D7D06D-1E7C-4D77-96F1-B8723818A592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65" creationId="{DAB9C48D-DA25-49AE-A9FC-626E6F502F98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74" creationId="{B69109FB-78B2-47B9-826B-2FECBCE7A060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76" creationId="{6E0A31B5-160C-4812-B3AF-A99EA5B718B2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277" creationId="{3EC14A67-AAA3-4851-9048-EA8E51BA968E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78" creationId="{10E27EE9-48C1-44A0-98CD-C7B695068B1B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97" creationId="{3A9D2248-9481-4021-8192-76742F860655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298" creationId="{33CF7DEF-B160-4C86-8EAD-1B3B846AB3A7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14" creationId="{235C32BD-9E04-4116-8BA4-FB036EE4470A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15" creationId="{8B60BAF5-7DE3-4D88-83B6-B3765AE0BE70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318" creationId="{F6CF8DF6-BFB6-4220-843B-BA352F0AB27E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19" creationId="{7EA93DC9-F8DC-40BF-A93E-55F20EBF870C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320" creationId="{0C4F6C39-50C4-40C9-A14D-E06C84AA6593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24" creationId="{79814C6B-C9B0-4BDE-9290-ED74F229C821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25" creationId="{296FAE4D-4E79-4BFC-8B84-95783FE13263}"/>
          </ac:spMkLst>
        </pc:spChg>
        <pc:spChg chg="add del mod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338" creationId="{722D4D6F-83F9-4B5E-934F-41277AF36BEB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39" creationId="{DBABF5A2-CE62-4405-9FF6-9CF67F9D6ABD}"/>
          </ac:spMkLst>
        </pc:spChg>
        <pc:spChg chg="add 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340" creationId="{1CB4B050-A389-436C-9E46-29B76CF3D67D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40" creationId="{5C2DDAC2-3F93-4F8C-91CA-F81FB705DC7F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45" creationId="{CB88864D-1788-4306-971C-FABC38E5C3A3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1" creationId="{A443E415-6042-4E0D-B936-7D575B0F0486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2" creationId="{2DA2B3CD-4C36-4A2C-B103-D8AAFF6FA5F2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3" creationId="{AABD243E-607E-451F-A351-63105CB2297E}"/>
          </ac:spMkLst>
        </pc:spChg>
        <pc:spChg chg="mod">
          <ac:chgData name="Jared Ostmeyer" userId="14c2a26e-6770-4957-ba92-de760a629e02" providerId="ADAL" clId="{40E1FDB8-AE58-420B-A13C-17DCB46210C9}" dt="2019-11-15T17:50:31.851" v="978" actId="1036"/>
          <ac:spMkLst>
            <pc:docMk/>
            <pc:sldMk cId="2400775455" sldId="256"/>
            <ac:spMk id="454" creationId="{40CBB65B-866D-425B-BBDD-9028174FADA8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55" creationId="{8FC245B1-D53D-4CC2-9758-1EE150F43C5F}"/>
          </ac:spMkLst>
        </pc:spChg>
        <pc:spChg chg="del mod topLvl">
          <ac:chgData name="Jared Ostmeyer" userId="14c2a26e-6770-4957-ba92-de760a629e02" providerId="ADAL" clId="{40E1FDB8-AE58-420B-A13C-17DCB46210C9}" dt="2019-11-15T18:03:32.028" v="1012" actId="478"/>
          <ac:spMkLst>
            <pc:docMk/>
            <pc:sldMk cId="2400775455" sldId="256"/>
            <ac:spMk id="456" creationId="{913B7526-C178-4F35-A756-7FC65815DF7D}"/>
          </ac:spMkLst>
        </pc:spChg>
        <pc:spChg chg="del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57" creationId="{0CE6CB96-22D3-45C0-823B-B1F58E04D8C0}"/>
          </ac:spMkLst>
        </pc:spChg>
        <pc:spChg chg="del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59" creationId="{41F2993C-9B42-4B29-825B-AF8309D24896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60" creationId="{124D0ED9-BC50-4AAF-ACB6-8C2AF6BD2D28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61" creationId="{B09C9FFC-03DC-43A4-8245-4ED709C0F5EB}"/>
          </ac:spMkLst>
        </pc:spChg>
        <pc:spChg chg="del mod">
          <ac:chgData name="Jared Ostmeyer" userId="14c2a26e-6770-4957-ba92-de760a629e02" providerId="ADAL" clId="{40E1FDB8-AE58-420B-A13C-17DCB46210C9}" dt="2019-11-15T17:30:33.732" v="845" actId="478"/>
          <ac:spMkLst>
            <pc:docMk/>
            <pc:sldMk cId="2400775455" sldId="256"/>
            <ac:spMk id="462" creationId="{248CC40C-547E-48CD-99A6-8ED556C97085}"/>
          </ac:spMkLst>
        </pc:spChg>
        <pc:grpChg chg="add del mod">
          <ac:chgData name="Jared Ostmeyer" userId="14c2a26e-6770-4957-ba92-de760a629e02" providerId="ADAL" clId="{40E1FDB8-AE58-420B-A13C-17DCB46210C9}" dt="2019-11-15T17:26:29.832" v="659" actId="165"/>
          <ac:grpSpMkLst>
            <pc:docMk/>
            <pc:sldMk cId="2400775455" sldId="256"/>
            <ac:grpSpMk id="20" creationId="{1E3A2187-F281-451E-9A1A-4B047CEC6055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96" creationId="{2A21E932-F19B-4B3B-B54D-7FC410153594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103" creationId="{EE69A281-F0BA-4C0B-B930-336613BC0169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106" creationId="{A1A2E601-DE87-40EE-A6A7-23ECF26982B0}"/>
          </ac:grpSpMkLst>
        </pc:grpChg>
        <pc:grpChg chg="add del">
          <ac:chgData name="Jared Ostmeyer" userId="14c2a26e-6770-4957-ba92-de760a629e02" providerId="ADAL" clId="{40E1FDB8-AE58-420B-A13C-17DCB46210C9}" dt="2019-11-15T17:00:30.949" v="3"/>
          <ac:grpSpMkLst>
            <pc:docMk/>
            <pc:sldMk cId="2400775455" sldId="256"/>
            <ac:grpSpMk id="115" creationId="{7E515E59-B1C8-4B5B-AB14-602D99C77F8A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57" creationId="{43DFF5E6-DAF5-41D6-B377-CFA579564EFD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69" creationId="{855AD69A-C31F-445A-95BD-3601BFE9693F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72" creationId="{85C732D8-C372-460B-884E-F27EB8349DDB}"/>
          </ac:grpSpMkLst>
        </pc:grpChg>
        <pc:grpChg chg="add del mod">
          <ac:chgData name="Jared Ostmeyer" userId="14c2a26e-6770-4957-ba92-de760a629e02" providerId="ADAL" clId="{40E1FDB8-AE58-420B-A13C-17DCB46210C9}" dt="2019-11-15T17:00:49.604" v="6" actId="478"/>
          <ac:grpSpMkLst>
            <pc:docMk/>
            <pc:sldMk cId="2400775455" sldId="256"/>
            <ac:grpSpMk id="181" creationId="{8CA81E97-8CBD-4EF2-9A51-7557A36C194B}"/>
          </ac:grpSpMkLst>
        </pc:grpChg>
        <pc:grpChg chg="add del mod">
          <ac:chgData name="Jared Ostmeyer" userId="14c2a26e-6770-4957-ba92-de760a629e02" providerId="ADAL" clId="{40E1FDB8-AE58-420B-A13C-17DCB46210C9}" dt="2019-11-15T17:26:29.832" v="659" actId="165"/>
          <ac:grpSpMkLst>
            <pc:docMk/>
            <pc:sldMk cId="2400775455" sldId="256"/>
            <ac:grpSpMk id="251" creationId="{65BE44E3-2235-4566-A8A0-FAECFE137305}"/>
          </ac:grpSpMkLst>
        </pc:grpChg>
        <pc:grpChg chg="add del mod">
          <ac:chgData name="Jared Ostmeyer" userId="14c2a26e-6770-4957-ba92-de760a629e02" providerId="ADAL" clId="{40E1FDB8-AE58-420B-A13C-17DCB46210C9}" dt="2019-11-15T17:26:29.832" v="659" actId="165"/>
          <ac:grpSpMkLst>
            <pc:docMk/>
            <pc:sldMk cId="2400775455" sldId="256"/>
            <ac:grpSpMk id="258" creationId="{BB3F63D0-92E8-4466-A0CA-6C73F30C9077}"/>
          </ac:grpSpMkLst>
        </pc:grpChg>
        <pc:grpChg chg="mod">
          <ac:chgData name="Jared Ostmeyer" userId="14c2a26e-6770-4957-ba92-de760a629e02" providerId="ADAL" clId="{40E1FDB8-AE58-420B-A13C-17DCB46210C9}" dt="2019-11-15T17:50:31.851" v="978" actId="1036"/>
          <ac:grpSpMkLst>
            <pc:docMk/>
            <pc:sldMk cId="2400775455" sldId="256"/>
            <ac:grpSpMk id="259" creationId="{185277F4-6961-43BE-A2F1-C75C2A154B95}"/>
          </ac:grpSpMkLst>
        </pc:grpChg>
        <pc:grpChg chg="mod">
          <ac:chgData name="Jared Ostmeyer" userId="14c2a26e-6770-4957-ba92-de760a629e02" providerId="ADAL" clId="{40E1FDB8-AE58-420B-A13C-17DCB46210C9}" dt="2019-11-15T17:50:31.851" v="978" actId="1036"/>
          <ac:grpSpMkLst>
            <pc:docMk/>
            <pc:sldMk cId="2400775455" sldId="256"/>
            <ac:grpSpMk id="279" creationId="{2371F4F5-5FEC-429B-8531-4445C91C4974}"/>
          </ac:grpSpMkLst>
        </pc:grpChg>
        <pc:grpChg chg="mod">
          <ac:chgData name="Jared Ostmeyer" userId="14c2a26e-6770-4957-ba92-de760a629e02" providerId="ADAL" clId="{40E1FDB8-AE58-420B-A13C-17DCB46210C9}" dt="2019-11-15T17:50:31.851" v="978" actId="1036"/>
          <ac:grpSpMkLst>
            <pc:docMk/>
            <pc:sldMk cId="2400775455" sldId="256"/>
            <ac:grpSpMk id="299" creationId="{89C87480-DCE3-455C-A8C5-76756B56C27D}"/>
          </ac:grpSpMkLst>
        </pc:grpChg>
        <pc:cxnChg chg="add del mod">
          <ac:chgData name="Jared Ostmeyer" userId="14c2a26e-6770-4957-ba92-de760a629e02" providerId="ADAL" clId="{40E1FDB8-AE58-420B-A13C-17DCB46210C9}" dt="2019-11-15T17:06:19.383" v="28" actId="11529"/>
          <ac:cxnSpMkLst>
            <pc:docMk/>
            <pc:sldMk cId="2400775455" sldId="256"/>
            <ac:cxnSpMk id="3" creationId="{8E967493-6505-4B64-B3F1-F079A4EE41F8}"/>
          </ac:cxnSpMkLst>
        </pc:cxnChg>
        <pc:cxnChg chg="add 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8" creationId="{BEF1248D-03BB-427A-8412-59471792C5AF}"/>
          </ac:cxnSpMkLst>
        </pc:cxnChg>
        <pc:cxnChg chg="add del mod">
          <ac:chgData name="Jared Ostmeyer" userId="14c2a26e-6770-4957-ba92-de760a629e02" providerId="ADAL" clId="{40E1FDB8-AE58-420B-A13C-17DCB46210C9}" dt="2019-11-15T17:11:12.169" v="113" actId="11529"/>
          <ac:cxnSpMkLst>
            <pc:docMk/>
            <pc:sldMk cId="2400775455" sldId="256"/>
            <ac:cxnSpMk id="13" creationId="{C0492563-BD0A-4881-AE24-BD7683AFDB7E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17" creationId="{2C59FD5B-F462-4218-A1B5-D9265D9EACA2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6" creationId="{C853CED7-DB13-4C55-864D-E6253E187BCB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7" creationId="{69BF8CD9-008D-46B1-84F6-FBCE7CCE8369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8" creationId="{49D45B26-A8A8-4E2B-A633-AFF9F23F107F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29" creationId="{96CBDA72-1D0D-482B-8CF1-B64976B6C5F8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0" creationId="{ABB1F73F-C559-4AF7-AD43-831425ABD084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0" creationId="{C3F0B978-B978-464F-A3BB-8C1605F0A6A3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1" creationId="{BEE66E77-56EA-48A3-80ED-83139D728B91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1" creationId="{C314EB7D-2EA9-43F1-9070-2ADAFCDB4EBE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2" creationId="{1E9AA7D7-0620-4F27-B2C4-E96C47A4904F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2" creationId="{51A7FA16-DF31-413E-8EC4-636075BFCF0C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3" creationId="{04F2284D-05AA-4444-8A15-7E986D6BED9C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3" creationId="{7C2F1589-750F-4BFC-ABC3-6B8D7A51AE7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4" creationId="{13490720-FFE9-451B-8323-237F2DE1E4AA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5" creationId="{908412BE-D82F-4AFB-98F6-8113E025DF92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6" creationId="{397DCAE9-DFCE-4971-A5D9-10B14BA9F026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7" creationId="{45193D45-7310-4CAA-803D-B5CEBB2A619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8" creationId="{3213EA87-B9B8-48B8-A361-A8C4E439D1CA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8" creationId="{53936F24-A979-44C2-B149-76805DB6D117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39" creationId="{CC4DC616-8088-4AA9-92B7-7D257BD23B18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39" creationId="{F604369E-D4E8-4084-A838-22A89C7A203B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0" creationId="{BC5A64A0-B294-4B94-B18A-23782E49D6D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0" creationId="{C0EBD56F-D150-48A4-A1C4-D7E3D4B2AC3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1" creationId="{833D87CA-1E36-4C19-B7C9-9C722A047C97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2" creationId="{2BA3C4DA-5CB9-4CC2-9A2E-EBC17FD3A121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3" creationId="{220B0172-F49F-47A6-8D17-BFFDD406DBFA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4" creationId="{B713B959-034C-454D-A014-2BAE175F3F00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4" creationId="{C354857F-392F-49FC-81E5-6F085B6E9C2C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5" creationId="{0D63DCBE-91CE-4FBF-A6FD-998F6F2F4E62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5" creationId="{888ABED1-1B22-4597-A127-1CF3FA01B509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46" creationId="{410DAFC2-D163-4922-8008-A0F749B3B8D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7" creationId="{C8E0B58D-4CB2-4D55-9772-43045FC47150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8" creationId="{4FA95609-C6D6-4302-8BAB-CFF9EAD92169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49" creationId="{CAE75AA5-A528-47C5-9F5A-6797543065AB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0" creationId="{4BA637B3-0A55-4E44-B143-B30EC46DFBA5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0" creationId="{8E07BEE8-5501-4224-8D05-143580D9B425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1" creationId="{04F921DA-4DBC-46F5-ABAA-0D4A6F6A8288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1" creationId="{AAC22AB8-10C9-4F32-8EA3-F046FFF6E81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2" creationId="{0D171C0B-B94C-4EC6-9066-5E09B2129BDA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2" creationId="{8FAD78A2-5FAB-49E0-9E13-BD17C0659278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3" creationId="{61A80D6B-E285-4693-8316-5BED20245EBF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3" creationId="{715E14BF-6742-411E-BCDE-963D1458C067}"/>
          </ac:cxnSpMkLst>
        </pc:cxnChg>
        <pc:cxnChg chg="add del mod">
          <ac:chgData name="Jared Ostmeyer" userId="14c2a26e-6770-4957-ba92-de760a629e02" providerId="ADAL" clId="{40E1FDB8-AE58-420B-A13C-17DCB46210C9}" dt="2019-11-15T18:03:29.306" v="1011" actId="478"/>
          <ac:cxnSpMkLst>
            <pc:docMk/>
            <pc:sldMk cId="2400775455" sldId="256"/>
            <ac:cxnSpMk id="154" creationId="{64C64CF4-5348-4F91-B32C-1BDE01E27B27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4" creationId="{A657F15A-5720-4F97-B6AF-8B35D9509FF3}"/>
          </ac:cxnSpMkLst>
        </pc:cxnChg>
        <pc:cxnChg chg="add del">
          <ac:chgData name="Jared Ostmeyer" userId="14c2a26e-6770-4957-ba92-de760a629e02" providerId="ADAL" clId="{40E1FDB8-AE58-420B-A13C-17DCB46210C9}" dt="2019-11-15T17:00:30.949" v="3"/>
          <ac:cxnSpMkLst>
            <pc:docMk/>
            <pc:sldMk cId="2400775455" sldId="256"/>
            <ac:cxnSpMk id="155" creationId="{D212FB99-D1F7-448A-8C64-FDB0775BB471}"/>
          </ac:cxnSpMkLst>
        </pc:cxnChg>
        <pc:cxnChg chg="add del">
          <ac:chgData name="Jared Ostmeyer" userId="14c2a26e-6770-4957-ba92-de760a629e02" providerId="ADAL" clId="{40E1FDB8-AE58-420B-A13C-17DCB46210C9}" dt="2019-11-15T18:00:34.851" v="982"/>
          <ac:cxnSpMkLst>
            <pc:docMk/>
            <pc:sldMk cId="2400775455" sldId="256"/>
            <ac:cxnSpMk id="157" creationId="{1769480C-D617-4F99-A2C1-8E12722B528A}"/>
          </ac:cxnSpMkLst>
        </pc:cxnChg>
        <pc:cxnChg chg="add del">
          <ac:chgData name="Jared Ostmeyer" userId="14c2a26e-6770-4957-ba92-de760a629e02" providerId="ADAL" clId="{40E1FDB8-AE58-420B-A13C-17DCB46210C9}" dt="2019-11-15T18:00:34.851" v="982"/>
          <ac:cxnSpMkLst>
            <pc:docMk/>
            <pc:sldMk cId="2400775455" sldId="256"/>
            <ac:cxnSpMk id="159" creationId="{C85D4086-E010-45D5-AB01-FC59859A2928}"/>
          </ac:cxnSpMkLst>
        </pc:cxnChg>
        <pc:cxnChg chg="add del">
          <ac:chgData name="Jared Ostmeyer" userId="14c2a26e-6770-4957-ba92-de760a629e02" providerId="ADAL" clId="{40E1FDB8-AE58-420B-A13C-17DCB46210C9}" dt="2019-11-15T18:00:34.851" v="982"/>
          <ac:cxnSpMkLst>
            <pc:docMk/>
            <pc:sldMk cId="2400775455" sldId="256"/>
            <ac:cxnSpMk id="166" creationId="{401DCE84-68C9-4D32-A85D-6C04B356FD7C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69" creationId="{5101ADFB-603A-4A0A-9387-F16A80059E1B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70" creationId="{4D39FDD2-A53C-4C5A-915A-F2D98AAF5B00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4" creationId="{DC4F89D0-5EAF-4F5C-B4BF-59DD845A9C13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5" creationId="{4F2081D7-4FE2-4C14-AB03-DC185E56FA30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6" creationId="{D53220F3-51A8-4006-8166-900B94EFCD43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77" creationId="{3EF146A8-034B-4B6E-9B59-E177ABB6D66B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0" creationId="{8C8ED5AE-C738-4A77-9B41-C9C51820D53A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1" creationId="{65A0A3AF-A809-4321-B5F0-492CC7564CC3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2" creationId="{8C46BF40-11E8-4F6A-82CE-E8DF06592A19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5" creationId="{12880CFA-0FF1-40C3-B7C9-0E820D995FAE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6" creationId="{FC1ECB9D-C15D-4C7B-9205-39F1B6DB61BE}"/>
          </ac:cxnSpMkLst>
        </pc:cxnChg>
        <pc:cxnChg chg="add del mod">
          <ac:chgData name="Jared Ostmeyer" userId="14c2a26e-6770-4957-ba92-de760a629e02" providerId="ADAL" clId="{40E1FDB8-AE58-420B-A13C-17DCB46210C9}" dt="2019-11-15T18:01:05.054" v="992"/>
          <ac:cxnSpMkLst>
            <pc:docMk/>
            <pc:sldMk cId="2400775455" sldId="256"/>
            <ac:cxnSpMk id="187" creationId="{A20D9AC7-AD60-49EA-9B7C-0D86CF340692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2" creationId="{DF4C6ACF-A5AE-4B2D-A73B-41762C9B5A17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3" creationId="{05DB9993-AF2D-4576-A012-068273A49D8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4" creationId="{173DC550-45EC-4DCC-B79F-34AE5E684FC9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5" creationId="{8C1BD8D0-4C69-43C9-BDF8-63DDCB96158E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6" creationId="{88DFBFFB-876B-45BB-B0B3-9E90EC756BB6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97" creationId="{C4C2B315-D2C3-4AD9-8844-34C5F42E2273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7" creationId="{DA06801B-0376-4F6D-889B-FB1367C554D9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8" creationId="{156EDE09-5CE3-4E20-BE66-2C5EA8941C86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98" creationId="{4E6C1586-D6A2-473C-B732-F17E0C846788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199" creationId="{27F9C4AF-5871-4AE4-816C-68C714DD6729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199" creationId="{9D39A99F-D713-45C0-9CFD-A992A044BC2E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0" creationId="{32046424-61DD-4089-8473-8C728F6136E0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1" creationId="{F981B886-5EAD-4593-B54E-431D7BCF650E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2" creationId="{5510809A-CAD3-4878-8DFD-48350B552EAA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2" creationId="{7DC23012-38A9-49DD-8648-FDBB2E219EED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3" creationId="{469C7E0D-FB83-4D9A-8530-834C484A89E2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3" creationId="{DBA83A28-4F6B-4FC8-877C-77733EB2A915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4" creationId="{34BEEF6D-D082-4621-8BD3-0487C882E2D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4" creationId="{B1CC5580-39DE-4A86-BB6A-A52BBA21DF5B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5" creationId="{BE211927-A784-4977-AAD0-7848868C9E47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6" creationId="{1186A48E-494D-4712-9B2F-EB51A66FFAD0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7" creationId="{E4B67849-82F0-4803-927F-F0CB973C3A1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7" creationId="{FC0BDBE8-BD5C-4FB9-ABCF-379598E6EBBC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8" creationId="{763E504D-267F-47C0-926F-E5CE867DB94D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8" creationId="{8596D1F1-00F0-4B49-A151-C2ED30E35176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09" creationId="{B1C48B2F-9C67-4611-B737-69A39AD42004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09" creationId="{BC6AF774-B206-4F01-A978-94B659E9977E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0" creationId="{C5B7DF1E-82CE-4FD0-B1CF-24BB271C61CA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1" creationId="{592F8694-71E0-4D75-AAF2-9382CE27F708}"/>
          </ac:cxnSpMkLst>
        </pc:cxnChg>
        <pc:cxnChg chg="add mod">
          <ac:chgData name="Jared Ostmeyer" userId="14c2a26e-6770-4957-ba92-de760a629e02" providerId="ADAL" clId="{40E1FDB8-AE58-420B-A13C-17DCB46210C9}" dt="2019-11-15T18:03:46.826" v="1014" actId="1037"/>
          <ac:cxnSpMkLst>
            <pc:docMk/>
            <pc:sldMk cId="2400775455" sldId="256"/>
            <ac:cxnSpMk id="212" creationId="{BFF2C5D4-D1DE-4B7D-AA12-8F72F649F1AC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3" creationId="{36FACAF6-1641-4825-A0AC-2D6A6BC49DB8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4" creationId="{8412B9F1-AE52-4C01-87A3-A4E6B2F49312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5" creationId="{2B254A3E-8553-4E4C-9693-A8C254356CA5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6" creationId="{DD57B44A-893D-41D9-B934-E93D64BDF83A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7" creationId="{C0D72207-FBE7-4327-AA0C-2F75C6081D0F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8" creationId="{7ECD1631-8FBF-4F7C-A857-7A28047D6F9D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19" creationId="{C366AAB6-F035-48A9-B4DB-B763B2E54B94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20" creationId="{C7FCE4CD-0F41-437A-A50F-10409D338B4B}"/>
          </ac:cxnSpMkLst>
        </pc:cxnChg>
        <pc:cxnChg chg="add del mod">
          <ac:chgData name="Jared Ostmeyer" userId="14c2a26e-6770-4957-ba92-de760a629e02" providerId="ADAL" clId="{40E1FDB8-AE58-420B-A13C-17DCB46210C9}" dt="2019-11-15T17:00:49.604" v="6" actId="478"/>
          <ac:cxnSpMkLst>
            <pc:docMk/>
            <pc:sldMk cId="2400775455" sldId="256"/>
            <ac:cxnSpMk id="221" creationId="{CAFBC98B-41E5-4488-9084-936847F34D62}"/>
          </ac:cxnSpMkLst>
        </pc:cxnChg>
        <pc:cxnChg chg="add 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229" creationId="{ED1A5F7A-0EC6-41F6-B19A-E2BD4C41CA9A}"/>
          </ac:cxnSpMkLst>
        </pc:cxnChg>
        <pc:cxnChg chg="add 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35" creationId="{AB68A50B-FD56-4087-806A-9857F005C2C7}"/>
          </ac:cxnSpMkLst>
        </pc:cxnChg>
        <pc:cxnChg chg="add 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36" creationId="{0BBA0FB3-ED1A-452B-BB38-5D031A7C852F}"/>
          </ac:cxnSpMkLst>
        </pc:cxnChg>
        <pc:cxnChg chg="add 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37" creationId="{53B1F0CA-86B0-4974-BFBB-869EAD612440}"/>
          </ac:cxnSpMkLst>
        </pc:cxnChg>
        <pc:cxnChg chg="add del mod">
          <ac:chgData name="Jared Ostmeyer" userId="14c2a26e-6770-4957-ba92-de760a629e02" providerId="ADAL" clId="{40E1FDB8-AE58-420B-A13C-17DCB46210C9}" dt="2019-11-15T17:16:37.579" v="307" actId="478"/>
          <ac:cxnSpMkLst>
            <pc:docMk/>
            <pc:sldMk cId="2400775455" sldId="256"/>
            <ac:cxnSpMk id="246" creationId="{FB765B78-787F-4C9C-B627-15E81C1F6A0D}"/>
          </ac:cxnSpMkLst>
        </pc:cxnChg>
        <pc:cxnChg chg="add del mod">
          <ac:chgData name="Jared Ostmeyer" userId="14c2a26e-6770-4957-ba92-de760a629e02" providerId="ADAL" clId="{40E1FDB8-AE58-420B-A13C-17DCB46210C9}" dt="2019-11-15T17:16:37.579" v="307" actId="478"/>
          <ac:cxnSpMkLst>
            <pc:docMk/>
            <pc:sldMk cId="2400775455" sldId="256"/>
            <ac:cxnSpMk id="247" creationId="{4C677C6F-C80E-41F7-BAB9-7E66C1679750}"/>
          </ac:cxnSpMkLst>
        </pc:cxnChg>
        <pc:cxnChg chg="add del mod">
          <ac:chgData name="Jared Ostmeyer" userId="14c2a26e-6770-4957-ba92-de760a629e02" providerId="ADAL" clId="{40E1FDB8-AE58-420B-A13C-17DCB46210C9}" dt="2019-11-15T17:16:37.579" v="307" actId="478"/>
          <ac:cxnSpMkLst>
            <pc:docMk/>
            <pc:sldMk cId="2400775455" sldId="256"/>
            <ac:cxnSpMk id="248" creationId="{B49882B2-BDD3-455A-B716-650D6184F54A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55" creationId="{760479C1-4267-43CF-8EA3-8953203FD388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56" creationId="{75B4F212-F9F8-457C-94C1-1B38FC78E6B3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57" creationId="{A7F5594F-E910-436E-BF43-A98311661ABB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84" creationId="{51CD7FD2-8358-4147-B71C-7FACD9BC5115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87" creationId="{73F17519-774B-4D57-B0CD-1A5459A36380}"/>
          </ac:cxnSpMkLst>
        </pc:cxnChg>
        <pc:cxnChg chg="del mod topLvl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288" creationId="{BB4239C8-7D1C-4B59-8D1B-6B384119A126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16" creationId="{FC3D3487-E574-4A8E-8830-D2FA4396779E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17" creationId="{DEDBC956-EDD6-405D-8AC9-28419FD6A3C7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21" creationId="{0782BDCD-2FED-4080-9B05-2C72188DD9EA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2" creationId="{41258694-CB58-40FE-81A5-BEC75D58CA47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3" creationId="{F4B0C7B7-A442-467B-8A75-A92D8A9B1EDF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6" creationId="{417B23FA-30E1-4ADD-A065-F2985139A38A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7" creationId="{A51052F0-9427-4A0F-9F72-A30A473536A1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8" creationId="{52589DFD-ECAA-4819-9D4E-993160CAA394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29" creationId="{D6196CAE-A127-4A6A-B3B5-F12A8D602D53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30" creationId="{48168579-32A3-4FF8-B4F0-0033C4E3971C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31" creationId="{42741D8C-ECA8-475D-ABB1-3B12792B4CF8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332" creationId="{6AC15EBB-4363-4214-92C9-DAEA9952A583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3" creationId="{88D5B9C8-2714-4E9B-BE5D-920E0545E628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4" creationId="{79F248A0-83E0-4FC5-AAB1-79FD540B8B5A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5" creationId="{D60252DC-6B9C-4CFD-8D82-307BFC8AE16B}"/>
          </ac:cxnSpMkLst>
        </pc:cxnChg>
        <pc:cxnChg chg="add del mod">
          <ac:chgData name="Jared Ostmeyer" userId="14c2a26e-6770-4957-ba92-de760a629e02" providerId="ADAL" clId="{40E1FDB8-AE58-420B-A13C-17DCB46210C9}" dt="2019-11-15T17:22:05.339" v="554" actId="478"/>
          <ac:cxnSpMkLst>
            <pc:docMk/>
            <pc:sldMk cId="2400775455" sldId="256"/>
            <ac:cxnSpMk id="336" creationId="{2B3A798F-1045-46F3-B95F-74FE3E883013}"/>
          </ac:cxnSpMkLst>
        </pc:cxnChg>
        <pc:cxnChg chg="add del mod">
          <ac:chgData name="Jared Ostmeyer" userId="14c2a26e-6770-4957-ba92-de760a629e02" providerId="ADAL" clId="{40E1FDB8-AE58-420B-A13C-17DCB46210C9}" dt="2019-11-15T18:03:32.028" v="1012" actId="478"/>
          <ac:cxnSpMkLst>
            <pc:docMk/>
            <pc:sldMk cId="2400775455" sldId="256"/>
            <ac:cxnSpMk id="337" creationId="{CEBE257E-3D30-4023-BEE7-688198EC31DE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1" creationId="{A062E806-5CEA-4B17-A68A-32E31DF37652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2" creationId="{CB39014A-2190-42C9-A757-00CC7369FA15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3" creationId="{9E401695-EA7C-4784-B15E-155BE819098B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4" creationId="{788D4314-1E2E-4DD3-895E-293ABD6606BC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7" creationId="{0E4BDE6B-B298-4BA3-9544-371E53A31B8D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8" creationId="{8D8369D4-5144-4AFB-BE7F-2C39D573F1E5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49" creationId="{EC86B54C-49B2-4834-B58B-BF97F3979B75}"/>
          </ac:cxnSpMkLst>
        </pc:cxnChg>
        <pc:cxnChg chg="mod">
          <ac:chgData name="Jared Ostmeyer" userId="14c2a26e-6770-4957-ba92-de760a629e02" providerId="ADAL" clId="{40E1FDB8-AE58-420B-A13C-17DCB46210C9}" dt="2019-11-15T17:50:31.851" v="978" actId="1036"/>
          <ac:cxnSpMkLst>
            <pc:docMk/>
            <pc:sldMk cId="2400775455" sldId="256"/>
            <ac:cxnSpMk id="450" creationId="{B6C3EA07-D413-48C5-82A9-6C3EB3D15137}"/>
          </ac:cxnSpMkLst>
        </pc:cxn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B880E075-C85E-4980-AE7B-2D442539B794}"/>
    <pc:docChg chg="modSld">
      <pc:chgData name="Jared Ostmeyer" userId="14c2a26e-6770-4957-ba92-de760a629e02" providerId="ADAL" clId="{B880E075-C85E-4980-AE7B-2D442539B794}" dt="2019-12-02T17:39:10.177" v="46" actId="3064"/>
      <pc:docMkLst>
        <pc:docMk/>
      </pc:docMkLst>
      <pc:sldChg chg="modSp">
        <pc:chgData name="Jared Ostmeyer" userId="14c2a26e-6770-4957-ba92-de760a629e02" providerId="ADAL" clId="{B880E075-C85E-4980-AE7B-2D442539B794}" dt="2019-12-02T17:39:10.177" v="46" actId="3064"/>
        <pc:sldMkLst>
          <pc:docMk/>
          <pc:sldMk cId="2400775455" sldId="256"/>
        </pc:sldMkLst>
        <pc:spChg chg="mod">
          <ac:chgData name="Jared Ostmeyer" userId="14c2a26e-6770-4957-ba92-de760a629e02" providerId="ADAL" clId="{B880E075-C85E-4980-AE7B-2D442539B794}" dt="2019-12-02T17:39:10.177" v="46" actId="3064"/>
          <ac:spMkLst>
            <pc:docMk/>
            <pc:sldMk cId="2400775455" sldId="256"/>
            <ac:spMk id="17" creationId="{0EF86037-86D9-4607-85D7-F55DF0851A5F}"/>
          </ac:spMkLst>
        </pc:spChg>
        <pc:spChg chg="mod">
          <ac:chgData name="Jared Ostmeyer" userId="14c2a26e-6770-4957-ba92-de760a629e02" providerId="ADAL" clId="{B880E075-C85E-4980-AE7B-2D442539B794}" dt="2019-12-02T17:38:45.191" v="27" actId="255"/>
          <ac:spMkLst>
            <pc:docMk/>
            <pc:sldMk cId="2400775455" sldId="256"/>
            <ac:spMk id="105" creationId="{136CF01E-FE12-45A9-806D-2FA264961B0C}"/>
          </ac:spMkLst>
        </pc:sp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DCEA156B-83F1-439F-8555-6700D7EFAB6A}"/>
    <pc:docChg chg="undo redo custSel modSld">
      <pc:chgData name="Jared Ostmeyer" userId="14c2a26e-6770-4957-ba92-de760a629e02" providerId="ADAL" clId="{DCEA156B-83F1-439F-8555-6700D7EFAB6A}" dt="2019-11-15T04:16:50.443" v="534" actId="20577"/>
      <pc:docMkLst>
        <pc:docMk/>
      </pc:docMkLst>
      <pc:sldChg chg="addSp delSp modSp">
        <pc:chgData name="Jared Ostmeyer" userId="14c2a26e-6770-4957-ba92-de760a629e02" providerId="ADAL" clId="{DCEA156B-83F1-439F-8555-6700D7EFAB6A}" dt="2019-11-15T04:16:50.443" v="534" actId="20577"/>
        <pc:sldMkLst>
          <pc:docMk/>
          <pc:sldMk cId="2400775455" sldId="256"/>
        </pc:sldMkLst>
        <pc:spChg chg="del mod">
          <ac:chgData name="Jared Ostmeyer" userId="14c2a26e-6770-4957-ba92-de760a629e02" providerId="ADAL" clId="{DCEA156B-83F1-439F-8555-6700D7EFAB6A}" dt="2019-11-12T21:11:57.995" v="441" actId="478"/>
          <ac:spMkLst>
            <pc:docMk/>
            <pc:sldMk cId="2400775455" sldId="256"/>
            <ac:spMk id="5" creationId="{0C7C4664-BD7E-4818-A1BE-F9FAFE014BEF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7" creationId="{9DDF4D43-A410-4C40-B532-5226EE7713A5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169" creationId="{34A3DD3E-530F-420B-8CA6-96F0C11898AC}"/>
          </ac:spMkLst>
        </pc:spChg>
        <pc:spChg chg="add del mod">
          <ac:chgData name="Jared Ostmeyer" userId="14c2a26e-6770-4957-ba92-de760a629e02" providerId="ADAL" clId="{DCEA156B-83F1-439F-8555-6700D7EFAB6A}" dt="2019-11-12T21:18:28.303" v="453" actId="478"/>
          <ac:spMkLst>
            <pc:docMk/>
            <pc:sldMk cId="2400775455" sldId="256"/>
            <ac:spMk id="171" creationId="{7402AFBC-3BB7-416A-ACC1-2F9D06927D60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2" creationId="{214D4CEC-B4F7-4461-86C2-07E0BBEF52EE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3" creationId="{1DDDFAF1-A977-454B-B9EE-5FAFA81F949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174" creationId="{0C5E8B39-5038-489E-B488-6353893CB119}"/>
          </ac:spMkLst>
        </pc:spChg>
        <pc:spChg chg="add mod">
          <ac:chgData name="Jared Ostmeyer" userId="14c2a26e-6770-4957-ba92-de760a629e02" providerId="ADAL" clId="{DCEA156B-83F1-439F-8555-6700D7EFAB6A}" dt="2019-11-13T16:33:28.659" v="489" actId="553"/>
          <ac:spMkLst>
            <pc:docMk/>
            <pc:sldMk cId="2400775455" sldId="256"/>
            <ac:spMk id="175" creationId="{424D36F5-E700-47A9-9904-C493FF8835B5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6" creationId="{307330F9-6787-47A0-BC6E-7F79DFD7A597}"/>
          </ac:spMkLst>
        </pc:spChg>
        <pc:spChg chg="add mod">
          <ac:chgData name="Jared Ostmeyer" userId="14c2a26e-6770-4957-ba92-de760a629e02" providerId="ADAL" clId="{DCEA156B-83F1-439F-8555-6700D7EFAB6A}" dt="2019-11-12T21:11:50.396" v="440" actId="553"/>
          <ac:spMkLst>
            <pc:docMk/>
            <pc:sldMk cId="2400775455" sldId="256"/>
            <ac:spMk id="177" creationId="{A6FD3EFB-CDEA-4057-ADE2-C880E1DD64C6}"/>
          </ac:spMkLst>
        </pc:spChg>
        <pc:spChg chg="add mod">
          <ac:chgData name="Jared Ostmeyer" userId="14c2a26e-6770-4957-ba92-de760a629e02" providerId="ADAL" clId="{DCEA156B-83F1-439F-8555-6700D7EFAB6A}" dt="2019-11-13T16:33:48.641" v="513" actId="1037"/>
          <ac:spMkLst>
            <pc:docMk/>
            <pc:sldMk cId="2400775455" sldId="256"/>
            <ac:spMk id="183" creationId="{6629D78B-5D41-4226-80B2-6885D287A2BB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85" creationId="{8871E78A-031A-4034-9915-1B4B36F77941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86" creationId="{33D1F060-81EC-45A0-85EB-BDC7DE6F2CBE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96" creationId="{0D7391C8-9E8B-48AE-A29A-EFBF9DE6CEAE}"/>
          </ac:spMkLst>
        </pc:spChg>
        <pc:spChg chg="add mod">
          <ac:chgData name="Jared Ostmeyer" userId="14c2a26e-6770-4957-ba92-de760a629e02" providerId="ADAL" clId="{DCEA156B-83F1-439F-8555-6700D7EFAB6A}" dt="2019-11-12T21:11:50.396" v="440" actId="553"/>
          <ac:spMkLst>
            <pc:docMk/>
            <pc:sldMk cId="2400775455" sldId="256"/>
            <ac:spMk id="198" creationId="{C8421046-5BF1-49DC-ADCA-888FA72A4BE1}"/>
          </ac:spMkLst>
        </pc:spChg>
        <pc:spChg chg="mod">
          <ac:chgData name="Jared Ostmeyer" userId="14c2a26e-6770-4957-ba92-de760a629e02" providerId="ADAL" clId="{DCEA156B-83F1-439F-8555-6700D7EFAB6A}" dt="2019-11-13T16:32:34.580" v="467" actId="1036"/>
          <ac:spMkLst>
            <pc:docMk/>
            <pc:sldMk cId="2400775455" sldId="256"/>
            <ac:spMk id="202" creationId="{90F5757A-62BA-4FF7-B542-5DAD0C9958ED}"/>
          </ac:spMkLst>
        </pc:spChg>
        <pc:spChg chg="mod">
          <ac:chgData name="Jared Ostmeyer" userId="14c2a26e-6770-4957-ba92-de760a629e02" providerId="ADAL" clId="{DCEA156B-83F1-439F-8555-6700D7EFAB6A}" dt="2019-11-12T21:10:13.307" v="299" actId="554"/>
          <ac:spMkLst>
            <pc:docMk/>
            <pc:sldMk cId="2400775455" sldId="256"/>
            <ac:spMk id="203" creationId="{E163D15C-ADB9-47E2-BE25-FD953CD90A8F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4" creationId="{417EE260-F747-4761-B557-49985CF46C5C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8" creationId="{1DD3AF13-CAD3-4772-90C5-FC1EA8C38EF5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9" creationId="{3E9CE4DF-473B-4DA4-898B-26D0917BC4E2}"/>
          </ac:spMkLst>
        </pc:spChg>
        <pc:spChg chg="mod">
          <ac:chgData name="Jared Ostmeyer" userId="14c2a26e-6770-4957-ba92-de760a629e02" providerId="ADAL" clId="{DCEA156B-83F1-439F-8555-6700D7EFAB6A}" dt="2019-11-12T21:10:13.307" v="299" actId="554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65" creationId="{F4D8D85E-0D6D-492B-A4A5-F49076833EF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6" creationId="{DBE59845-C12E-4421-8C03-CFA1398C4A6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7" creationId="{0D0D20D0-E7B4-4B17-A676-736ADBB3B1E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9" creationId="{036F157E-06A9-46C1-9976-AD67FAFB397D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0" creationId="{ABFD9E26-5482-4656-BAFC-A8984D7870C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2" creationId="{A780B921-243F-4DF7-8775-9AF09669F74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CEA156B-83F1-439F-8555-6700D7EFAB6A}" dt="2019-11-12T21:11:03.552" v="373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CEA156B-83F1-439F-8555-6700D7EFAB6A}" dt="2019-11-12T21:10:59.753" v="359" actId="1038"/>
          <ac:spMkLst>
            <pc:docMk/>
            <pc:sldMk cId="2400775455" sldId="256"/>
            <ac:spMk id="288" creationId="{F6E73282-4863-4A54-AD53-3B52A7ED7B35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303" creationId="{A1084600-F872-4DBA-90AF-DD5CD6A5422F}"/>
          </ac:spMkLst>
        </pc:s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2" creationId="{CB5D670B-4869-47C6-87B7-05AE1B54FE4B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17" creationId="{0EE3EC30-DC47-42F8-B19F-7ED1C5E1C28F}"/>
          </ac:grpSpMkLst>
        </pc:grpChg>
        <pc:grpChg chg="add mod">
          <ac:chgData name="Jared Ostmeyer" userId="14c2a26e-6770-4957-ba92-de760a629e02" providerId="ADAL" clId="{DCEA156B-83F1-439F-8555-6700D7EFAB6A}" dt="2019-11-12T21:11:24.617" v="400" actId="1038"/>
          <ac:grpSpMkLst>
            <pc:docMk/>
            <pc:sldMk cId="2400775455" sldId="256"/>
            <ac:grpSpMk id="200" creationId="{A8CBD54F-F1FC-4FD1-BDFA-E59F55BB1F1C}"/>
          </ac:grpSpMkLst>
        </pc:grpChg>
        <pc:grpChg chg="add mod">
          <ac:chgData name="Jared Ostmeyer" userId="14c2a26e-6770-4957-ba92-de760a629e02" providerId="ADAL" clId="{DCEA156B-83F1-439F-8555-6700D7EFAB6A}" dt="2019-11-13T16:32:23.232" v="462" actId="1037"/>
          <ac:grpSpMkLst>
            <pc:docMk/>
            <pc:sldMk cId="2400775455" sldId="256"/>
            <ac:grpSpMk id="205" creationId="{E81BF941-930C-4CEB-AE09-A7BDA7191D35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CEA156B-83F1-439F-8555-6700D7EFAB6A}" dt="2019-11-12T21:11:08.849" v="396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DCEA156B-83F1-439F-8555-6700D7EFAB6A}" dt="2019-11-12T21:00:13.418" v="12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DCEA156B-83F1-439F-8555-6700D7EFAB6A}" dt="2019-11-12T21:11:17.983" v="397" actId="478"/>
          <ac:graphicFrameMkLst>
            <pc:docMk/>
            <pc:sldMk cId="2400775455" sldId="256"/>
            <ac:graphicFrameMk id="166" creationId="{FAAA77CD-CE09-45EA-A864-333EF74EDAF2}"/>
          </ac:graphicFrameMkLst>
        </pc:graphicFrameChg>
        <pc:graphicFrameChg chg="add mod ord modGraphic">
          <ac:chgData name="Jared Ostmeyer" userId="14c2a26e-6770-4957-ba92-de760a629e02" providerId="ADAL" clId="{DCEA156B-83F1-439F-8555-6700D7EFAB6A}" dt="2019-11-15T04:16:50.443" v="534" actId="20577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graphicFrameChg chg="del mod">
          <ac:chgData name="Jared Ostmeyer" userId="14c2a26e-6770-4957-ba92-de760a629e02" providerId="ADAL" clId="{DCEA156B-83F1-439F-8555-6700D7EFAB6A}" dt="2019-11-12T21:11:17.983" v="397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0" creationId="{D7107FC8-04F0-430D-AF69-2EF1A91ED17B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1" creationId="{A52EBB05-BA22-4A48-9B52-1B0EFAC834E4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8" creationId="{248EC61B-9DAE-4CC8-B74D-32D57C07F0AA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9" creationId="{778BA430-82C7-43F1-A454-01B6FDCD0163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0" creationId="{D42DA3DB-26B9-46FA-8E36-C2CE5F9C9B01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1" creationId="{75242726-E2F5-4751-A380-2B8373179FC6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2" creationId="{7B625D8B-0B89-4189-BAEC-B47996931B7E}"/>
          </ac:cxnSpMkLst>
        </pc:cxnChg>
        <pc:cxnChg chg="add mod">
          <ac:chgData name="Jared Ostmeyer" userId="14c2a26e-6770-4957-ba92-de760a629e02" providerId="ADAL" clId="{DCEA156B-83F1-439F-8555-6700D7EFAB6A}" dt="2019-11-13T16:33:54.076" v="516" actId="14100"/>
          <ac:cxnSpMkLst>
            <pc:docMk/>
            <pc:sldMk cId="2400775455" sldId="256"/>
            <ac:cxnSpMk id="193" creationId="{870B2FB2-B7F7-4ED2-A0AA-475CB86E3BC9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4" creationId="{843CE622-B0E5-4914-BEE2-F976EF0A6A18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5" creationId="{EF7AAB71-4285-48B6-A73F-2EB2A175B8BC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7" creationId="{71FEF158-F932-4815-99AB-C7990A842B1C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9" creationId="{F1B5F32B-AF8B-47DD-9E26-7D3A16C82B87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210" creationId="{BB8AD349-54C3-46C4-9904-7C5303DF4766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9D79F40A-BC84-43C4-9EA1-8D96595DAE9A}"/>
    <pc:docChg chg="undo custSel modSld modMainMaster">
      <pc:chgData name="Jared Ostmeyer" userId="14c2a26e-6770-4957-ba92-de760a629e02" providerId="ADAL" clId="{9D79F40A-BC84-43C4-9EA1-8D96595DAE9A}" dt="2019-12-02T22:32:59.147" v="534" actId="1037"/>
      <pc:docMkLst>
        <pc:docMk/>
      </pc:docMkLst>
      <pc:sldChg chg="addSp delSp modSp">
        <pc:chgData name="Jared Ostmeyer" userId="14c2a26e-6770-4957-ba92-de760a629e02" providerId="ADAL" clId="{9D79F40A-BC84-43C4-9EA1-8D96595DAE9A}" dt="2019-12-02T22:32:59.147" v="534" actId="1037"/>
        <pc:sldMkLst>
          <pc:docMk/>
          <pc:sldMk cId="2400775455" sldId="256"/>
        </pc:sldMkLst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17" creationId="{0EF86037-86D9-4607-85D7-F55DF0851A5F}"/>
          </ac:spMkLst>
        </pc:spChg>
        <pc:spChg chg="add 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106" creationId="{DBDA1D88-3595-45A2-9D41-F41EF5FF9828}"/>
          </ac:spMkLst>
        </pc:spChg>
        <pc:spChg chg="add del">
          <ac:chgData name="Jared Ostmeyer" userId="14c2a26e-6770-4957-ba92-de760a629e02" providerId="ADAL" clId="{9D79F40A-BC84-43C4-9EA1-8D96595DAE9A}" dt="2019-12-02T22:28:46.927" v="122"/>
          <ac:spMkLst>
            <pc:docMk/>
            <pc:sldMk cId="2400775455" sldId="256"/>
            <ac:spMk id="161" creationId="{34F3D30B-E737-4DD1-AD83-D1B99CE81FE2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163" creationId="{8BB99E8C-DA09-4DA3-AE02-D9CD634F36F9}"/>
          </ac:spMkLst>
        </pc:spChg>
        <pc:spChg chg="mod">
          <ac:chgData name="Jared Ostmeyer" userId="14c2a26e-6770-4957-ba92-de760a629e02" providerId="ADAL" clId="{9D79F40A-BC84-43C4-9EA1-8D96595DAE9A}" dt="2019-12-02T22:29:46.298" v="172" actId="20577"/>
          <ac:spMkLst>
            <pc:docMk/>
            <pc:sldMk cId="2400775455" sldId="256"/>
            <ac:spMk id="166" creationId="{A1143972-4A6F-4041-83DD-482B19385218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69" creationId="{FBDA2DD3-9786-408E-BCA2-7B50A1D2E350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0" creationId="{022E5710-F41E-47EC-80A7-D1A5CB020EB7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1" creationId="{29F49A3F-164C-4B4C-9CA4-48C03C823298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2" creationId="{2AB06F6E-6030-4B81-AD24-B431ECE0CE3B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3" creationId="{5174EDF3-214F-461A-8AE2-791FB11579CD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4" creationId="{B84168F6-B321-4124-BC71-A47017B8081F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5" creationId="{6A6FAA17-A4DA-48AA-9A90-A09C25DDE78E}"/>
          </ac:spMkLst>
        </pc:spChg>
        <pc:spChg chg="add 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176" creationId="{0C622F81-C874-4094-9932-9C345ABDA9F8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1" creationId="{283D3BD9-1C79-4678-8B80-445635EF485A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2" creationId="{4A303202-B8FA-4EA3-B46C-2562FCAD734B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3" creationId="{90203CC4-9C25-4D8F-8BB8-999CC8745290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4" creationId="{C619B8A9-6584-45C3-A52F-B1D78764E418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6" creationId="{9E62D9B6-5F21-4E63-9FC2-ED8BD7D8D924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267" creationId="{ADE8AD12-5D4B-4479-A830-600CF501E538}"/>
          </ac:spMkLst>
        </pc:spChg>
        <pc:spChg chg="mod topLvl">
          <ac:chgData name="Jared Ostmeyer" userId="14c2a26e-6770-4957-ba92-de760a629e02" providerId="ADAL" clId="{9D79F40A-BC84-43C4-9EA1-8D96595DAE9A}" dt="2019-12-02T22:29:48.232" v="184" actId="165"/>
          <ac:spMkLst>
            <pc:docMk/>
            <pc:sldMk cId="2400775455" sldId="256"/>
            <ac:spMk id="314" creationId="{235C32BD-9E04-4116-8BA4-FB036EE4470A}"/>
          </ac:spMkLst>
        </pc:spChg>
        <pc:spChg chg="mod topLvl">
          <ac:chgData name="Jared Ostmeyer" userId="14c2a26e-6770-4957-ba92-de760a629e02" providerId="ADAL" clId="{9D79F40A-BC84-43C4-9EA1-8D96595DAE9A}" dt="2019-12-02T22:29:48.232" v="184" actId="165"/>
          <ac:spMkLst>
            <pc:docMk/>
            <pc:sldMk cId="2400775455" sldId="256"/>
            <ac:spMk id="315" creationId="{8B60BAF5-7DE3-4D88-83B6-B3765AE0BE70}"/>
          </ac:spMkLst>
        </pc:spChg>
        <pc:spChg chg="mod topLvl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319" creationId="{7EA93DC9-F8DC-40BF-A93E-55F20EBF870C}"/>
          </ac:spMkLst>
        </pc:spChg>
        <pc:spChg chg="mod topLvl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324" creationId="{79814C6B-C9B0-4BDE-9290-ED74F229C821}"/>
          </ac:spMkLst>
        </pc:spChg>
        <pc:spChg chg="mod">
          <ac:chgData name="Jared Ostmeyer" userId="14c2a26e-6770-4957-ba92-de760a629e02" providerId="ADAL" clId="{9D79F40A-BC84-43C4-9EA1-8D96595DAE9A}" dt="2019-12-02T22:32:48.981" v="520" actId="1038"/>
          <ac:spMkLst>
            <pc:docMk/>
            <pc:sldMk cId="2400775455" sldId="256"/>
            <ac:spMk id="325" creationId="{296FAE4D-4E79-4BFC-8B84-95783FE13263}"/>
          </ac:spMkLst>
        </pc:spChg>
        <pc:spChg chg="mod">
          <ac:chgData name="Jared Ostmeyer" userId="14c2a26e-6770-4957-ba92-de760a629e02" providerId="ADAL" clId="{9D79F40A-BC84-43C4-9EA1-8D96595DAE9A}" dt="2019-12-02T22:31:25.213" v="214" actId="20577"/>
          <ac:spMkLst>
            <pc:docMk/>
            <pc:sldMk cId="2400775455" sldId="256"/>
            <ac:spMk id="434" creationId="{CB183C58-89FE-4F6A-9BFD-91EEB8E3F04F}"/>
          </ac:spMkLst>
        </pc:spChg>
        <pc:spChg chg="mod">
          <ac:chgData name="Jared Ostmeyer" userId="14c2a26e-6770-4957-ba92-de760a629e02" providerId="ADAL" clId="{9D79F40A-BC84-43C4-9EA1-8D96595DAE9A}" dt="2019-12-02T22:32:59.147" v="534" actId="1037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3" creationId="{673112B0-B00D-422C-BADD-428C4946FAA4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4" creationId="{E1DC4260-CF48-4C91-A16D-DEF4679DA2CC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6" creationId="{EE4A4A8F-9912-4F15-8414-704F0F5365BD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7" creationId="{A32A6A0C-9484-471D-A03E-609C91A49402}"/>
          </ac:grpSpMkLst>
        </pc:grpChg>
        <pc:grpChg chg="mod">
          <ac:chgData name="Jared Ostmeyer" userId="14c2a26e-6770-4957-ba92-de760a629e02" providerId="ADAL" clId="{9D79F40A-BC84-43C4-9EA1-8D96595DAE9A}" dt="2019-12-02T17:42:14.300" v="120" actId="1035"/>
          <ac:grpSpMkLst>
            <pc:docMk/>
            <pc:sldMk cId="2400775455" sldId="256"/>
            <ac:grpSpMk id="8" creationId="{217A6CAE-AF8B-423F-8516-FA15891312B8}"/>
          </ac:grpSpMkLst>
        </pc:grpChg>
        <pc:grpChg chg="del mod">
          <ac:chgData name="Jared Ostmeyer" userId="14c2a26e-6770-4957-ba92-de760a629e02" providerId="ADAL" clId="{9D79F40A-BC84-43C4-9EA1-8D96595DAE9A}" dt="2019-12-02T17:40:15.331" v="32" actId="165"/>
          <ac:grpSpMkLst>
            <pc:docMk/>
            <pc:sldMk cId="2400775455" sldId="256"/>
            <ac:grpSpMk id="11" creationId="{9907E7E7-098A-49E9-B18D-DFD45E90B9EB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30" creationId="{484BFD71-6CBC-4E83-B218-FCF419DE7FB2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01" creationId="{02AA8F29-48B5-4DAB-89A9-54945631445B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07" creationId="{BBC8388A-F1F9-4112-B677-6DB8EAF3FFC2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09" creationId="{09227C07-24FF-4C86-BB70-6E9693F08FC3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0" creationId="{4E24C3AB-FE83-46C9-ACDB-27A098B0299D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6" creationId="{D85D7A17-FE12-4CC3-B396-59AE8EE7EF44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8" creationId="{43FA5838-8B13-4E88-9707-BDEA82B35E8E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19" creationId="{B952668C-3A77-473A-BD64-E01820E199F2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25" creationId="{70B953DB-C62F-4A14-BE7F-99CA83CBF973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27" creationId="{19AE0E52-8A12-43DF-B1EB-EB250DFF08EF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28" creationId="{47854452-0E29-4606-A5F8-33CAC9E4A1BA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35" creationId="{B39F6221-A949-47B0-A156-0AF39553F5F3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39" creationId="{93ABDD61-6647-428C-B457-0B9E4F618318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42" creationId="{88DC7139-308F-4641-BBA0-9E0148E2833B}"/>
          </ac:grpSpMkLst>
        </pc:grpChg>
        <pc:grpChg chg="mod">
          <ac:chgData name="Jared Ostmeyer" userId="14c2a26e-6770-4957-ba92-de760a629e02" providerId="ADAL" clId="{9D79F40A-BC84-43C4-9EA1-8D96595DAE9A}" dt="2019-12-02T22:32:48.981" v="520" actId="1038"/>
          <ac:grpSpMkLst>
            <pc:docMk/>
            <pc:sldMk cId="2400775455" sldId="256"/>
            <ac:grpSpMk id="145" creationId="{F46F3D73-9C8A-475F-8E97-8F302AC1D204}"/>
          </ac:grpSpMkLst>
        </pc:grpChg>
        <pc:grpChg chg="mod">
          <ac:chgData name="Jared Ostmeyer" userId="14c2a26e-6770-4957-ba92-de760a629e02" providerId="ADAL" clId="{9D79F40A-BC84-43C4-9EA1-8D96595DAE9A}" dt="2019-12-02T17:41:37.603" v="100"/>
          <ac:grpSpMkLst>
            <pc:docMk/>
            <pc:sldMk cId="2400775455" sldId="256"/>
            <ac:grpSpMk id="154" creationId="{961B2C69-B41E-4EDE-8BCF-49EE8F460DE3}"/>
          </ac:grpSpMkLst>
        </pc:grpChg>
        <pc:grpChg chg="add del mod ord">
          <ac:chgData name="Jared Ostmeyer" userId="14c2a26e-6770-4957-ba92-de760a629e02" providerId="ADAL" clId="{9D79F40A-BC84-43C4-9EA1-8D96595DAE9A}" dt="2019-12-02T22:29:48.951" v="185"/>
          <ac:grpSpMkLst>
            <pc:docMk/>
            <pc:sldMk cId="2400775455" sldId="256"/>
            <ac:grpSpMk id="162" creationId="{5CC56184-7005-4E22-BBBF-A51008500836}"/>
          </ac:grpSpMkLst>
        </pc:grpChg>
        <pc:cxnChg chg="add 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160" creationId="{ACACD974-282F-42F1-A564-AD636CC95FFF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272" creationId="{23A2EEF7-859F-4671-99E1-B40C0D4DD8F6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273" creationId="{6DE0E0D6-4A99-4A7E-A46F-2EE051090CD8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275" creationId="{F4E12993-D4E8-4073-84EB-EBD3A5369C95}"/>
          </ac:cxnSpMkLst>
        </pc:cxnChg>
        <pc:cxnChg chg="add del mod topLvl">
          <ac:chgData name="Jared Ostmeyer" userId="14c2a26e-6770-4957-ba92-de760a629e02" providerId="ADAL" clId="{9D79F40A-BC84-43C4-9EA1-8D96595DAE9A}" dt="2019-12-02T22:29:48.232" v="184" actId="165"/>
          <ac:cxnSpMkLst>
            <pc:docMk/>
            <pc:sldMk cId="2400775455" sldId="256"/>
            <ac:cxnSpMk id="316" creationId="{FC3D3487-E574-4A8E-8830-D2FA4396779E}"/>
          </ac:cxnSpMkLst>
        </pc:cxnChg>
        <pc:cxnChg chg="mod topLvl">
          <ac:chgData name="Jared Ostmeyer" userId="14c2a26e-6770-4957-ba92-de760a629e02" providerId="ADAL" clId="{9D79F40A-BC84-43C4-9EA1-8D96595DAE9A}" dt="2019-12-02T22:29:48.232" v="184" actId="165"/>
          <ac:cxnSpMkLst>
            <pc:docMk/>
            <pc:sldMk cId="2400775455" sldId="256"/>
            <ac:cxnSpMk id="317" creationId="{DEDBC956-EDD6-405D-8AC9-28419FD6A3C7}"/>
          </ac:cxnSpMkLst>
        </pc:cxnChg>
        <pc:cxnChg chg="mod topLvl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2" creationId="{41258694-CB58-40FE-81A5-BEC75D58CA47}"/>
          </ac:cxnSpMkLst>
        </pc:cxnChg>
        <pc:cxnChg chg="mod topLvl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3" creationId="{F4B0C7B7-A442-467B-8A75-A92D8A9B1EDF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6" creationId="{417B23FA-30E1-4ADD-A065-F2985139A38A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7" creationId="{A51052F0-9427-4A0F-9F72-A30A473536A1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8" creationId="{52589DFD-ECAA-4819-9D4E-993160CAA394}"/>
          </ac:cxnSpMkLst>
        </pc:cxnChg>
        <pc:cxnChg chg="mod">
          <ac:chgData name="Jared Ostmeyer" userId="14c2a26e-6770-4957-ba92-de760a629e02" providerId="ADAL" clId="{9D79F40A-BC84-43C4-9EA1-8D96595DAE9A}" dt="2019-12-02T22:32:48.981" v="520" actId="1038"/>
          <ac:cxnSpMkLst>
            <pc:docMk/>
            <pc:sldMk cId="2400775455" sldId="256"/>
            <ac:cxnSpMk id="329" creationId="{D6196CAE-A127-4A6A-B3B5-F12A8D602D53}"/>
          </ac:cxnSpMkLst>
        </pc:cxnChg>
        <pc:cxnChg chg="mod topLvl">
          <ac:chgData name="Jared Ostmeyer" userId="14c2a26e-6770-4957-ba92-de760a629e02" providerId="ADAL" clId="{9D79F40A-BC84-43C4-9EA1-8D96595DAE9A}" dt="2019-12-02T22:29:48.232" v="184" actId="165"/>
          <ac:cxnSpMkLst>
            <pc:docMk/>
            <pc:sldMk cId="2400775455" sldId="256"/>
            <ac:cxnSpMk id="448" creationId="{8D8369D4-5144-4AFB-BE7F-2C39D573F1E5}"/>
          </ac:cxnSpMkLst>
        </pc:cxnChg>
      </pc:sldChg>
      <pc:sldMasterChg chg="modSp modSldLayout">
        <pc:chgData name="Jared Ostmeyer" userId="14c2a26e-6770-4957-ba92-de760a629e02" providerId="ADAL" clId="{9D79F40A-BC84-43C4-9EA1-8D96595DAE9A}" dt="2019-12-02T17:41:37.603" v="100"/>
        <pc:sldMasterMkLst>
          <pc:docMk/>
          <pc:sldMasterMk cId="3828912226" sldId="2147484032"/>
        </pc:sldMasterMkLst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2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3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4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5" creationId="{00000000-0000-0000-0000-000000000000}"/>
          </ac:spMkLst>
        </pc:spChg>
        <pc:spChg chg="mod">
          <ac:chgData name="Jared Ostmeyer" userId="14c2a26e-6770-4957-ba92-de760a629e02" providerId="ADAL" clId="{9D79F40A-BC84-43C4-9EA1-8D96595DAE9A}" dt="2019-12-02T17:41:37.603" v="100"/>
          <ac:spMkLst>
            <pc:docMk/>
            <pc:sldMasterMk cId="3828912226" sldId="2147484032"/>
            <ac:spMk id="6" creationId="{00000000-0000-0000-0000-000000000000}"/>
          </ac:spMkLst>
        </pc:sp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55545179" sldId="2147484033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55545179" sldId="2147484033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55545179" sldId="2147484033"/>
              <ac:spMk id="3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016000845" sldId="2147484035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016000845" sldId="2147484035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016000845" sldId="2147484035"/>
              <ac:spMk id="3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712303763" sldId="2147484036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712303763" sldId="2147484036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712303763" sldId="2147484036"/>
              <ac:spMk id="4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968302238" sldId="2147484037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4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5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968302238" sldId="2147484037"/>
              <ac:spMk id="6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641590319" sldId="2147484040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641590319" sldId="2147484040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641590319" sldId="2147484040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641590319" sldId="2147484040"/>
              <ac:spMk id="4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11116984" sldId="2147484041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1116984" sldId="2147484041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1116984" sldId="2147484041"/>
              <ac:spMk id="3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1116984" sldId="2147484041"/>
              <ac:spMk id="4" creationId="{00000000-0000-0000-0000-000000000000}"/>
            </ac:spMkLst>
          </pc:spChg>
        </pc:sldLayoutChg>
        <pc:sldLayoutChg chg="modSp">
          <pc:chgData name="Jared Ostmeyer" userId="14c2a26e-6770-4957-ba92-de760a629e02" providerId="ADAL" clId="{9D79F40A-BC84-43C4-9EA1-8D96595DAE9A}" dt="2019-12-02T17:41:37.603" v="100"/>
          <pc:sldLayoutMkLst>
            <pc:docMk/>
            <pc:sldMasterMk cId="3828912226" sldId="2147484032"/>
            <pc:sldLayoutMk cId="1189534971" sldId="2147484043"/>
          </pc:sldLayoutMkLst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89534971" sldId="2147484043"/>
              <ac:spMk id="2" creationId="{00000000-0000-0000-0000-000000000000}"/>
            </ac:spMkLst>
          </pc:spChg>
          <pc:spChg chg="mod">
            <ac:chgData name="Jared Ostmeyer" userId="14c2a26e-6770-4957-ba92-de760a629e02" providerId="ADAL" clId="{9D79F40A-BC84-43C4-9EA1-8D96595DAE9A}" dt="2019-12-02T17:41:37.603" v="100"/>
            <ac:spMkLst>
              <pc:docMk/>
              <pc:sldMasterMk cId="3828912226" sldId="2147484032"/>
              <pc:sldLayoutMk cId="1189534971" sldId="2147484043"/>
              <ac:spMk id="3" creationId="{00000000-0000-0000-0000-000000000000}"/>
            </ac:spMkLst>
          </pc:spChg>
        </pc:sldLayoutChg>
      </pc:sldMaster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D6E18AD7-C6A8-4C2C-83CA-FDBECC6AF721}"/>
    <pc:docChg chg="modSld">
      <pc:chgData name="Jared Ostmeyer" userId="14c2a26e-6770-4957-ba92-de760a629e02" providerId="ADAL" clId="{D6E18AD7-C6A8-4C2C-83CA-FDBECC6AF721}" dt="2019-11-15T15:09:48.634" v="62" actId="20577"/>
      <pc:docMkLst>
        <pc:docMk/>
      </pc:docMkLst>
      <pc:sldChg chg="addSp modSp">
        <pc:chgData name="Jared Ostmeyer" userId="14c2a26e-6770-4957-ba92-de760a629e02" providerId="ADAL" clId="{D6E18AD7-C6A8-4C2C-83CA-FDBECC6AF721}" dt="2019-11-15T15:09:48.634" v="62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D6E18AD7-C6A8-4C2C-83CA-FDBECC6AF721}" dt="2019-11-15T15:05:56.708" v="35" actId="552"/>
          <ac:spMkLst>
            <pc:docMk/>
            <pc:sldMk cId="2400775455" sldId="256"/>
            <ac:spMk id="95" creationId="{3BCD5835-985C-41E8-B26A-09713704A253}"/>
          </ac:spMkLst>
        </pc:spChg>
        <pc:spChg chg="mod">
          <ac:chgData name="Jared Ostmeyer" userId="14c2a26e-6770-4957-ba92-de760a629e02" providerId="ADAL" clId="{D6E18AD7-C6A8-4C2C-83CA-FDBECC6AF721}" dt="2019-11-15T15:09:48.634" v="62" actId="20577"/>
          <ac:spMkLst>
            <pc:docMk/>
            <pc:sldMk cId="2400775455" sldId="256"/>
            <ac:spMk id="451" creationId="{A443E415-6042-4E0D-B936-7D575B0F0486}"/>
          </ac:spMkLst>
        </pc:spChg>
        <pc:spChg chg="mod">
          <ac:chgData name="Jared Ostmeyer" userId="14c2a26e-6770-4957-ba92-de760a629e02" providerId="ADAL" clId="{D6E18AD7-C6A8-4C2C-83CA-FDBECC6AF721}" dt="2019-11-15T15:05:56.708" v="35" actId="552"/>
          <ac:spMkLst>
            <pc:docMk/>
            <pc:sldMk cId="2400775455" sldId="256"/>
            <ac:spMk id="452" creationId="{2DA2B3CD-4C36-4A2C-B103-D8AAFF6FA5F2}"/>
          </ac:spMkLst>
        </pc:spChg>
        <pc:spChg chg="mod">
          <ac:chgData name="Jared Ostmeyer" userId="14c2a26e-6770-4957-ba92-de760a629e02" providerId="ADAL" clId="{D6E18AD7-C6A8-4C2C-83CA-FDBECC6AF721}" dt="2019-11-15T15:06:04.486" v="37" actId="1035"/>
          <ac:spMkLst>
            <pc:docMk/>
            <pc:sldMk cId="2400775455" sldId="256"/>
            <ac:spMk id="453" creationId="{AABD243E-607E-451F-A351-63105CB2297E}"/>
          </ac:spMkLst>
        </pc:sp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570AE454-30C9-4143-8AD2-7C0E2C5D607E}"/>
    <pc:docChg chg="undo custSel modSld">
      <pc:chgData name="Jared Ostmeyer" userId="14c2a26e-6770-4957-ba92-de760a629e02" providerId="ADAL" clId="{570AE454-30C9-4143-8AD2-7C0E2C5D607E}" dt="2019-11-15T06:08:03.374" v="574" actId="1036"/>
      <pc:docMkLst>
        <pc:docMk/>
      </pc:docMkLst>
      <pc:sldChg chg="addSp delSp modSp">
        <pc:chgData name="Jared Ostmeyer" userId="14c2a26e-6770-4957-ba92-de760a629e02" providerId="ADAL" clId="{570AE454-30C9-4143-8AD2-7C0E2C5D607E}" dt="2019-11-15T06:08:03.374" v="574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570AE454-30C9-4143-8AD2-7C0E2C5D607E}" dt="2019-11-15T05:50:50.375" v="188"/>
          <ac:spMkLst>
            <pc:docMk/>
            <pc:sldMk cId="2400775455" sldId="256"/>
            <ac:spMk id="14" creationId="{F51191C7-119D-4811-851F-EBB569F08294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5" creationId="{A26D57AD-4CB0-43A9-B7FD-C6CF1E4ED7EF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61" creationId="{4E4D4C16-C81B-4042-8386-7B91D1CEC98B}"/>
          </ac:spMkLst>
        </pc:spChg>
        <pc:spChg chg="add mod">
          <ac:chgData name="Jared Ostmeyer" userId="14c2a26e-6770-4957-ba92-de760a629e02" providerId="ADAL" clId="{570AE454-30C9-4143-8AD2-7C0E2C5D607E}" dt="2019-11-15T06:06:12.795" v="558" actId="14100"/>
          <ac:spMkLst>
            <pc:docMk/>
            <pc:sldMk cId="2400775455" sldId="256"/>
            <ac:spMk id="162" creationId="{EA81CB8B-3812-48EE-AA97-64F266FA8CA3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163" creationId="{8BB99E8C-DA09-4DA3-AE02-D9CD634F36F9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64" creationId="{0A733BBD-79DB-4227-AFC3-6D81ECE49BB4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165" creationId="{8B6402F6-17B9-465F-B526-D2C875259D41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166" creationId="{720AA968-7248-46FD-AE60-32DB8902C5D4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167" creationId="{AD279289-4E71-4EB0-95FA-B1D0817B2978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2" creationId="{214D4CEC-B4F7-4461-86C2-07E0BBEF52EE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3" creationId="{1DDDFAF1-A977-454B-B9EE-5FAFA81F949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5" creationId="{424D36F5-E700-47A9-9904-C493FF8835B5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6" creationId="{307330F9-6787-47A0-BC6E-7F79DFD7A597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77" creationId="{A6FD3EFB-CDEA-4057-ADE2-C880E1DD64C6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83" creationId="{6629D78B-5D41-4226-80B2-6885D287A2BB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85" creationId="{8871E78A-031A-4034-9915-1B4B36F7794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86" creationId="{33D1F060-81EC-45A0-85EB-BDC7DE6F2CBE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96" creationId="{0D7391C8-9E8B-48AE-A29A-EFBF9DE6CEAE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198" creationId="{C8421046-5BF1-49DC-ADCA-888FA72A4BE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3" creationId="{E163D15C-ADB9-47E2-BE25-FD953CD90A8F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4" creationId="{417EE260-F747-4761-B557-49985CF46C5C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8" creationId="{1DD3AF13-CAD3-4772-90C5-FC1EA8C38EF5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09" creationId="{3E9CE4DF-473B-4DA4-898B-26D0917BC4E2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27" creationId="{CC91BF74-A74F-4E1D-AB9D-AAE703A8D318}"/>
          </ac:spMkLst>
        </pc:spChg>
        <pc:spChg chg="add del">
          <ac:chgData name="Jared Ostmeyer" userId="14c2a26e-6770-4957-ba92-de760a629e02" providerId="ADAL" clId="{570AE454-30C9-4143-8AD2-7C0E2C5D607E}" dt="2019-11-15T05:35:46.112" v="4" actId="478"/>
          <ac:spMkLst>
            <pc:docMk/>
            <pc:sldMk cId="2400775455" sldId="256"/>
            <ac:spMk id="230" creationId="{8809E3E6-DAFD-45D9-9ABF-797BB8922D26}"/>
          </ac:spMkLst>
        </pc:spChg>
        <pc:spChg chg="add del">
          <ac:chgData name="Jared Ostmeyer" userId="14c2a26e-6770-4957-ba92-de760a629e02" providerId="ADAL" clId="{570AE454-30C9-4143-8AD2-7C0E2C5D607E}" dt="2019-11-15T05:35:46.112" v="4" actId="478"/>
          <ac:spMkLst>
            <pc:docMk/>
            <pc:sldMk cId="2400775455" sldId="256"/>
            <ac:spMk id="231" creationId="{1D76DE26-7B71-4CBA-83DA-2A0B4D989E42}"/>
          </ac:spMkLst>
        </pc:spChg>
        <pc:spChg chg="add del">
          <ac:chgData name="Jared Ostmeyer" userId="14c2a26e-6770-4957-ba92-de760a629e02" providerId="ADAL" clId="{570AE454-30C9-4143-8AD2-7C0E2C5D607E}" dt="2019-11-15T05:35:46.112" v="4" actId="478"/>
          <ac:spMkLst>
            <pc:docMk/>
            <pc:sldMk cId="2400775455" sldId="256"/>
            <ac:spMk id="232" creationId="{FD9B37BC-F62D-448F-BAD3-54DE0C68B5DA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3" creationId="{C28FFDF9-833B-4B01-9D5E-EB88E6E84188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4" creationId="{C4BAD215-0256-45A6-A84E-07E1E969865C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5" creationId="{8466DA24-EF38-4C8E-AC57-18FA34EF1D86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6" creationId="{888AA15A-5E3B-417D-9C56-EF9705AAB602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37" creationId="{B656026B-4746-44FD-A96E-E6EEEB0F3524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3" creationId="{76E72D7A-71CB-4A60-93F7-C0044A08591A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4" creationId="{A8B3A4D3-FD08-4B91-9EAF-9A71C82BB273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5" creationId="{C5EE58EE-C8BC-4EF8-BC25-B25BA672D5C2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49" creationId="{C1A065DE-23D2-4BC2-BC25-AE7F19FA20D5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51" creationId="{3DE65087-9351-4453-AB82-FC165B210A59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53" creationId="{9118B88A-120F-41DF-9D37-81D703E71097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56" creationId="{C7CDBE9C-775B-4675-958F-E8108B524319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57" creationId="{9BF39A82-1A69-4191-8551-584A6B1C08F7}"/>
          </ac:spMkLst>
        </pc:spChg>
        <pc:spChg chg="add del">
          <ac:chgData name="Jared Ostmeyer" userId="14c2a26e-6770-4957-ba92-de760a629e02" providerId="ADAL" clId="{570AE454-30C9-4143-8AD2-7C0E2C5D607E}" dt="2019-11-15T05:35:12.354" v="2" actId="478"/>
          <ac:spMkLst>
            <pc:docMk/>
            <pc:sldMk cId="2400775455" sldId="256"/>
            <ac:spMk id="258" creationId="{58073C9F-CA36-405B-BF0A-FDDF2D0FCA7D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65" creationId="{F4D8D85E-0D6D-492B-A4A5-F49076833EF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76" creationId="{6E0A31B5-160C-4812-B3AF-A99EA5B718B2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78" creationId="{10E27EE9-48C1-44A0-98CD-C7B695068B1B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84" creationId="{AB201296-DF71-4303-8425-2231A6CE4DAD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87" creationId="{72A8D244-5739-44CF-9AEA-D43F97AF91E1}"/>
          </ac:spMkLst>
        </pc:spChg>
        <pc:spChg chg="del">
          <ac:chgData name="Jared Ostmeyer" userId="14c2a26e-6770-4957-ba92-de760a629e02" providerId="ADAL" clId="{570AE454-30C9-4143-8AD2-7C0E2C5D607E}" dt="2019-11-15T05:34:57.019" v="0" actId="478"/>
          <ac:spMkLst>
            <pc:docMk/>
            <pc:sldMk cId="2400775455" sldId="256"/>
            <ac:spMk id="288" creationId="{F6E73282-4863-4A54-AD53-3B52A7ED7B35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97" creationId="{3A9D2248-9481-4021-8192-76742F860655}"/>
          </ac:spMkLst>
        </pc:spChg>
        <pc:spChg chg="add mod">
          <ac:chgData name="Jared Ostmeyer" userId="14c2a26e-6770-4957-ba92-de760a629e02" providerId="ADAL" clId="{570AE454-30C9-4143-8AD2-7C0E2C5D607E}" dt="2019-11-15T06:08:03.374" v="574" actId="1036"/>
          <ac:spMkLst>
            <pc:docMk/>
            <pc:sldMk cId="2400775455" sldId="256"/>
            <ac:spMk id="298" creationId="{33CF7DEF-B160-4C86-8EAD-1B3B846AB3A7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314" creationId="{235C32BD-9E04-4116-8BA4-FB036EE4470A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315" creationId="{8B60BAF5-7DE3-4D88-83B6-B3765AE0BE70}"/>
          </ac:spMkLst>
        </pc:spChg>
        <pc:spChg chg="add del mod">
          <ac:chgData name="Jared Ostmeyer" userId="14c2a26e-6770-4957-ba92-de760a629e02" providerId="ADAL" clId="{570AE454-30C9-4143-8AD2-7C0E2C5D607E}" dt="2019-11-15T05:53:54.764" v="278" actId="478"/>
          <ac:spMkLst>
            <pc:docMk/>
            <pc:sldMk cId="2400775455" sldId="256"/>
            <ac:spMk id="318" creationId="{7E276282-A8F9-4E50-898B-96BE444BE8A1}"/>
          </ac:spMkLst>
        </pc:spChg>
        <pc:spChg chg="add mod">
          <ac:chgData name="Jared Ostmeyer" userId="14c2a26e-6770-4957-ba92-de760a629e02" providerId="ADAL" clId="{570AE454-30C9-4143-8AD2-7C0E2C5D607E}" dt="2019-11-15T06:06:49.125" v="568" actId="1038"/>
          <ac:spMkLst>
            <pc:docMk/>
            <pc:sldMk cId="2400775455" sldId="256"/>
            <ac:spMk id="319" creationId="{7EA93DC9-F8DC-40BF-A93E-55F20EBF870C}"/>
          </ac:spMkLst>
        </pc:spChg>
        <pc:spChg chg="add del mod">
          <ac:chgData name="Jared Ostmeyer" userId="14c2a26e-6770-4957-ba92-de760a629e02" providerId="ADAL" clId="{570AE454-30C9-4143-8AD2-7C0E2C5D607E}" dt="2019-11-15T05:41:12.675" v="152" actId="478"/>
          <ac:spMkLst>
            <pc:docMk/>
            <pc:sldMk cId="2400775455" sldId="256"/>
            <ac:spMk id="320" creationId="{6AAC34BB-1E98-47B4-94D6-60947E049085}"/>
          </ac:spMkLst>
        </pc:spChg>
        <pc:spChg chg="add mod">
          <ac:chgData name="Jared Ostmeyer" userId="14c2a26e-6770-4957-ba92-de760a629e02" providerId="ADAL" clId="{570AE454-30C9-4143-8AD2-7C0E2C5D607E}" dt="2019-11-15T06:06:49.125" v="568" actId="1038"/>
          <ac:spMkLst>
            <pc:docMk/>
            <pc:sldMk cId="2400775455" sldId="256"/>
            <ac:spMk id="324" creationId="{79814C6B-C9B0-4BDE-9290-ED74F229C821}"/>
          </ac:spMkLst>
        </pc:spChg>
        <pc:spChg chg="add mod topLvl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325" creationId="{296FAE4D-4E79-4BFC-8B84-95783FE13263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40" creationId="{5C2DDAC2-3F93-4F8C-91CA-F81FB705DC7F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45" creationId="{CB88864D-1788-4306-971C-FABC38E5C3A3}"/>
          </ac:spMkLst>
        </pc:spChg>
        <pc:spChg chg="mod">
          <ac:chgData name="Jared Ostmeyer" userId="14c2a26e-6770-4957-ba92-de760a629e02" providerId="ADAL" clId="{570AE454-30C9-4143-8AD2-7C0E2C5D607E}" dt="2019-11-15T05:54:34.064" v="327" actId="1036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570AE454-30C9-4143-8AD2-7C0E2C5D607E}" dt="2019-11-15T06:06:44.803" v="567" actId="553"/>
          <ac:spMkLst>
            <pc:docMk/>
            <pc:sldMk cId="2400775455" sldId="256"/>
            <ac:spMk id="451" creationId="{A443E415-6042-4E0D-B936-7D575B0F0486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52" creationId="{2DA2B3CD-4C36-4A2C-B103-D8AAFF6FA5F2}"/>
          </ac:spMkLst>
        </pc:spChg>
        <pc:spChg chg="add mod">
          <ac:chgData name="Jared Ostmeyer" userId="14c2a26e-6770-4957-ba92-de760a629e02" providerId="ADAL" clId="{570AE454-30C9-4143-8AD2-7C0E2C5D607E}" dt="2019-11-15T05:52:46.923" v="229" actId="1036"/>
          <ac:spMkLst>
            <pc:docMk/>
            <pc:sldMk cId="2400775455" sldId="256"/>
            <ac:spMk id="453" creationId="{AABD243E-607E-451F-A351-63105CB2297E}"/>
          </ac:spMkLst>
        </pc:spChg>
        <pc:spChg chg="add mod">
          <ac:chgData name="Jared Ostmeyer" userId="14c2a26e-6770-4957-ba92-de760a629e02" providerId="ADAL" clId="{570AE454-30C9-4143-8AD2-7C0E2C5D607E}" dt="2019-11-15T05:55:21.854" v="369" actId="1038"/>
          <ac:spMkLst>
            <pc:docMk/>
            <pc:sldMk cId="2400775455" sldId="256"/>
            <ac:spMk id="454" creationId="{40CBB65B-866D-425B-BBDD-9028174FADA8}"/>
          </ac:spMkLst>
        </pc:spChg>
        <pc:spChg chg="add mod">
          <ac:chgData name="Jared Ostmeyer" userId="14c2a26e-6770-4957-ba92-de760a629e02" providerId="ADAL" clId="{570AE454-30C9-4143-8AD2-7C0E2C5D607E}" dt="2019-11-15T06:05:46.180" v="540" actId="1076"/>
          <ac:spMkLst>
            <pc:docMk/>
            <pc:sldMk cId="2400775455" sldId="256"/>
            <ac:spMk id="455" creationId="{8FC245B1-D53D-4CC2-9758-1EE150F43C5F}"/>
          </ac:spMkLst>
        </pc:spChg>
        <pc:spChg chg="add mod">
          <ac:chgData name="Jared Ostmeyer" userId="14c2a26e-6770-4957-ba92-de760a629e02" providerId="ADAL" clId="{570AE454-30C9-4143-8AD2-7C0E2C5D607E}" dt="2019-11-15T06:05:39.435" v="539" actId="1076"/>
          <ac:spMkLst>
            <pc:docMk/>
            <pc:sldMk cId="2400775455" sldId="256"/>
            <ac:spMk id="456" creationId="{913B7526-C178-4F35-A756-7FC65815DF7D}"/>
          </ac:spMkLst>
        </pc:spChg>
        <pc:spChg chg="add mod">
          <ac:chgData name="Jared Ostmeyer" userId="14c2a26e-6770-4957-ba92-de760a629e02" providerId="ADAL" clId="{570AE454-30C9-4143-8AD2-7C0E2C5D607E}" dt="2019-11-15T06:05:39.435" v="539" actId="1076"/>
          <ac:spMkLst>
            <pc:docMk/>
            <pc:sldMk cId="2400775455" sldId="256"/>
            <ac:spMk id="457" creationId="{0CE6CB96-22D3-45C0-823B-B1F58E04D8C0}"/>
          </ac:spMkLst>
        </pc:spChg>
        <pc:spChg chg="add del mod">
          <ac:chgData name="Jared Ostmeyer" userId="14c2a26e-6770-4957-ba92-de760a629e02" providerId="ADAL" clId="{570AE454-30C9-4143-8AD2-7C0E2C5D607E}" dt="2019-11-15T06:02:56.641" v="430" actId="478"/>
          <ac:spMkLst>
            <pc:docMk/>
            <pc:sldMk cId="2400775455" sldId="256"/>
            <ac:spMk id="458" creationId="{CD38BD22-6502-4E9E-9659-B6727B1075D6}"/>
          </ac:spMkLst>
        </pc:spChg>
        <pc:spChg chg="add mod">
          <ac:chgData name="Jared Ostmeyer" userId="14c2a26e-6770-4957-ba92-de760a629e02" providerId="ADAL" clId="{570AE454-30C9-4143-8AD2-7C0E2C5D607E}" dt="2019-11-15T06:05:39.435" v="539" actId="1076"/>
          <ac:spMkLst>
            <pc:docMk/>
            <pc:sldMk cId="2400775455" sldId="256"/>
            <ac:spMk id="459" creationId="{41F2993C-9B42-4B29-825B-AF8309D24896}"/>
          </ac:spMkLst>
        </pc:spChg>
        <pc:spChg chg="add mod">
          <ac:chgData name="Jared Ostmeyer" userId="14c2a26e-6770-4957-ba92-de760a629e02" providerId="ADAL" clId="{570AE454-30C9-4143-8AD2-7C0E2C5D607E}" dt="2019-11-15T06:05:46.180" v="540" actId="1076"/>
          <ac:spMkLst>
            <pc:docMk/>
            <pc:sldMk cId="2400775455" sldId="256"/>
            <ac:spMk id="460" creationId="{124D0ED9-BC50-4AAF-ACB6-8C2AF6BD2D28}"/>
          </ac:spMkLst>
        </pc:spChg>
        <pc:spChg chg="add mod">
          <ac:chgData name="Jared Ostmeyer" userId="14c2a26e-6770-4957-ba92-de760a629e02" providerId="ADAL" clId="{570AE454-30C9-4143-8AD2-7C0E2C5D607E}" dt="2019-11-15T06:05:50.998" v="549" actId="1038"/>
          <ac:spMkLst>
            <pc:docMk/>
            <pc:sldMk cId="2400775455" sldId="256"/>
            <ac:spMk id="461" creationId="{B09C9FFC-03DC-43A4-8245-4ED709C0F5EB}"/>
          </ac:spMkLst>
        </pc:spChg>
        <pc:spChg chg="add mod">
          <ac:chgData name="Jared Ostmeyer" userId="14c2a26e-6770-4957-ba92-de760a629e02" providerId="ADAL" clId="{570AE454-30C9-4143-8AD2-7C0E2C5D607E}" dt="2019-11-15T06:05:50.998" v="549" actId="1038"/>
          <ac:spMkLst>
            <pc:docMk/>
            <pc:sldMk cId="2400775455" sldId="256"/>
            <ac:spMk id="462" creationId="{248CC40C-547E-48CD-99A6-8ED556C97085}"/>
          </ac:spMkLst>
        </pc:spChg>
        <pc:grpChg chg="add del mod">
          <ac:chgData name="Jared Ostmeyer" userId="14c2a26e-6770-4957-ba92-de760a629e02" providerId="ADAL" clId="{570AE454-30C9-4143-8AD2-7C0E2C5D607E}" dt="2019-11-15T05:39:02.802" v="107" actId="165"/>
          <ac:grpSpMkLst>
            <pc:docMk/>
            <pc:sldMk cId="2400775455" sldId="256"/>
            <ac:grpSpMk id="4" creationId="{CB3DFC1F-5C6B-4969-9675-94D0920984D5}"/>
          </ac:grpSpMkLst>
        </pc:grpChg>
        <pc:grpChg chg="add del">
          <ac:chgData name="Jared Ostmeyer" userId="14c2a26e-6770-4957-ba92-de760a629e02" providerId="ADAL" clId="{570AE454-30C9-4143-8AD2-7C0E2C5D607E}" dt="2019-11-15T05:35:46.112" v="4" actId="478"/>
          <ac:grpSpMkLst>
            <pc:docMk/>
            <pc:sldMk cId="2400775455" sldId="256"/>
            <ac:grpSpMk id="168" creationId="{C959ED21-1989-45C2-AE04-4FFF9B691E8A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200" creationId="{A8CBD54F-F1FC-4FD1-BDFA-E59F55BB1F1C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205" creationId="{E81BF941-930C-4CEB-AE09-A7BDA7191D35}"/>
          </ac:grpSpMkLst>
        </pc:grpChg>
        <pc:grpChg chg="add del">
          <ac:chgData name="Jared Ostmeyer" userId="14c2a26e-6770-4957-ba92-de760a629e02" providerId="ADAL" clId="{570AE454-30C9-4143-8AD2-7C0E2C5D607E}" dt="2019-11-15T05:35:12.354" v="2" actId="478"/>
          <ac:grpSpMkLst>
            <pc:docMk/>
            <pc:sldMk cId="2400775455" sldId="256"/>
            <ac:grpSpMk id="217" creationId="{BB93BE26-E534-48D2-B417-D4A1CA6FE9E5}"/>
          </ac:grpSpMkLst>
        </pc:grpChg>
        <pc:grpChg chg="add del">
          <ac:chgData name="Jared Ostmeyer" userId="14c2a26e-6770-4957-ba92-de760a629e02" providerId="ADAL" clId="{570AE454-30C9-4143-8AD2-7C0E2C5D607E}" dt="2019-11-15T05:35:12.354" v="2" actId="478"/>
          <ac:grpSpMkLst>
            <pc:docMk/>
            <pc:sldMk cId="2400775455" sldId="256"/>
            <ac:grpSpMk id="238" creationId="{859F9FF8-24FD-45FE-B636-D7C1588872A5}"/>
          </ac:grpSpMkLst>
        </pc:grpChg>
        <pc:grpChg chg="add mod">
          <ac:chgData name="Jared Ostmeyer" userId="14c2a26e-6770-4957-ba92-de760a629e02" providerId="ADAL" clId="{570AE454-30C9-4143-8AD2-7C0E2C5D607E}" dt="2019-11-15T05:52:46.923" v="229" actId="1036"/>
          <ac:grpSpMkLst>
            <pc:docMk/>
            <pc:sldMk cId="2400775455" sldId="256"/>
            <ac:grpSpMk id="259" creationId="{185277F4-6961-43BE-A2F1-C75C2A154B95}"/>
          </ac:grpSpMkLst>
        </pc:grpChg>
        <pc:grpChg chg="add mod">
          <ac:chgData name="Jared Ostmeyer" userId="14c2a26e-6770-4957-ba92-de760a629e02" providerId="ADAL" clId="{570AE454-30C9-4143-8AD2-7C0E2C5D607E}" dt="2019-11-15T05:52:46.923" v="229" actId="1036"/>
          <ac:grpSpMkLst>
            <pc:docMk/>
            <pc:sldMk cId="2400775455" sldId="256"/>
            <ac:grpSpMk id="279" creationId="{2371F4F5-5FEC-429B-8531-4445C91C4974}"/>
          </ac:grpSpMkLst>
        </pc:grpChg>
        <pc:grpChg chg="add mod">
          <ac:chgData name="Jared Ostmeyer" userId="14c2a26e-6770-4957-ba92-de760a629e02" providerId="ADAL" clId="{570AE454-30C9-4143-8AD2-7C0E2C5D607E}" dt="2019-11-15T05:52:46.923" v="229" actId="1036"/>
          <ac:grpSpMkLst>
            <pc:docMk/>
            <pc:sldMk cId="2400775455" sldId="256"/>
            <ac:grpSpMk id="299" creationId="{89C87480-DCE3-455C-A8C5-76756B56C27D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33" creationId="{A4E73612-A0C9-4CD3-8C28-DBB1C856EBE0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41" creationId="{6AB578D9-01EA-42C8-8426-AFDB227A9FD8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50" creationId="{05A4FD2B-75C6-41D8-AB1E-B01EDDEF895A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58" creationId="{C69DD984-7DC0-4A76-9415-CF1E3C82379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65" creationId="{0D8ADD45-29EB-461C-AC38-0DA143F95108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74" creationId="{753C6346-C3E2-467A-B01F-173D74543F69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81" creationId="{2FC98EBA-E3A1-46A0-9868-3D434A63B61E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87" creationId="{E5FD187D-6EA9-463C-B892-F5829D662A5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395" creationId="{A461B1B8-B11C-4F94-B5DF-F40744C5073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03" creationId="{2D1F3D90-96F9-411D-9354-4C6A7DD9CB8F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11" creationId="{9DF72F1A-73D3-4287-8E27-D2CBC61606A6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18" creationId="{E549CDC4-8BE8-499E-8FC3-D75425E43463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25" creationId="{8B6D93B6-1388-47A3-8589-02596ECBD77B}"/>
          </ac:grpSpMkLst>
        </pc:grpChg>
        <pc:grpChg chg="del">
          <ac:chgData name="Jared Ostmeyer" userId="14c2a26e-6770-4957-ba92-de760a629e02" providerId="ADAL" clId="{570AE454-30C9-4143-8AD2-7C0E2C5D607E}" dt="2019-11-15T05:34:57.019" v="0" actId="478"/>
          <ac:grpSpMkLst>
            <pc:docMk/>
            <pc:sldMk cId="2400775455" sldId="256"/>
            <ac:grpSpMk id="433" creationId="{6172E621-C550-4512-AD23-6F734B8B3EC7}"/>
          </ac:grpSpMkLst>
        </pc:grpChg>
        <pc:graphicFrameChg chg="del">
          <ac:chgData name="Jared Ostmeyer" userId="14c2a26e-6770-4957-ba92-de760a629e02" providerId="ADAL" clId="{570AE454-30C9-4143-8AD2-7C0E2C5D607E}" dt="2019-11-15T05:34:57.019" v="0" actId="478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570AE454-30C9-4143-8AD2-7C0E2C5D607E}" dt="2019-11-15T05:34:57.019" v="0" actId="478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picChg chg="del">
          <ac:chgData name="Jared Ostmeyer" userId="14c2a26e-6770-4957-ba92-de760a629e02" providerId="ADAL" clId="{570AE454-30C9-4143-8AD2-7C0E2C5D607E}" dt="2019-11-15T05:34:57.019" v="0" actId="478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570AE454-30C9-4143-8AD2-7C0E2C5D607E}" dt="2019-11-15T05:34:57.019" v="0" actId="478"/>
          <ac:picMkLst>
            <pc:docMk/>
            <pc:sldMk cId="2400775455" sldId="256"/>
            <ac:picMk id="184" creationId="{76D5004A-6415-4987-9686-27C6BFC30BA6}"/>
          </ac:picMkLst>
        </pc:picChg>
        <pc:picChg chg="del">
          <ac:chgData name="Jared Ostmeyer" userId="14c2a26e-6770-4957-ba92-de760a629e02" providerId="ADAL" clId="{570AE454-30C9-4143-8AD2-7C0E2C5D607E}" dt="2019-11-15T05:34:57.019" v="0" actId="478"/>
          <ac:picMkLst>
            <pc:docMk/>
            <pc:sldMk cId="2400775455" sldId="256"/>
            <ac:picMk id="187" creationId="{DD717022-7F38-4775-A7CA-9E9CE07CB49A}"/>
          </ac:picMkLst>
        </pc:pic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0" creationId="{D7107FC8-04F0-430D-AF69-2EF1A91ED17B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1" creationId="{A52EBB05-BA22-4A48-9B52-1B0EFAC834E4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8" creationId="{248EC61B-9DAE-4CC8-B74D-32D57C07F0AA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89" creationId="{778BA430-82C7-43F1-A454-01B6FDCD0163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0" creationId="{D42DA3DB-26B9-46FA-8E36-C2CE5F9C9B01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1" creationId="{75242726-E2F5-4751-A380-2B8373179FC6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2" creationId="{7B625D8B-0B89-4189-BAEC-B47996931B7E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3" creationId="{870B2FB2-B7F7-4ED2-A0AA-475CB86E3BC9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4" creationId="{843CE622-B0E5-4914-BEE2-F976EF0A6A18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5" creationId="{EF7AAB71-4285-48B6-A73F-2EB2A175B8BC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7" creationId="{71FEF158-F932-4815-99AB-C7990A842B1C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199" creationId="{F1B5F32B-AF8B-47DD-9E26-7D3A16C82B87}"/>
          </ac:cxnSpMkLst>
        </pc:cxnChg>
        <pc:cxnChg chg="del">
          <ac:chgData name="Jared Ostmeyer" userId="14c2a26e-6770-4957-ba92-de760a629e02" providerId="ADAL" clId="{570AE454-30C9-4143-8AD2-7C0E2C5D607E}" dt="2019-11-15T05:34:57.019" v="0" actId="478"/>
          <ac:cxnSpMkLst>
            <pc:docMk/>
            <pc:sldMk cId="2400775455" sldId="256"/>
            <ac:cxnSpMk id="210" creationId="{BB8AD349-54C3-46C4-9904-7C5303DF4766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16" creationId="{FC3D3487-E574-4A8E-8830-D2FA4396779E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17" creationId="{DEDBC956-EDD6-405D-8AC9-28419FD6A3C7}"/>
          </ac:cxnSpMkLst>
        </pc:cxnChg>
        <pc:cxnChg chg="add del mod">
          <ac:chgData name="Jared Ostmeyer" userId="14c2a26e-6770-4957-ba92-de760a629e02" providerId="ADAL" clId="{570AE454-30C9-4143-8AD2-7C0E2C5D607E}" dt="2019-11-15T05:53:54.764" v="278" actId="478"/>
          <ac:cxnSpMkLst>
            <pc:docMk/>
            <pc:sldMk cId="2400775455" sldId="256"/>
            <ac:cxnSpMk id="321" creationId="{1E192022-CA22-43D6-8FEB-E2DF6B63D17E}"/>
          </ac:cxnSpMkLst>
        </pc:cxnChg>
        <pc:cxnChg chg="add mod">
          <ac:chgData name="Jared Ostmeyer" userId="14c2a26e-6770-4957-ba92-de760a629e02" providerId="ADAL" clId="{570AE454-30C9-4143-8AD2-7C0E2C5D607E}" dt="2019-11-15T06:06:49.125" v="568" actId="1038"/>
          <ac:cxnSpMkLst>
            <pc:docMk/>
            <pc:sldMk cId="2400775455" sldId="256"/>
            <ac:cxnSpMk id="322" creationId="{41258694-CB58-40FE-81A5-BEC75D58CA47}"/>
          </ac:cxnSpMkLst>
        </pc:cxnChg>
        <pc:cxnChg chg="add mod">
          <ac:chgData name="Jared Ostmeyer" userId="14c2a26e-6770-4957-ba92-de760a629e02" providerId="ADAL" clId="{570AE454-30C9-4143-8AD2-7C0E2C5D607E}" dt="2019-11-15T06:06:49.125" v="568" actId="1038"/>
          <ac:cxnSpMkLst>
            <pc:docMk/>
            <pc:sldMk cId="2400775455" sldId="256"/>
            <ac:cxnSpMk id="323" creationId="{F4B0C7B7-A442-467B-8A75-A92D8A9B1EDF}"/>
          </ac:cxnSpMkLst>
        </pc:cxnChg>
        <pc:cxnChg chg="add mod topLvl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6" creationId="{417B23FA-30E1-4ADD-A065-F2985139A38A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7" creationId="{A51052F0-9427-4A0F-9F72-A30A473536A1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8" creationId="{52589DFD-ECAA-4819-9D4E-993160CAA394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29" creationId="{D6196CAE-A127-4A6A-B3B5-F12A8D602D53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30" creationId="{48168579-32A3-4FF8-B4F0-0033C4E3971C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31" creationId="{42741D8C-ECA8-475D-ABB1-3B12792B4CF8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332" creationId="{6AC15EBB-4363-4214-92C9-DAEA9952A583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1" creationId="{A062E806-5CEA-4B17-A68A-32E31DF37652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2" creationId="{CB39014A-2190-42C9-A757-00CC7369FA15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3" creationId="{9E401695-EA7C-4784-B15E-155BE819098B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4" creationId="{788D4314-1E2E-4DD3-895E-293ABD6606BC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7" creationId="{0E4BDE6B-B298-4BA3-9544-371E53A31B8D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8" creationId="{8D8369D4-5144-4AFB-BE7F-2C39D573F1E5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49" creationId="{EC86B54C-49B2-4834-B58B-BF97F3979B75}"/>
          </ac:cxnSpMkLst>
        </pc:cxnChg>
        <pc:cxnChg chg="add mod">
          <ac:chgData name="Jared Ostmeyer" userId="14c2a26e-6770-4957-ba92-de760a629e02" providerId="ADAL" clId="{570AE454-30C9-4143-8AD2-7C0E2C5D607E}" dt="2019-11-15T05:52:46.923" v="229" actId="1036"/>
          <ac:cxnSpMkLst>
            <pc:docMk/>
            <pc:sldMk cId="2400775455" sldId="256"/>
            <ac:cxnSpMk id="450" creationId="{B6C3EA07-D413-48C5-82A9-6C3EB3D15137}"/>
          </ac:cxnSpMkLst>
        </pc:cxn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  <pc:docChgLst>
    <pc:chgData name="Jared Ostmeyer" userId="14c2a26e-6770-4957-ba92-de760a629e02" providerId="ADAL" clId="{C880CA5B-A204-4CF5-903A-2D33DAD0D08E}"/>
    <pc:docChg chg="undo redo custSel modSld modMainMaster">
      <pc:chgData name="Jared Ostmeyer" userId="14c2a26e-6770-4957-ba92-de760a629e02" providerId="ADAL" clId="{C880CA5B-A204-4CF5-903A-2D33DAD0D08E}" dt="2019-11-19T04:34:51.488" v="1709" actId="1036"/>
      <pc:docMkLst>
        <pc:docMk/>
      </pc:docMkLst>
      <pc:sldChg chg="addSp delSp modSp">
        <pc:chgData name="Jared Ostmeyer" userId="14c2a26e-6770-4957-ba92-de760a629e02" providerId="ADAL" clId="{C880CA5B-A204-4CF5-903A-2D33DAD0D08E}" dt="2019-11-19T04:34:51.488" v="1709" actId="1036"/>
        <pc:sldMkLst>
          <pc:docMk/>
          <pc:sldMk cId="2400775455" sldId="256"/>
        </pc:sldMkLst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4" creationId="{A28D7B43-E4A3-453A-B265-C13683696752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6" creationId="{0A42ED3A-5872-4141-B3C0-F93B90615D50}"/>
          </ac:spMkLst>
        </pc:spChg>
        <pc:spChg chg="add del mod ord">
          <ac:chgData name="Jared Ostmeyer" userId="14c2a26e-6770-4957-ba92-de760a629e02" providerId="ADAL" clId="{C880CA5B-A204-4CF5-903A-2D33DAD0D08E}" dt="2019-11-19T04:13:46.151" v="1277" actId="478"/>
          <ac:spMkLst>
            <pc:docMk/>
            <pc:sldMk cId="2400775455" sldId="256"/>
            <ac:spMk id="9" creationId="{D9DF9BA0-1CA4-4F41-BCE0-1FF8B87C6B93}"/>
          </ac:spMkLst>
        </pc:spChg>
        <pc:spChg chg="add del mod">
          <ac:chgData name="Jared Ostmeyer" userId="14c2a26e-6770-4957-ba92-de760a629e02" providerId="ADAL" clId="{C880CA5B-A204-4CF5-903A-2D33DAD0D08E}" dt="2019-11-19T03:28:07.197" v="233" actId="478"/>
          <ac:spMkLst>
            <pc:docMk/>
            <pc:sldMk cId="2400775455" sldId="256"/>
            <ac:spMk id="10" creationId="{E7A56C97-0A9D-4D2E-A38F-1CF86AA50E12}"/>
          </ac:spMkLst>
        </pc:spChg>
        <pc:spChg chg="add del mod">
          <ac:chgData name="Jared Ostmeyer" userId="14c2a26e-6770-4957-ba92-de760a629e02" providerId="ADAL" clId="{C880CA5B-A204-4CF5-903A-2D33DAD0D08E}" dt="2019-11-19T03:38:14.408" v="487" actId="478"/>
          <ac:spMkLst>
            <pc:docMk/>
            <pc:sldMk cId="2400775455" sldId="256"/>
            <ac:spMk id="14" creationId="{A95338EB-B0B1-465B-AF20-105D67CF2AF7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15" creationId="{A26D57AD-4CB0-43A9-B7FD-C6CF1E4ED7EF}"/>
          </ac:spMkLst>
        </pc:spChg>
        <pc:spChg chg="add mod or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17" creationId="{0EF86037-86D9-4607-85D7-F55DF0851A5F}"/>
          </ac:spMkLst>
        </pc:spChg>
        <pc:spChg chg="add mod ord">
          <ac:chgData name="Jared Ostmeyer" userId="14c2a26e-6770-4957-ba92-de760a629e02" providerId="ADAL" clId="{C880CA5B-A204-4CF5-903A-2D33DAD0D08E}" dt="2019-11-19T04:10:49.364" v="1180" actId="164"/>
          <ac:spMkLst>
            <pc:docMk/>
            <pc:sldMk cId="2400775455" sldId="256"/>
            <ac:spMk id="24" creationId="{179C92C5-0992-4FEB-9E77-FFDB94AC5369}"/>
          </ac:spMkLst>
        </pc:spChg>
        <pc:spChg chg="add del mod">
          <ac:chgData name="Jared Ostmeyer" userId="14c2a26e-6770-4957-ba92-de760a629e02" providerId="ADAL" clId="{C880CA5B-A204-4CF5-903A-2D33DAD0D08E}" dt="2019-11-19T04:30:49.526" v="1621" actId="478"/>
          <ac:spMkLst>
            <pc:docMk/>
            <pc:sldMk cId="2400775455" sldId="256"/>
            <ac:spMk id="29" creationId="{F5312CC1-2E6E-4162-BDCC-2F129581AC0F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95" creationId="{3BCD5835-985C-41E8-B26A-09713704A253}"/>
          </ac:spMkLst>
        </pc:spChg>
        <pc:spChg chg="add del mod ord">
          <ac:chgData name="Jared Ostmeyer" userId="14c2a26e-6770-4957-ba92-de760a629e02" providerId="ADAL" clId="{C880CA5B-A204-4CF5-903A-2D33DAD0D08E}" dt="2019-11-19T03:21:11.683" v="59"/>
          <ac:spMkLst>
            <pc:docMk/>
            <pc:sldMk cId="2400775455" sldId="256"/>
            <ac:spMk id="126" creationId="{505E32FB-8A68-4E03-A2B9-46A30370EA50}"/>
          </ac:spMkLst>
        </pc:spChg>
        <pc:spChg chg="add del mod ord">
          <ac:chgData name="Jared Ostmeyer" userId="14c2a26e-6770-4957-ba92-de760a629e02" providerId="ADAL" clId="{C880CA5B-A204-4CF5-903A-2D33DAD0D08E}" dt="2019-11-19T03:21:11.683" v="59"/>
          <ac:spMkLst>
            <pc:docMk/>
            <pc:sldMk cId="2400775455" sldId="256"/>
            <ac:spMk id="127" creationId="{4FBAF0CD-15F5-494F-9A74-9154C1246BE6}"/>
          </ac:spMkLst>
        </pc:spChg>
        <pc:spChg chg="add del">
          <ac:chgData name="Jared Ostmeyer" userId="14c2a26e-6770-4957-ba92-de760a629e02" providerId="ADAL" clId="{C880CA5B-A204-4CF5-903A-2D33DAD0D08E}" dt="2019-11-19T03:21:10.664" v="57"/>
          <ac:spMkLst>
            <pc:docMk/>
            <pc:sldMk cId="2400775455" sldId="256"/>
            <ac:spMk id="128" creationId="{88B96ADB-03BA-485C-B4DA-76270C3D3BFF}"/>
          </ac:spMkLst>
        </pc:spChg>
        <pc:spChg chg="add del">
          <ac:chgData name="Jared Ostmeyer" userId="14c2a26e-6770-4957-ba92-de760a629e02" providerId="ADAL" clId="{C880CA5B-A204-4CF5-903A-2D33DAD0D08E}" dt="2019-11-19T03:21:10.664" v="57"/>
          <ac:spMkLst>
            <pc:docMk/>
            <pc:sldMk cId="2400775455" sldId="256"/>
            <ac:spMk id="129" creationId="{91E37D96-53D4-4D35-B48C-B8C1F6540970}"/>
          </ac:spMkLst>
        </pc:spChg>
        <pc:spChg chg="add del">
          <ac:chgData name="Jared Ostmeyer" userId="14c2a26e-6770-4957-ba92-de760a629e02" providerId="ADAL" clId="{C880CA5B-A204-4CF5-903A-2D33DAD0D08E}" dt="2019-11-19T03:21:19.167" v="67"/>
          <ac:spMkLst>
            <pc:docMk/>
            <pc:sldMk cId="2400775455" sldId="256"/>
            <ac:spMk id="130" creationId="{113AA5E3-475A-4973-AC1B-08A4C7B00F58}"/>
          </ac:spMkLst>
        </pc:spChg>
        <pc:spChg chg="add del">
          <ac:chgData name="Jared Ostmeyer" userId="14c2a26e-6770-4957-ba92-de760a629e02" providerId="ADAL" clId="{C880CA5B-A204-4CF5-903A-2D33DAD0D08E}" dt="2019-11-19T03:21:19.167" v="67"/>
          <ac:spMkLst>
            <pc:docMk/>
            <pc:sldMk cId="2400775455" sldId="256"/>
            <ac:spMk id="131" creationId="{F01A0043-13B9-4B29-ADD3-BEBAEF9C8B61}"/>
          </ac:spMkLst>
        </pc:spChg>
        <pc:spChg chg="add del">
          <ac:chgData name="Jared Ostmeyer" userId="14c2a26e-6770-4957-ba92-de760a629e02" providerId="ADAL" clId="{C880CA5B-A204-4CF5-903A-2D33DAD0D08E}" dt="2019-11-19T03:21:18.842" v="66"/>
          <ac:spMkLst>
            <pc:docMk/>
            <pc:sldMk cId="2400775455" sldId="256"/>
            <ac:spMk id="132" creationId="{4C852046-B050-4B19-941C-099A74202273}"/>
          </ac:spMkLst>
        </pc:spChg>
        <pc:spChg chg="add del">
          <ac:chgData name="Jared Ostmeyer" userId="14c2a26e-6770-4957-ba92-de760a629e02" providerId="ADAL" clId="{C880CA5B-A204-4CF5-903A-2D33DAD0D08E}" dt="2019-11-19T03:21:18.842" v="66"/>
          <ac:spMkLst>
            <pc:docMk/>
            <pc:sldMk cId="2400775455" sldId="256"/>
            <ac:spMk id="133" creationId="{07F1FEFD-CDD6-4D2A-AE40-DED2A08ECD58}"/>
          </ac:spMkLst>
        </pc:spChg>
        <pc:spChg chg="add del">
          <ac:chgData name="Jared Ostmeyer" userId="14c2a26e-6770-4957-ba92-de760a629e02" providerId="ADAL" clId="{C880CA5B-A204-4CF5-903A-2D33DAD0D08E}" dt="2019-11-19T03:21:18.624" v="65"/>
          <ac:spMkLst>
            <pc:docMk/>
            <pc:sldMk cId="2400775455" sldId="256"/>
            <ac:spMk id="134" creationId="{DC21E076-A32B-47B8-A59D-E7A79B1E3D02}"/>
          </ac:spMkLst>
        </pc:spChg>
        <pc:spChg chg="add del">
          <ac:chgData name="Jared Ostmeyer" userId="14c2a26e-6770-4957-ba92-de760a629e02" providerId="ADAL" clId="{C880CA5B-A204-4CF5-903A-2D33DAD0D08E}" dt="2019-11-19T03:21:18.624" v="65"/>
          <ac:spMkLst>
            <pc:docMk/>
            <pc:sldMk cId="2400775455" sldId="256"/>
            <ac:spMk id="135" creationId="{D6364D3B-FE8B-4496-B0B7-E31C385AE64C}"/>
          </ac:spMkLst>
        </pc:spChg>
        <pc:spChg chg="add del">
          <ac:chgData name="Jared Ostmeyer" userId="14c2a26e-6770-4957-ba92-de760a629e02" providerId="ADAL" clId="{C880CA5B-A204-4CF5-903A-2D33DAD0D08E}" dt="2019-11-19T03:21:18.377" v="64"/>
          <ac:spMkLst>
            <pc:docMk/>
            <pc:sldMk cId="2400775455" sldId="256"/>
            <ac:spMk id="136" creationId="{D4B90866-86CF-4F62-92B5-21E565B4AE21}"/>
          </ac:spMkLst>
        </pc:spChg>
        <pc:spChg chg="add del">
          <ac:chgData name="Jared Ostmeyer" userId="14c2a26e-6770-4957-ba92-de760a629e02" providerId="ADAL" clId="{C880CA5B-A204-4CF5-903A-2D33DAD0D08E}" dt="2019-11-19T03:21:18.377" v="64"/>
          <ac:spMkLst>
            <pc:docMk/>
            <pc:sldMk cId="2400775455" sldId="256"/>
            <ac:spMk id="137" creationId="{4996F0C2-114B-4175-B7E3-B684D0E4415E}"/>
          </ac:spMkLst>
        </pc:spChg>
        <pc:spChg chg="mod ord">
          <ac:chgData name="Jared Ostmeyer" userId="14c2a26e-6770-4957-ba92-de760a629e02" providerId="ADAL" clId="{C880CA5B-A204-4CF5-903A-2D33DAD0D08E}" dt="2019-11-19T03:22:15.903" v="85" actId="167"/>
          <ac:spMkLst>
            <pc:docMk/>
            <pc:sldMk cId="2400775455" sldId="256"/>
            <ac:spMk id="147" creationId="{0457D90D-3A61-4A04-A9F6-3B4CBA77D1C0}"/>
          </ac:spMkLst>
        </pc:spChg>
        <pc:spChg chg="add del mod">
          <ac:chgData name="Jared Ostmeyer" userId="14c2a26e-6770-4957-ba92-de760a629e02" providerId="ADAL" clId="{C880CA5B-A204-4CF5-903A-2D33DAD0D08E}" dt="2019-11-19T03:38:14.408" v="487" actId="478"/>
          <ac:spMkLst>
            <pc:docMk/>
            <pc:sldMk cId="2400775455" sldId="256"/>
            <ac:spMk id="150" creationId="{BC7CEE35-4BBD-463C-A16E-111542E50B81}"/>
          </ac:spMkLst>
        </pc:spChg>
        <pc:spChg chg="add mod topLvl">
          <ac:chgData name="Jared Ostmeyer" userId="14c2a26e-6770-4957-ba92-de760a629e02" providerId="ADAL" clId="{C880CA5B-A204-4CF5-903A-2D33DAD0D08E}" dt="2019-11-19T04:26:01.289" v="1433" actId="164"/>
          <ac:spMkLst>
            <pc:docMk/>
            <pc:sldMk cId="2400775455" sldId="256"/>
            <ac:spMk id="155" creationId="{BAF4759D-7D7C-4DFB-AC95-085231E4331D}"/>
          </ac:spMkLst>
        </pc:spChg>
        <pc:spChg chg="add mod ord topLvl">
          <ac:chgData name="Jared Ostmeyer" userId="14c2a26e-6770-4957-ba92-de760a629e02" providerId="ADAL" clId="{C880CA5B-A204-4CF5-903A-2D33DAD0D08E}" dt="2019-11-19T04:26:01.289" v="1433" actId="164"/>
          <ac:spMkLst>
            <pc:docMk/>
            <pc:sldMk cId="2400775455" sldId="256"/>
            <ac:spMk id="156" creationId="{287D8B2B-E9B5-4D7A-B3EC-E2C881300C75}"/>
          </ac:spMkLst>
        </pc:spChg>
        <pc:spChg chg="add mod">
          <ac:chgData name="Jared Ostmeyer" userId="14c2a26e-6770-4957-ba92-de760a629e02" providerId="ADAL" clId="{C880CA5B-A204-4CF5-903A-2D33DAD0D08E}" dt="2019-11-19T03:42:00.471" v="581" actId="164"/>
          <ac:spMkLst>
            <pc:docMk/>
            <pc:sldMk cId="2400775455" sldId="256"/>
            <ac:spMk id="159" creationId="{B616ED1E-54E9-4CD1-AFBD-DA0AE70C3640}"/>
          </ac:spMkLst>
        </pc:spChg>
        <pc:spChg chg="add mod">
          <ac:chgData name="Jared Ostmeyer" userId="14c2a26e-6770-4957-ba92-de760a629e02" providerId="ADAL" clId="{C880CA5B-A204-4CF5-903A-2D33DAD0D08E}" dt="2019-11-19T03:42:00.471" v="581" actId="164"/>
          <ac:spMkLst>
            <pc:docMk/>
            <pc:sldMk cId="2400775455" sldId="256"/>
            <ac:spMk id="160" creationId="{332E498E-9549-4093-8C9C-43F5F375B01D}"/>
          </ac:spMkLst>
        </pc:spChg>
        <pc:spChg chg="del mod">
          <ac:chgData name="Jared Ostmeyer" userId="14c2a26e-6770-4957-ba92-de760a629e02" providerId="ADAL" clId="{C880CA5B-A204-4CF5-903A-2D33DAD0D08E}" dt="2019-11-19T04:13:46.151" v="1277" actId="478"/>
          <ac:spMkLst>
            <pc:docMk/>
            <pc:sldMk cId="2400775455" sldId="256"/>
            <ac:spMk id="161" creationId="{4E4D4C16-C81B-4042-8386-7B91D1CEC98B}"/>
          </ac:spMkLst>
        </pc:spChg>
        <pc:spChg chg="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62" creationId="{EA81CB8B-3812-48EE-AA97-64F266FA8CA3}"/>
          </ac:spMkLst>
        </pc:spChg>
        <pc:spChg chg="mo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163" creationId="{8BB99E8C-DA09-4DA3-AE02-D9CD634F36F9}"/>
          </ac:spMkLst>
        </pc:spChg>
        <pc:spChg chg="mod">
          <ac:chgData name="Jared Ostmeyer" userId="14c2a26e-6770-4957-ba92-de760a629e02" providerId="ADAL" clId="{C880CA5B-A204-4CF5-903A-2D33DAD0D08E}" dt="2019-11-19T03:21:23.148" v="68" actId="164"/>
          <ac:spMkLst>
            <pc:docMk/>
            <pc:sldMk cId="2400775455" sldId="256"/>
            <ac:spMk id="164" creationId="{0A733BBD-79DB-4227-AFC3-6D81ECE49BB4}"/>
          </ac:spMkLst>
        </pc:spChg>
        <pc:spChg chg="mod">
          <ac:chgData name="Jared Ostmeyer" userId="14c2a26e-6770-4957-ba92-de760a629e02" providerId="ADAL" clId="{C880CA5B-A204-4CF5-903A-2D33DAD0D08E}" dt="2019-11-19T03:21:23.148" v="68" actId="164"/>
          <ac:spMkLst>
            <pc:docMk/>
            <pc:sldMk cId="2400775455" sldId="256"/>
            <ac:spMk id="165" creationId="{8B6402F6-17B9-465F-B526-D2C875259D41}"/>
          </ac:spMkLst>
        </pc:spChg>
        <pc:spChg chg="add mod">
          <ac:chgData name="Jared Ostmeyer" userId="14c2a26e-6770-4957-ba92-de760a629e02" providerId="ADAL" clId="{C880CA5B-A204-4CF5-903A-2D33DAD0D08E}" dt="2019-11-19T03:46:00.436" v="650" actId="207"/>
          <ac:spMkLst>
            <pc:docMk/>
            <pc:sldMk cId="2400775455" sldId="256"/>
            <ac:spMk id="166" creationId="{0FFE59B0-FFE7-4012-9A2F-921E26FAAE73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67" creationId="{624BBB4F-1108-4820-ACF4-28F17ECBACBB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68" creationId="{5A13C819-7724-4135-B784-D3E448A94327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71" creationId="{FB4D5804-CD69-4731-8959-F1BE61F93B50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0" creationId="{3CF69A12-271E-4E77-AB90-6EA72F17F863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1" creationId="{7DE27361-8DC9-4603-A130-9EDF51F474D3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2" creationId="{4C4AAD31-222A-4677-B641-D66660919612}"/>
          </ac:spMkLst>
        </pc:spChg>
        <pc:spChg chg="add del">
          <ac:chgData name="Jared Ostmeyer" userId="14c2a26e-6770-4957-ba92-de760a629e02" providerId="ADAL" clId="{C880CA5B-A204-4CF5-903A-2D33DAD0D08E}" dt="2019-11-19T03:44:45.969" v="625"/>
          <ac:spMkLst>
            <pc:docMk/>
            <pc:sldMk cId="2400775455" sldId="256"/>
            <ac:spMk id="193" creationId="{23DDFF8E-1298-4EBB-8E26-956F9E86F26B}"/>
          </ac:spMkLst>
        </pc:spChg>
        <pc:spChg chg="add del mod">
          <ac:chgData name="Jared Ostmeyer" userId="14c2a26e-6770-4957-ba92-de760a629e02" providerId="ADAL" clId="{C880CA5B-A204-4CF5-903A-2D33DAD0D08E}" dt="2019-11-19T04:13:43.883" v="1276" actId="478"/>
          <ac:spMkLst>
            <pc:docMk/>
            <pc:sldMk cId="2400775455" sldId="256"/>
            <ac:spMk id="194" creationId="{990397E6-10E6-4A2F-AE50-5B26B551BB35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95" creationId="{659DA9CC-CD0E-4A53-B3F4-4FE66CB23F5D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196" creationId="{DE174131-B0F0-42F8-8E08-81C241AE003A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0" creationId="{C59E9CFE-9054-485E-B2E7-0F04666008DB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1" creationId="{37AE3946-DB6F-4056-8FB8-15221EAE055F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5" creationId="{892BC175-9C1C-4442-BC13-36D35432EAB2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06" creationId="{55380B10-A20E-4C74-A6C6-35BA44A98A51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0" creationId="{D66E753D-E47B-4559-8D6C-566C09CAC063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1" creationId="{19907DE2-39B6-459C-A6F7-8B4A4F78BBEA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3" creationId="{70F0A1FE-B192-4280-98A0-8CA6D1E9F2EE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4" creationId="{0C502EE8-912D-4734-87BA-AF47E9500583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215" creationId="{CD9216FF-CA96-41E4-A5A8-6B923CE6634C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225" creationId="{A8EFC459-FE16-46C1-A2FF-197FCAA9B607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228" creationId="{F9698CF8-A5A6-4D85-A1BE-B8262623352B}"/>
          </ac:spMkLst>
        </pc:spChg>
        <pc:spChg chg="del">
          <ac:chgData name="Jared Ostmeyer" userId="14c2a26e-6770-4957-ba92-de760a629e02" providerId="ADAL" clId="{C880CA5B-A204-4CF5-903A-2D33DAD0D08E}" dt="2019-11-19T03:20:02.240" v="6" actId="478"/>
          <ac:spMkLst>
            <pc:docMk/>
            <pc:sldMk cId="2400775455" sldId="256"/>
            <ac:spMk id="276" creationId="{6E0A31B5-160C-4812-B3AF-A99EA5B718B2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278" creationId="{10E27EE9-48C1-44A0-98CD-C7B695068B1B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297" creationId="{3A9D2248-9481-4021-8192-76742F860655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298" creationId="{33CF7DEF-B160-4C86-8EAD-1B3B846AB3A7}"/>
          </ac:spMkLst>
        </pc:spChg>
        <pc:spChg chg="mod">
          <ac:chgData name="Jared Ostmeyer" userId="14c2a26e-6770-4957-ba92-de760a629e02" providerId="ADAL" clId="{C880CA5B-A204-4CF5-903A-2D33DAD0D08E}" dt="2019-11-19T03:20:31.505" v="10" actId="164"/>
          <ac:spMkLst>
            <pc:docMk/>
            <pc:sldMk cId="2400775455" sldId="256"/>
            <ac:spMk id="314" creationId="{235C32BD-9E04-4116-8BA4-FB036EE4470A}"/>
          </ac:spMkLst>
        </pc:spChg>
        <pc:spChg chg="mod">
          <ac:chgData name="Jared Ostmeyer" userId="14c2a26e-6770-4957-ba92-de760a629e02" providerId="ADAL" clId="{C880CA5B-A204-4CF5-903A-2D33DAD0D08E}" dt="2019-11-19T03:20:31.505" v="10" actId="164"/>
          <ac:spMkLst>
            <pc:docMk/>
            <pc:sldMk cId="2400775455" sldId="256"/>
            <ac:spMk id="315" creationId="{8B60BAF5-7DE3-4D88-83B6-B3765AE0BE70}"/>
          </ac:spMkLst>
        </pc:spChg>
        <pc:spChg chg="mod">
          <ac:chgData name="Jared Ostmeyer" userId="14c2a26e-6770-4957-ba92-de760a629e02" providerId="ADAL" clId="{C880CA5B-A204-4CF5-903A-2D33DAD0D08E}" dt="2019-11-19T03:32:01.653" v="324" actId="164"/>
          <ac:spMkLst>
            <pc:docMk/>
            <pc:sldMk cId="2400775455" sldId="256"/>
            <ac:spMk id="319" creationId="{7EA93DC9-F8DC-40BF-A93E-55F20EBF870C}"/>
          </ac:spMkLst>
        </pc:spChg>
        <pc:spChg chg="mod">
          <ac:chgData name="Jared Ostmeyer" userId="14c2a26e-6770-4957-ba92-de760a629e02" providerId="ADAL" clId="{C880CA5B-A204-4CF5-903A-2D33DAD0D08E}" dt="2019-11-19T03:32:01.653" v="324" actId="164"/>
          <ac:spMkLst>
            <pc:docMk/>
            <pc:sldMk cId="2400775455" sldId="256"/>
            <ac:spMk id="324" creationId="{79814C6B-C9B0-4BDE-9290-ED74F229C821}"/>
          </ac:spMkLst>
        </pc:spChg>
        <pc:spChg chg="mod">
          <ac:chgData name="Jared Ostmeyer" userId="14c2a26e-6770-4957-ba92-de760a629e02" providerId="ADAL" clId="{C880CA5B-A204-4CF5-903A-2D33DAD0D08E}" dt="2019-11-19T03:20:44.588" v="13" actId="164"/>
          <ac:spMkLst>
            <pc:docMk/>
            <pc:sldMk cId="2400775455" sldId="256"/>
            <ac:spMk id="325" creationId="{296FAE4D-4E79-4BFC-8B84-95783FE13263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339" creationId="{DBABF5A2-CE62-4405-9FF6-9CF67F9D6ABD}"/>
          </ac:spMkLst>
        </pc:spChg>
        <pc:spChg chg="del mod">
          <ac:chgData name="Jared Ostmeyer" userId="14c2a26e-6770-4957-ba92-de760a629e02" providerId="ADAL" clId="{C880CA5B-A204-4CF5-903A-2D33DAD0D08E}" dt="2019-11-19T04:30:53.372" v="1622" actId="478"/>
          <ac:spMkLst>
            <pc:docMk/>
            <pc:sldMk cId="2400775455" sldId="256"/>
            <ac:spMk id="340" creationId="{1CB4B050-A389-436C-9E46-29B76CF3D67D}"/>
          </ac:spMkLst>
        </pc:spChg>
        <pc:spChg chg="add mod">
          <ac:chgData name="Jared Ostmeyer" userId="14c2a26e-6770-4957-ba92-de760a629e02" providerId="ADAL" clId="{C880CA5B-A204-4CF5-903A-2D33DAD0D08E}" dt="2019-11-19T04:01:25.507" v="836" actId="164"/>
          <ac:spMkLst>
            <pc:docMk/>
            <pc:sldMk cId="2400775455" sldId="256"/>
            <ac:spMk id="382" creationId="{7485CF5C-B9BD-4A72-AEF2-15127495FCF8}"/>
          </ac:spMkLst>
        </pc:spChg>
        <pc:spChg chg="add mod">
          <ac:chgData name="Jared Ostmeyer" userId="14c2a26e-6770-4957-ba92-de760a629e02" providerId="ADAL" clId="{C880CA5B-A204-4CF5-903A-2D33DAD0D08E}" dt="2019-11-19T04:01:25.507" v="836" actId="164"/>
          <ac:spMkLst>
            <pc:docMk/>
            <pc:sldMk cId="2400775455" sldId="256"/>
            <ac:spMk id="383" creationId="{F7CA2655-63D1-45E1-9C50-5B9E554481FC}"/>
          </ac:spMkLst>
        </pc:spChg>
        <pc:spChg chg="add del mod">
          <ac:chgData name="Jared Ostmeyer" userId="14c2a26e-6770-4957-ba92-de760a629e02" providerId="ADAL" clId="{C880CA5B-A204-4CF5-903A-2D33DAD0D08E}" dt="2019-11-19T04:04:47.934" v="942" actId="478"/>
          <ac:spMkLst>
            <pc:docMk/>
            <pc:sldMk cId="2400775455" sldId="256"/>
            <ac:spMk id="384" creationId="{2A8CF38E-5363-41CC-95C7-D85355478C65}"/>
          </ac:spMkLst>
        </pc:spChg>
        <pc:spChg chg="add mod topLvl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385" creationId="{1A00D92E-1F8C-45A4-B28E-D38265E7F294}"/>
          </ac:spMkLst>
        </pc:spChg>
        <pc:spChg chg="add mod ord topLvl">
          <ac:chgData name="Jared Ostmeyer" userId="14c2a26e-6770-4957-ba92-de760a629e02" providerId="ADAL" clId="{C880CA5B-A204-4CF5-903A-2D33DAD0D08E}" dt="2019-11-19T04:33:33.690" v="1674" actId="1076"/>
          <ac:spMkLst>
            <pc:docMk/>
            <pc:sldMk cId="2400775455" sldId="256"/>
            <ac:spMk id="386" creationId="{47C400A6-0F6E-436E-8E7A-3CAD397E03D6}"/>
          </ac:spMkLst>
        </pc:spChg>
        <pc:spChg chg="add mod or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419" creationId="{55EE2D9B-9AFC-4639-8630-C575C3B71B65}"/>
          </ac:spMkLst>
        </pc:spChg>
        <pc:spChg chg="add mod ord">
          <ac:chgData name="Jared Ostmeyer" userId="14c2a26e-6770-4957-ba92-de760a629e02" providerId="ADAL" clId="{C880CA5B-A204-4CF5-903A-2D33DAD0D08E}" dt="2019-11-19T04:18:47.869" v="1355" actId="20577"/>
          <ac:spMkLst>
            <pc:docMk/>
            <pc:sldMk cId="2400775455" sldId="256"/>
            <ac:spMk id="420" creationId="{5FBA045D-A22C-4011-91CE-F438A75ED876}"/>
          </ac:spMkLst>
        </pc:spChg>
        <pc:spChg chg="add del">
          <ac:chgData name="Jared Ostmeyer" userId="14c2a26e-6770-4957-ba92-de760a629e02" providerId="ADAL" clId="{C880CA5B-A204-4CF5-903A-2D33DAD0D08E}" dt="2019-11-19T04:09:33.262" v="1157"/>
          <ac:spMkLst>
            <pc:docMk/>
            <pc:sldMk cId="2400775455" sldId="256"/>
            <ac:spMk id="421" creationId="{125201A6-A5F6-4B2D-84EE-198C7000F077}"/>
          </ac:spMkLst>
        </pc:spChg>
        <pc:spChg chg="add del">
          <ac:chgData name="Jared Ostmeyer" userId="14c2a26e-6770-4957-ba92-de760a629e02" providerId="ADAL" clId="{C880CA5B-A204-4CF5-903A-2D33DAD0D08E}" dt="2019-11-19T04:09:32.872" v="1156"/>
          <ac:spMkLst>
            <pc:docMk/>
            <pc:sldMk cId="2400775455" sldId="256"/>
            <ac:spMk id="422" creationId="{74109C84-41FA-4BFC-A873-1E402E135ECB}"/>
          </ac:spMkLst>
        </pc:spChg>
        <pc:spChg chg="add del">
          <ac:chgData name="Jared Ostmeyer" userId="14c2a26e-6770-4957-ba92-de760a629e02" providerId="ADAL" clId="{C880CA5B-A204-4CF5-903A-2D33DAD0D08E}" dt="2019-11-19T04:09:32.584" v="1155"/>
          <ac:spMkLst>
            <pc:docMk/>
            <pc:sldMk cId="2400775455" sldId="256"/>
            <ac:spMk id="423" creationId="{3DF60A65-5735-411E-847F-EB9065F591CE}"/>
          </ac:spMkLst>
        </pc:spChg>
        <pc:spChg chg="add mod">
          <ac:chgData name="Jared Ostmeyer" userId="14c2a26e-6770-4957-ba92-de760a629e02" providerId="ADAL" clId="{C880CA5B-A204-4CF5-903A-2D33DAD0D08E}" dt="2019-11-19T04:09:32.312" v="1154" actId="571"/>
          <ac:spMkLst>
            <pc:docMk/>
            <pc:sldMk cId="2400775455" sldId="256"/>
            <ac:spMk id="424" creationId="{464EA036-B133-45E2-8A1C-95FD5FA49B1C}"/>
          </ac:spMkLst>
        </pc:spChg>
        <pc:spChg chg="mod">
          <ac:chgData name="Jared Ostmeyer" userId="14c2a26e-6770-4957-ba92-de760a629e02" providerId="ADAL" clId="{C880CA5B-A204-4CF5-903A-2D33DAD0D08E}" dt="2019-11-19T04:10:29.103" v="1177" actId="1036"/>
          <ac:spMkLst>
            <pc:docMk/>
            <pc:sldMk cId="2400775455" sldId="256"/>
            <ac:spMk id="426" creationId="{24921AE6-8700-4162-8361-EDD970CCBBF2}"/>
          </ac:spMkLst>
        </pc:spChg>
        <pc:spChg chg="add mod">
          <ac:chgData name="Jared Ostmeyer" userId="14c2a26e-6770-4957-ba92-de760a629e02" providerId="ADAL" clId="{C880CA5B-A204-4CF5-903A-2D33DAD0D08E}" dt="2019-11-19T04:34:51.488" v="1709" actId="1036"/>
          <ac:spMkLst>
            <pc:docMk/>
            <pc:sldMk cId="2400775455" sldId="256"/>
            <ac:spMk id="431" creationId="{69ACB08E-BA67-4529-81CA-C067C36621E8}"/>
          </ac:spMkLst>
        </pc:spChg>
        <pc:spChg chg="add mod topLvl">
          <ac:chgData name="Jared Ostmeyer" userId="14c2a26e-6770-4957-ba92-de760a629e02" providerId="ADAL" clId="{C880CA5B-A204-4CF5-903A-2D33DAD0D08E}" dt="2019-11-19T04:29:33.314" v="1564" actId="164"/>
          <ac:spMkLst>
            <pc:docMk/>
            <pc:sldMk cId="2400775455" sldId="256"/>
            <ac:spMk id="432" creationId="{B98057A3-6FF4-4B50-A5FC-04F18241899F}"/>
          </ac:spMkLst>
        </pc:spChg>
        <pc:spChg chg="add del mod topLvl">
          <ac:chgData name="Jared Ostmeyer" userId="14c2a26e-6770-4957-ba92-de760a629e02" providerId="ADAL" clId="{C880CA5B-A204-4CF5-903A-2D33DAD0D08E}" dt="2019-11-19T04:28:23.381" v="1543" actId="478"/>
          <ac:spMkLst>
            <pc:docMk/>
            <pc:sldMk cId="2400775455" sldId="256"/>
            <ac:spMk id="433" creationId="{9AA3991C-2A8C-49D5-807A-D5564D9F4654}"/>
          </ac:spMkLst>
        </pc:spChg>
        <pc:spChg chg="add mo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434" creationId="{CB183C58-89FE-4F6A-9BFD-91EEB8E3F04F}"/>
          </ac:spMkLst>
        </pc:spChg>
        <pc:spChg chg="mod topLvl">
          <ac:chgData name="Jared Ostmeyer" userId="14c2a26e-6770-4957-ba92-de760a629e02" providerId="ADAL" clId="{C880CA5B-A204-4CF5-903A-2D33DAD0D08E}" dt="2019-11-19T04:22:57.995" v="1382" actId="164"/>
          <ac:spMkLst>
            <pc:docMk/>
            <pc:sldMk cId="2400775455" sldId="256"/>
            <ac:spMk id="436" creationId="{960657DA-B635-4E26-9410-F90EFBB831EA}"/>
          </ac:spMkLst>
        </pc:spChg>
        <pc:spChg chg="mod ord topLvl">
          <ac:chgData name="Jared Ostmeyer" userId="14c2a26e-6770-4957-ba92-de760a629e02" providerId="ADAL" clId="{C880CA5B-A204-4CF5-903A-2D33DAD0D08E}" dt="2019-11-19T04:22:57.995" v="1382" actId="164"/>
          <ac:spMkLst>
            <pc:docMk/>
            <pc:sldMk cId="2400775455" sldId="256"/>
            <ac:spMk id="437" creationId="{82B150FE-B973-43E7-B276-7B8B5EBCA2AE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40" creationId="{5C2DDAC2-3F93-4F8C-91CA-F81FB705DC7F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45" creationId="{CB88864D-1788-4306-971C-FABC38E5C3A3}"/>
          </ac:spMkLst>
        </pc:spChg>
        <pc:spChg chg="mod">
          <ac:chgData name="Jared Ostmeyer" userId="14c2a26e-6770-4957-ba92-de760a629e02" providerId="ADAL" clId="{C880CA5B-A204-4CF5-903A-2D33DAD0D08E}" dt="2019-11-19T04:31:48.325" v="1655" actId="1036"/>
          <ac:spMkLst>
            <pc:docMk/>
            <pc:sldMk cId="2400775455" sldId="256"/>
            <ac:spMk id="446" creationId="{ED6FE5FB-11E2-4306-99AC-6346544B3F98}"/>
          </ac:spMkLst>
        </pc:spChg>
        <pc:spChg chg="del mod">
          <ac:chgData name="Jared Ostmeyer" userId="14c2a26e-6770-4957-ba92-de760a629e02" providerId="ADAL" clId="{C880CA5B-A204-4CF5-903A-2D33DAD0D08E}" dt="2019-11-19T03:40:19.454" v="535" actId="478"/>
          <ac:spMkLst>
            <pc:docMk/>
            <pc:sldMk cId="2400775455" sldId="256"/>
            <ac:spMk id="451" creationId="{A443E415-6042-4E0D-B936-7D575B0F0486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52" creationId="{2DA2B3CD-4C36-4A2C-B103-D8AAFF6FA5F2}"/>
          </ac:spMkLst>
        </pc:spChg>
        <pc:spChg chg="del">
          <ac:chgData name="Jared Ostmeyer" userId="14c2a26e-6770-4957-ba92-de760a629e02" providerId="ADAL" clId="{C880CA5B-A204-4CF5-903A-2D33DAD0D08E}" dt="2019-11-19T03:19:46.744" v="1" actId="478"/>
          <ac:spMkLst>
            <pc:docMk/>
            <pc:sldMk cId="2400775455" sldId="256"/>
            <ac:spMk id="453" creationId="{AABD243E-607E-451F-A351-63105CB2297E}"/>
          </ac:spMkLst>
        </pc:spChg>
        <pc:spChg chg="del mod">
          <ac:chgData name="Jared Ostmeyer" userId="14c2a26e-6770-4957-ba92-de760a629e02" providerId="ADAL" clId="{C880CA5B-A204-4CF5-903A-2D33DAD0D08E}" dt="2019-11-19T04:13:40.060" v="1275" actId="478"/>
          <ac:spMkLst>
            <pc:docMk/>
            <pc:sldMk cId="2400775455" sldId="256"/>
            <ac:spMk id="454" creationId="{40CBB65B-866D-425B-BBDD-9028174FADA8}"/>
          </ac:spMkLst>
        </pc:spChg>
        <pc:spChg chg="mod">
          <ac:chgData name="Jared Ostmeyer" userId="14c2a26e-6770-4957-ba92-de760a629e02" providerId="ADAL" clId="{C880CA5B-A204-4CF5-903A-2D33DAD0D08E}" dt="2019-11-19T04:27:50.054" v="1533" actId="14100"/>
          <ac:spMkLst>
            <pc:docMk/>
            <pc:sldMk cId="2400775455" sldId="256"/>
            <ac:spMk id="455" creationId="{AA54A4C5-39AC-469A-B5BB-0BDECB6EF5F2}"/>
          </ac:spMkLst>
        </pc:spChg>
        <pc:spChg chg="mod ord topLvl">
          <ac:chgData name="Jared Ostmeyer" userId="14c2a26e-6770-4957-ba92-de760a629e02" providerId="ADAL" clId="{C880CA5B-A204-4CF5-903A-2D33DAD0D08E}" dt="2019-11-19T04:29:33.314" v="1564" actId="164"/>
          <ac:spMkLst>
            <pc:docMk/>
            <pc:sldMk cId="2400775455" sldId="256"/>
            <ac:spMk id="457" creationId="{66E681FF-B56C-484F-81D0-821A0B9A720F}"/>
          </ac:spMkLst>
        </pc:spChg>
        <pc:spChg chg="del mod topLvl">
          <ac:chgData name="Jared Ostmeyer" userId="14c2a26e-6770-4957-ba92-de760a629e02" providerId="ADAL" clId="{C880CA5B-A204-4CF5-903A-2D33DAD0D08E}" dt="2019-11-19T04:28:56.466" v="1550" actId="478"/>
          <ac:spMkLst>
            <pc:docMk/>
            <pc:sldMk cId="2400775455" sldId="256"/>
            <ac:spMk id="458" creationId="{4631E5D3-0D83-45E3-B67F-7B6FCEA80624}"/>
          </ac:spMkLst>
        </pc:spChg>
        <pc:spChg chg="mod topLvl">
          <ac:chgData name="Jared Ostmeyer" userId="14c2a26e-6770-4957-ba92-de760a629e02" providerId="ADAL" clId="{C880CA5B-A204-4CF5-903A-2D33DAD0D08E}" dt="2019-11-19T04:34:17.183" v="1685" actId="164"/>
          <ac:spMkLst>
            <pc:docMk/>
            <pc:sldMk cId="2400775455" sldId="256"/>
            <ac:spMk id="460" creationId="{FAC53ED1-B818-442F-89CA-CEEE8BA05D34}"/>
          </ac:spMkLst>
        </pc:spChg>
        <pc:spChg chg="mod topLvl">
          <ac:chgData name="Jared Ostmeyer" userId="14c2a26e-6770-4957-ba92-de760a629e02" providerId="ADAL" clId="{C880CA5B-A204-4CF5-903A-2D33DAD0D08E}" dt="2019-11-19T04:34:17.183" v="1685" actId="164"/>
          <ac:spMkLst>
            <pc:docMk/>
            <pc:sldMk cId="2400775455" sldId="256"/>
            <ac:spMk id="461" creationId="{40B249A0-7B4C-4936-8FBC-711C9057C11C}"/>
          </ac:spMkLst>
        </pc:spChg>
        <pc:grpChg chg="add 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2" creationId="{842ABB5D-DEC3-476C-9133-FD242AA85E54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" creationId="{673112B0-B00D-422C-BADD-428C4946FAA4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5" creationId="{0DCF19CC-2B3A-448F-8DC1-31F3679F9071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7" creationId="{A32A6A0C-9484-471D-A03E-609C91A49402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1" creationId="{9907E7E7-098A-49E9-B18D-DFD45E90B9EB}"/>
          </ac:grpSpMkLst>
        </pc:grpChg>
        <pc:grpChg chg="add del mod">
          <ac:chgData name="Jared Ostmeyer" userId="14c2a26e-6770-4957-ba92-de760a629e02" providerId="ADAL" clId="{C880CA5B-A204-4CF5-903A-2D33DAD0D08E}" dt="2019-11-19T04:25:10.907" v="1394" actId="165"/>
          <ac:grpSpMkLst>
            <pc:docMk/>
            <pc:sldMk cId="2400775455" sldId="256"/>
            <ac:grpSpMk id="16" creationId="{F99AA5EC-9ECB-48EF-8F44-9D49E5A3896C}"/>
          </ac:grpSpMkLst>
        </pc:grpChg>
        <pc:grpChg chg="add mod">
          <ac:chgData name="Jared Ostmeyer" userId="14c2a26e-6770-4957-ba92-de760a629e02" providerId="ADAL" clId="{C880CA5B-A204-4CF5-903A-2D33DAD0D08E}" dt="2019-11-19T03:42:11.550" v="585" actId="164"/>
          <ac:grpSpMkLst>
            <pc:docMk/>
            <pc:sldMk cId="2400775455" sldId="256"/>
            <ac:grpSpMk id="18" creationId="{043D20BD-0C2C-4B12-9AA4-ED974E54C81B}"/>
          </ac:grpSpMkLst>
        </pc:grpChg>
        <pc:grpChg chg="add mod">
          <ac:chgData name="Jared Ostmeyer" userId="14c2a26e-6770-4957-ba92-de760a629e02" providerId="ADAL" clId="{C880CA5B-A204-4CF5-903A-2D33DAD0D08E}" dt="2019-11-19T03:42:11.550" v="585" actId="164"/>
          <ac:grpSpMkLst>
            <pc:docMk/>
            <pc:sldMk cId="2400775455" sldId="256"/>
            <ac:grpSpMk id="19" creationId="{256D18E7-19D0-4365-9241-5CF97C6CBEF1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20" creationId="{FD436B08-AA58-4AF7-8A7C-C7EFD1EFC877}"/>
          </ac:grpSpMkLst>
        </pc:grpChg>
        <pc:grpChg chg="add del mod topLvl">
          <ac:chgData name="Jared Ostmeyer" userId="14c2a26e-6770-4957-ba92-de760a629e02" providerId="ADAL" clId="{C880CA5B-A204-4CF5-903A-2D33DAD0D08E}" dt="2019-11-19T04:12:00.738" v="1230" actId="165"/>
          <ac:grpSpMkLst>
            <pc:docMk/>
            <pc:sldMk cId="2400775455" sldId="256"/>
            <ac:grpSpMk id="21" creationId="{16324DCB-2936-4894-8F34-3DE38D4656BC}"/>
          </ac:grpSpMkLst>
        </pc:grpChg>
        <pc:grpChg chg="add mod topLvl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22" creationId="{8B270D97-43BB-4A3D-B1D4-A9F2D1F73C6E}"/>
          </ac:grpSpMkLst>
        </pc:grpChg>
        <pc:grpChg chg="add del mod">
          <ac:chgData name="Jared Ostmeyer" userId="14c2a26e-6770-4957-ba92-de760a629e02" providerId="ADAL" clId="{C880CA5B-A204-4CF5-903A-2D33DAD0D08E}" dt="2019-11-19T04:11:46.030" v="1219" actId="165"/>
          <ac:grpSpMkLst>
            <pc:docMk/>
            <pc:sldMk cId="2400775455" sldId="256"/>
            <ac:grpSpMk id="23" creationId="{E1C546A1-E6D5-44EF-83AE-18032A7F7A4C}"/>
          </ac:grpSpMkLst>
        </pc:grpChg>
        <pc:grpChg chg="add del mod">
          <ac:chgData name="Jared Ostmeyer" userId="14c2a26e-6770-4957-ba92-de760a629e02" providerId="ADAL" clId="{C880CA5B-A204-4CF5-903A-2D33DAD0D08E}" dt="2019-11-19T04:34:18.375" v="1686" actId="478"/>
          <ac:grpSpMkLst>
            <pc:docMk/>
            <pc:sldMk cId="2400775455" sldId="256"/>
            <ac:grpSpMk id="25" creationId="{F1E60998-D074-47BD-8E70-5CDD4DD82ABF}"/>
          </ac:grpSpMkLst>
        </pc:grpChg>
        <pc:grpChg chg="add del mod">
          <ac:chgData name="Jared Ostmeyer" userId="14c2a26e-6770-4957-ba92-de760a629e02" providerId="ADAL" clId="{C880CA5B-A204-4CF5-903A-2D33DAD0D08E}" dt="2019-11-19T04:28:23.381" v="1543" actId="478"/>
          <ac:grpSpMkLst>
            <pc:docMk/>
            <pc:sldMk cId="2400775455" sldId="256"/>
            <ac:grpSpMk id="27" creationId="{E1ED299B-12CD-45A7-B821-F4036D826C95}"/>
          </ac:grpSpMkLst>
        </pc:grpChg>
        <pc:grpChg chg="add del mod">
          <ac:chgData name="Jared Ostmeyer" userId="14c2a26e-6770-4957-ba92-de760a629e02" providerId="ADAL" clId="{C880CA5B-A204-4CF5-903A-2D33DAD0D08E}" dt="2019-11-19T04:26:30.444" v="1441" actId="478"/>
          <ac:grpSpMkLst>
            <pc:docMk/>
            <pc:sldMk cId="2400775455" sldId="256"/>
            <ac:grpSpMk id="28" creationId="{1E87EAAD-F9A5-4198-AE0E-7AB5020E0FF5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0" creationId="{484BFD71-6CBC-4E83-B218-FCF419DE7FB2}"/>
          </ac:grpSpMkLst>
        </pc:grpChg>
        <pc:grpChg chg="add mo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1" creationId="{A041062A-D1A1-495A-8A9F-8720EDA180C1}"/>
          </ac:grpSpMkLst>
        </pc:grpChg>
        <pc:grpChg chg="add mod ord">
          <ac:chgData name="Jared Ostmeyer" userId="14c2a26e-6770-4957-ba92-de760a629e02" providerId="ADAL" clId="{C880CA5B-A204-4CF5-903A-2D33DAD0D08E}" dt="2019-11-19T04:34:51.488" v="1709" actId="1036"/>
          <ac:grpSpMkLst>
            <pc:docMk/>
            <pc:sldMk cId="2400775455" sldId="256"/>
            <ac:grpSpMk id="65" creationId="{B651876C-6AEE-4DED-AC04-47D16092E61B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39" creationId="{93ABDD61-6647-428C-B457-0B9E4F618318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42" creationId="{88DC7139-308F-4641-BBA0-9E0148E2833B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145" creationId="{F46F3D73-9C8A-475F-8E97-8F302AC1D204}"/>
          </ac:grpSpMkLst>
        </pc:grpChg>
        <pc:grpChg chg="add del mod">
          <ac:chgData name="Jared Ostmeyer" userId="14c2a26e-6770-4957-ba92-de760a629e02" providerId="ADAL" clId="{C880CA5B-A204-4CF5-903A-2D33DAD0D08E}" dt="2019-11-19T03:46:34.261" v="663" actId="478"/>
          <ac:grpSpMkLst>
            <pc:docMk/>
            <pc:sldMk cId="2400775455" sldId="256"/>
            <ac:grpSpMk id="174" creationId="{E80E3675-ACA7-44A9-86F3-8B0EE2BD8402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75" creationId="{79ABC1A4-F40B-4E1D-8B61-E4084FB44F4E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76" creationId="{C59110E5-084A-406A-9A3F-31ED0DC6CCA9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182" creationId="{34DD2353-28ED-4666-A3D6-E54A3352B284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83" creationId="{788FFA25-9C0C-4C52-A27A-B9F80D5F09AE}"/>
          </ac:grpSpMkLst>
        </pc:grpChg>
        <pc:grpChg chg="mod">
          <ac:chgData name="Jared Ostmeyer" userId="14c2a26e-6770-4957-ba92-de760a629e02" providerId="ADAL" clId="{C880CA5B-A204-4CF5-903A-2D33DAD0D08E}" dt="2019-11-19T03:43:14.061" v="597" actId="555"/>
          <ac:grpSpMkLst>
            <pc:docMk/>
            <pc:sldMk cId="2400775455" sldId="256"/>
            <ac:grpSpMk id="184" creationId="{A2D0ED4F-D6C9-4094-B949-ECD06EE0EEBA}"/>
          </ac:grpSpMkLst>
        </pc:grpChg>
        <pc:grpChg chg="add del mod">
          <ac:chgData name="Jared Ostmeyer" userId="14c2a26e-6770-4957-ba92-de760a629e02" providerId="ADAL" clId="{C880CA5B-A204-4CF5-903A-2D33DAD0D08E}" dt="2019-11-19T03:46:20.714" v="656"/>
          <ac:grpSpMkLst>
            <pc:docMk/>
            <pc:sldMk cId="2400775455" sldId="256"/>
            <ac:grpSpMk id="216" creationId="{AD576F8F-034C-4BDE-86E5-1C37A2C6BB80}"/>
          </ac:grpSpMkLst>
        </pc:grpChg>
        <pc:grpChg chg="mod">
          <ac:chgData name="Jared Ostmeyer" userId="14c2a26e-6770-4957-ba92-de760a629e02" providerId="ADAL" clId="{C880CA5B-A204-4CF5-903A-2D33DAD0D08E}" dt="2019-11-19T03:46:02.565" v="651"/>
          <ac:grpSpMkLst>
            <pc:docMk/>
            <pc:sldMk cId="2400775455" sldId="256"/>
            <ac:grpSpMk id="217" creationId="{9AE41C54-7E01-4546-AEA2-995302343FC0}"/>
          </ac:grpSpMkLst>
        </pc:grpChg>
        <pc:grpChg chg="mod">
          <ac:chgData name="Jared Ostmeyer" userId="14c2a26e-6770-4957-ba92-de760a629e02" providerId="ADAL" clId="{C880CA5B-A204-4CF5-903A-2D33DAD0D08E}" dt="2019-11-19T03:46:02.565" v="651"/>
          <ac:grpSpMkLst>
            <pc:docMk/>
            <pc:sldMk cId="2400775455" sldId="256"/>
            <ac:grpSpMk id="218" creationId="{7FA2C86C-11F7-4DCF-9A43-C401EF0CD2F2}"/>
          </ac:grpSpMkLst>
        </pc:grpChg>
        <pc:grpChg chg="add del mod">
          <ac:chgData name="Jared Ostmeyer" userId="14c2a26e-6770-4957-ba92-de760a629e02" providerId="ADAL" clId="{C880CA5B-A204-4CF5-903A-2D33DAD0D08E}" dt="2019-11-19T03:46:20.338" v="655"/>
          <ac:grpSpMkLst>
            <pc:docMk/>
            <pc:sldMk cId="2400775455" sldId="256"/>
            <ac:grpSpMk id="224" creationId="{A83C97A7-779C-4D7B-AC5B-E174E904EAE4}"/>
          </ac:grpSpMkLst>
        </pc:grpChg>
        <pc:grpChg chg="mod">
          <ac:chgData name="Jared Ostmeyer" userId="14c2a26e-6770-4957-ba92-de760a629e02" providerId="ADAL" clId="{C880CA5B-A204-4CF5-903A-2D33DAD0D08E}" dt="2019-11-19T03:46:02.897" v="652"/>
          <ac:grpSpMkLst>
            <pc:docMk/>
            <pc:sldMk cId="2400775455" sldId="256"/>
            <ac:grpSpMk id="226" creationId="{04E8C06F-2D01-4BAF-A21F-D993D8CF541F}"/>
          </ac:grpSpMkLst>
        </pc:grpChg>
        <pc:grpChg chg="mod">
          <ac:chgData name="Jared Ostmeyer" userId="14c2a26e-6770-4957-ba92-de760a629e02" providerId="ADAL" clId="{C880CA5B-A204-4CF5-903A-2D33DAD0D08E}" dt="2019-11-19T03:46:02.897" v="652"/>
          <ac:grpSpMkLst>
            <pc:docMk/>
            <pc:sldMk cId="2400775455" sldId="256"/>
            <ac:grpSpMk id="227" creationId="{D010ADBD-600C-45AB-B773-628A3EFD9574}"/>
          </ac:grpSpMkLst>
        </pc:grpChg>
        <pc:grpChg chg="add del mod">
          <ac:chgData name="Jared Ostmeyer" userId="14c2a26e-6770-4957-ba92-de760a629e02" providerId="ADAL" clId="{C880CA5B-A204-4CF5-903A-2D33DAD0D08E}" dt="2019-11-19T03:46:20.064" v="654"/>
          <ac:grpSpMkLst>
            <pc:docMk/>
            <pc:sldMk cId="2400775455" sldId="256"/>
            <ac:grpSpMk id="235" creationId="{D81B93B0-C859-4BCA-B3D2-1A2914861F90}"/>
          </ac:grpSpMkLst>
        </pc:grpChg>
        <pc:grpChg chg="mod">
          <ac:chgData name="Jared Ostmeyer" userId="14c2a26e-6770-4957-ba92-de760a629e02" providerId="ADAL" clId="{C880CA5B-A204-4CF5-903A-2D33DAD0D08E}" dt="2019-11-19T03:46:03.528" v="653"/>
          <ac:grpSpMkLst>
            <pc:docMk/>
            <pc:sldMk cId="2400775455" sldId="256"/>
            <ac:grpSpMk id="236" creationId="{8024BB94-C6DE-470B-9E39-14D2E8378E72}"/>
          </ac:grpSpMkLst>
        </pc:grpChg>
        <pc:grpChg chg="mod">
          <ac:chgData name="Jared Ostmeyer" userId="14c2a26e-6770-4957-ba92-de760a629e02" providerId="ADAL" clId="{C880CA5B-A204-4CF5-903A-2D33DAD0D08E}" dt="2019-11-19T03:46:03.528" v="653"/>
          <ac:grpSpMkLst>
            <pc:docMk/>
            <pc:sldMk cId="2400775455" sldId="256"/>
            <ac:grpSpMk id="237" creationId="{F6629777-A063-45E4-9258-6C84C764DE6F}"/>
          </ac:grpSpMkLst>
        </pc:grpChg>
        <pc:grpChg chg="add del mod">
          <ac:chgData name="Jared Ostmeyer" userId="14c2a26e-6770-4957-ba92-de760a629e02" providerId="ADAL" clId="{C880CA5B-A204-4CF5-903A-2D33DAD0D08E}" dt="2019-11-19T03:46:27.075" v="662"/>
          <ac:grpSpMkLst>
            <pc:docMk/>
            <pc:sldMk cId="2400775455" sldId="256"/>
            <ac:grpSpMk id="243" creationId="{130127DC-9057-490B-918B-8816AE1F1FB9}"/>
          </ac:grpSpMkLst>
        </pc:grpChg>
        <pc:grpChg chg="mod">
          <ac:chgData name="Jared Ostmeyer" userId="14c2a26e-6770-4957-ba92-de760a629e02" providerId="ADAL" clId="{C880CA5B-A204-4CF5-903A-2D33DAD0D08E}" dt="2019-11-19T03:46:22.991" v="657"/>
          <ac:grpSpMkLst>
            <pc:docMk/>
            <pc:sldMk cId="2400775455" sldId="256"/>
            <ac:grpSpMk id="244" creationId="{5665FFCC-13EB-4253-9107-1F3367CFC013}"/>
          </ac:grpSpMkLst>
        </pc:grpChg>
        <pc:grpChg chg="mod">
          <ac:chgData name="Jared Ostmeyer" userId="14c2a26e-6770-4957-ba92-de760a629e02" providerId="ADAL" clId="{C880CA5B-A204-4CF5-903A-2D33DAD0D08E}" dt="2019-11-19T03:46:22.991" v="657"/>
          <ac:grpSpMkLst>
            <pc:docMk/>
            <pc:sldMk cId="2400775455" sldId="256"/>
            <ac:grpSpMk id="245" creationId="{1F069A6D-6353-4D8E-90F3-41D3F793586F}"/>
          </ac:grpSpMkLst>
        </pc:grpChg>
        <pc:grpChg chg="add del mod">
          <ac:chgData name="Jared Ostmeyer" userId="14c2a26e-6770-4957-ba92-de760a629e02" providerId="ADAL" clId="{C880CA5B-A204-4CF5-903A-2D33DAD0D08E}" dt="2019-11-19T03:46:26.895" v="661"/>
          <ac:grpSpMkLst>
            <pc:docMk/>
            <pc:sldMk cId="2400775455" sldId="256"/>
            <ac:grpSpMk id="251" creationId="{4A5F4502-7003-4666-86AA-6768DD6580A9}"/>
          </ac:grpSpMkLst>
        </pc:grpChg>
        <pc:grpChg chg="mod">
          <ac:chgData name="Jared Ostmeyer" userId="14c2a26e-6770-4957-ba92-de760a629e02" providerId="ADAL" clId="{C880CA5B-A204-4CF5-903A-2D33DAD0D08E}" dt="2019-11-19T03:46:23.204" v="658"/>
          <ac:grpSpMkLst>
            <pc:docMk/>
            <pc:sldMk cId="2400775455" sldId="256"/>
            <ac:grpSpMk id="252" creationId="{63DDCC1F-7C86-4022-8D4D-41F5DE3D5042}"/>
          </ac:grpSpMkLst>
        </pc:grpChg>
        <pc:grpChg chg="mod">
          <ac:chgData name="Jared Ostmeyer" userId="14c2a26e-6770-4957-ba92-de760a629e02" providerId="ADAL" clId="{C880CA5B-A204-4CF5-903A-2D33DAD0D08E}" dt="2019-11-19T03:46:23.204" v="658"/>
          <ac:grpSpMkLst>
            <pc:docMk/>
            <pc:sldMk cId="2400775455" sldId="256"/>
            <ac:grpSpMk id="253" creationId="{7020F3C6-0BD1-41AD-AF59-B870BBDE692A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259" creationId="{185277F4-6961-43BE-A2F1-C75C2A154B95}"/>
          </ac:grpSpMkLst>
        </pc:grpChg>
        <pc:grpChg chg="add del mod">
          <ac:chgData name="Jared Ostmeyer" userId="14c2a26e-6770-4957-ba92-de760a629e02" providerId="ADAL" clId="{C880CA5B-A204-4CF5-903A-2D33DAD0D08E}" dt="2019-11-19T03:46:26.686" v="660"/>
          <ac:grpSpMkLst>
            <pc:docMk/>
            <pc:sldMk cId="2400775455" sldId="256"/>
            <ac:grpSpMk id="265" creationId="{1C12F65D-23B2-413E-BBAF-8F8E9BDA0811}"/>
          </ac:grpSpMkLst>
        </pc:grpChg>
        <pc:grpChg chg="mod">
          <ac:chgData name="Jared Ostmeyer" userId="14c2a26e-6770-4957-ba92-de760a629e02" providerId="ADAL" clId="{C880CA5B-A204-4CF5-903A-2D33DAD0D08E}" dt="2019-11-19T03:46:23.363" v="659"/>
          <ac:grpSpMkLst>
            <pc:docMk/>
            <pc:sldMk cId="2400775455" sldId="256"/>
            <ac:grpSpMk id="274" creationId="{BE46B2DB-229E-4233-96BF-F264CAA50D27}"/>
          </ac:grpSpMkLst>
        </pc:grpChg>
        <pc:grpChg chg="mod">
          <ac:chgData name="Jared Ostmeyer" userId="14c2a26e-6770-4957-ba92-de760a629e02" providerId="ADAL" clId="{C880CA5B-A204-4CF5-903A-2D33DAD0D08E}" dt="2019-11-19T03:46:23.363" v="659"/>
          <ac:grpSpMkLst>
            <pc:docMk/>
            <pc:sldMk cId="2400775455" sldId="256"/>
            <ac:grpSpMk id="277" creationId="{E8946DE0-D8AB-42FF-9B16-340E08F8671B}"/>
          </ac:grpSpMkLst>
        </pc:grpChg>
        <pc:grpChg chg="del">
          <ac:chgData name="Jared Ostmeyer" userId="14c2a26e-6770-4957-ba92-de760a629e02" providerId="ADAL" clId="{C880CA5B-A204-4CF5-903A-2D33DAD0D08E}" dt="2019-11-19T03:19:55.991" v="5" actId="478"/>
          <ac:grpSpMkLst>
            <pc:docMk/>
            <pc:sldMk cId="2400775455" sldId="256"/>
            <ac:grpSpMk id="279" creationId="{2371F4F5-5FEC-429B-8531-4445C91C4974}"/>
          </ac:grpSpMkLst>
        </pc:grpChg>
        <pc:grpChg chg="del">
          <ac:chgData name="Jared Ostmeyer" userId="14c2a26e-6770-4957-ba92-de760a629e02" providerId="ADAL" clId="{C880CA5B-A204-4CF5-903A-2D33DAD0D08E}" dt="2019-11-19T03:19:46.744" v="1" actId="478"/>
          <ac:grpSpMkLst>
            <pc:docMk/>
            <pc:sldMk cId="2400775455" sldId="256"/>
            <ac:grpSpMk id="299" creationId="{89C87480-DCE3-455C-A8C5-76756B56C27D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21" creationId="{6BF458C8-FFDB-494E-A5E3-ED28D025C77A}"/>
          </ac:grpSpMkLst>
        </pc:grpChg>
        <pc:grpChg chg="mod">
          <ac:chgData name="Jared Ostmeyer" userId="14c2a26e-6770-4957-ba92-de760a629e02" providerId="ADAL" clId="{C880CA5B-A204-4CF5-903A-2D33DAD0D08E}" dt="2019-11-19T03:46:34.573" v="664"/>
          <ac:grpSpMkLst>
            <pc:docMk/>
            <pc:sldMk cId="2400775455" sldId="256"/>
            <ac:grpSpMk id="333" creationId="{427B67D7-B533-4F87-8A79-3ED91EF9A354}"/>
          </ac:grpSpMkLst>
        </pc:grpChg>
        <pc:grpChg chg="mod">
          <ac:chgData name="Jared Ostmeyer" userId="14c2a26e-6770-4957-ba92-de760a629e02" providerId="ADAL" clId="{C880CA5B-A204-4CF5-903A-2D33DAD0D08E}" dt="2019-11-19T03:46:34.573" v="664"/>
          <ac:grpSpMkLst>
            <pc:docMk/>
            <pc:sldMk cId="2400775455" sldId="256"/>
            <ac:grpSpMk id="334" creationId="{91522D85-C7B0-44FC-A2B3-2D551B45B4F8}"/>
          </ac:grpSpMkLst>
        </pc:grpChg>
        <pc:grpChg chg="add del mod">
          <ac:chgData name="Jared Ostmeyer" userId="14c2a26e-6770-4957-ba92-de760a629e02" providerId="ADAL" clId="{C880CA5B-A204-4CF5-903A-2D33DAD0D08E}" dt="2019-11-19T03:46:38.223" v="667"/>
          <ac:grpSpMkLst>
            <pc:docMk/>
            <pc:sldMk cId="2400775455" sldId="256"/>
            <ac:grpSpMk id="342" creationId="{13B5AD88-2424-45B0-B3D2-6F3EF6EC822F}"/>
          </ac:grpSpMkLst>
        </pc:grpChg>
        <pc:grpChg chg="mod">
          <ac:chgData name="Jared Ostmeyer" userId="14c2a26e-6770-4957-ba92-de760a629e02" providerId="ADAL" clId="{C880CA5B-A204-4CF5-903A-2D33DAD0D08E}" dt="2019-11-19T03:46:37.534" v="666"/>
          <ac:grpSpMkLst>
            <pc:docMk/>
            <pc:sldMk cId="2400775455" sldId="256"/>
            <ac:grpSpMk id="343" creationId="{ACBB46E0-00FF-48D9-A2A5-F8C0EF87B0D2}"/>
          </ac:grpSpMkLst>
        </pc:grpChg>
        <pc:grpChg chg="mod">
          <ac:chgData name="Jared Ostmeyer" userId="14c2a26e-6770-4957-ba92-de760a629e02" providerId="ADAL" clId="{C880CA5B-A204-4CF5-903A-2D33DAD0D08E}" dt="2019-11-19T03:46:37.534" v="666"/>
          <ac:grpSpMkLst>
            <pc:docMk/>
            <pc:sldMk cId="2400775455" sldId="256"/>
            <ac:grpSpMk id="344" creationId="{4FC575F5-41B5-4417-BE42-6C0DC87DD951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50" creationId="{7D57D743-237E-4CD3-B0FC-BF5D09685178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51" creationId="{C974ABA5-1F1D-42E9-987F-4FB0F9E5EB7B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52" creationId="{3D1DD408-1DA8-4C2D-A5F9-885D36AB7EB8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58" creationId="{A92067FC-3971-49E1-AE4D-C9C4BF8FA618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59" creationId="{B951A68F-38C9-423B-BE79-930E843D482C}"/>
          </ac:grpSpMkLst>
        </pc:grpChg>
        <pc:grpChg chg="mod">
          <ac:chgData name="Jared Ostmeyer" userId="14c2a26e-6770-4957-ba92-de760a629e02" providerId="ADAL" clId="{C880CA5B-A204-4CF5-903A-2D33DAD0D08E}" dt="2019-11-19T03:47:01.925" v="676" actId="465"/>
          <ac:grpSpMkLst>
            <pc:docMk/>
            <pc:sldMk cId="2400775455" sldId="256"/>
            <ac:grpSpMk id="360" creationId="{E275CD46-2372-458A-BAC2-A84A8DFF9699}"/>
          </ac:grpSpMkLst>
        </pc:grpChg>
        <pc:grpChg chg="add del mod">
          <ac:chgData name="Jared Ostmeyer" userId="14c2a26e-6770-4957-ba92-de760a629e02" providerId="ADAL" clId="{C880CA5B-A204-4CF5-903A-2D33DAD0D08E}" dt="2019-11-19T04:13:43.883" v="1276" actId="478"/>
          <ac:grpSpMkLst>
            <pc:docMk/>
            <pc:sldMk cId="2400775455" sldId="256"/>
            <ac:grpSpMk id="366" creationId="{D640F390-9E19-474B-86EE-CF796F8C75B9}"/>
          </ac:grpSpMkLst>
        </pc:grpChg>
        <pc:grpChg chg="mod">
          <ac:chgData name="Jared Ostmeyer" userId="14c2a26e-6770-4957-ba92-de760a629e02" providerId="ADAL" clId="{C880CA5B-A204-4CF5-903A-2D33DAD0D08E}" dt="2019-11-19T03:46:42.903" v="670"/>
          <ac:grpSpMkLst>
            <pc:docMk/>
            <pc:sldMk cId="2400775455" sldId="256"/>
            <ac:grpSpMk id="367" creationId="{858C4EFB-3976-49D5-ADF0-442D06850791}"/>
          </ac:grpSpMkLst>
        </pc:grpChg>
        <pc:grpChg chg="mod">
          <ac:chgData name="Jared Ostmeyer" userId="14c2a26e-6770-4957-ba92-de760a629e02" providerId="ADAL" clId="{C880CA5B-A204-4CF5-903A-2D33DAD0D08E}" dt="2019-11-19T03:46:42.903" v="670"/>
          <ac:grpSpMkLst>
            <pc:docMk/>
            <pc:sldMk cId="2400775455" sldId="256"/>
            <ac:grpSpMk id="368" creationId="{A643DEDC-8AC1-411F-A232-624B82875EEE}"/>
          </ac:grpSpMkLst>
        </pc:grpChg>
        <pc:grpChg chg="add del mod">
          <ac:chgData name="Jared Ostmeyer" userId="14c2a26e-6770-4957-ba92-de760a629e02" providerId="ADAL" clId="{C880CA5B-A204-4CF5-903A-2D33DAD0D08E}" dt="2019-11-19T04:04:47.934" v="942" actId="478"/>
          <ac:grpSpMkLst>
            <pc:docMk/>
            <pc:sldMk cId="2400775455" sldId="256"/>
            <ac:grpSpMk id="374" creationId="{0BB26AD5-CB8D-44AA-9DF6-CB9B72A4CFF0}"/>
          </ac:grpSpMkLst>
        </pc:grpChg>
        <pc:grpChg chg="mod">
          <ac:chgData name="Jared Ostmeyer" userId="14c2a26e-6770-4957-ba92-de760a629e02" providerId="ADAL" clId="{C880CA5B-A204-4CF5-903A-2D33DAD0D08E}" dt="2019-11-19T03:57:33.039" v="677"/>
          <ac:grpSpMkLst>
            <pc:docMk/>
            <pc:sldMk cId="2400775455" sldId="256"/>
            <ac:grpSpMk id="375" creationId="{C6DF0A09-0DF0-4F70-BDD2-F6AAFBFDF822}"/>
          </ac:grpSpMkLst>
        </pc:grpChg>
        <pc:grpChg chg="mod">
          <ac:chgData name="Jared Ostmeyer" userId="14c2a26e-6770-4957-ba92-de760a629e02" providerId="ADAL" clId="{C880CA5B-A204-4CF5-903A-2D33DAD0D08E}" dt="2019-11-19T03:57:33.039" v="677"/>
          <ac:grpSpMkLst>
            <pc:docMk/>
            <pc:sldMk cId="2400775455" sldId="256"/>
            <ac:grpSpMk id="376" creationId="{955F131D-7BB7-46F0-B519-AE58969F5684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89" creationId="{0253CC89-08F7-4AD0-8FAC-CB19BC22326C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391" creationId="{76C50BD0-BA61-482F-97A3-AA3D7F1E567F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392" creationId="{B69B9EAE-A328-4883-AE64-BB29A3F0CD89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398" creationId="{5B3F017C-AF6E-4914-BBA7-4603061EBD5F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00" creationId="{182C490C-4D36-485D-97EB-8A8E51DBFE17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01" creationId="{4D441371-D0E8-425C-B5D3-1ECD29E081A0}"/>
          </ac:grpSpMkLst>
        </pc:grpChg>
        <pc:grpChg chg="add mod ord">
          <ac:chgData name="Jared Ostmeyer" userId="14c2a26e-6770-4957-ba92-de760a629e02" providerId="ADAL" clId="{C880CA5B-A204-4CF5-903A-2D33DAD0D08E}" dt="2019-11-19T04:31:48.325" v="1655" actId="1036"/>
          <ac:grpSpMkLst>
            <pc:docMk/>
            <pc:sldMk cId="2400775455" sldId="256"/>
            <ac:grpSpMk id="407" creationId="{0DF4B1EB-902A-4EE1-85BB-12A742735B99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09" creationId="{D27C069C-0AB4-4F06-85B4-9DCA0D15342F}"/>
          </ac:grpSpMkLst>
        </pc:grpChg>
        <pc:grpChg chg="mod">
          <ac:chgData name="Jared Ostmeyer" userId="14c2a26e-6770-4957-ba92-de760a629e02" providerId="ADAL" clId="{C880CA5B-A204-4CF5-903A-2D33DAD0D08E}" dt="2019-11-19T04:17:27.541" v="1347"/>
          <ac:grpSpMkLst>
            <pc:docMk/>
            <pc:sldMk cId="2400775455" sldId="256"/>
            <ac:grpSpMk id="410" creationId="{F49543E5-52FB-4CF4-917B-652CFA588287}"/>
          </ac:grpSpMkLst>
        </pc:grpChg>
        <pc:grpChg chg="add del mod">
          <ac:chgData name="Jared Ostmeyer" userId="14c2a26e-6770-4957-ba92-de760a629e02" providerId="ADAL" clId="{C880CA5B-A204-4CF5-903A-2D33DAD0D08E}" dt="2019-11-19T04:04:13.760" v="938" actId="478"/>
          <ac:grpSpMkLst>
            <pc:docMk/>
            <pc:sldMk cId="2400775455" sldId="256"/>
            <ac:grpSpMk id="416" creationId="{79F42B28-C234-4934-89CF-C9C3265C5C43}"/>
          </ac:grpSpMkLst>
        </pc:grpChg>
        <pc:grpChg chg="add del mod">
          <ac:chgData name="Jared Ostmeyer" userId="14c2a26e-6770-4957-ba92-de760a629e02" providerId="ADAL" clId="{C880CA5B-A204-4CF5-903A-2D33DAD0D08E}" dt="2019-11-19T04:16:49.734" v="1346" actId="478"/>
          <ac:grpSpMkLst>
            <pc:docMk/>
            <pc:sldMk cId="2400775455" sldId="256"/>
            <ac:grpSpMk id="425" creationId="{F71F1246-77C7-4EE4-A1D2-45E815620AFD}"/>
          </ac:grpSpMkLst>
        </pc:grpChg>
        <pc:grpChg chg="add del mod">
          <ac:chgData name="Jared Ostmeyer" userId="14c2a26e-6770-4957-ba92-de760a629e02" providerId="ADAL" clId="{C880CA5B-A204-4CF5-903A-2D33DAD0D08E}" dt="2019-11-19T04:22:39.527" v="1375" actId="165"/>
          <ac:grpSpMkLst>
            <pc:docMk/>
            <pc:sldMk cId="2400775455" sldId="256"/>
            <ac:grpSpMk id="435" creationId="{32D98787-BB07-464B-9F40-00DDA7DC4C72}"/>
          </ac:grpSpMkLst>
        </pc:grpChg>
        <pc:grpChg chg="add del mod">
          <ac:chgData name="Jared Ostmeyer" userId="14c2a26e-6770-4957-ba92-de760a629e02" providerId="ADAL" clId="{C880CA5B-A204-4CF5-903A-2D33DAD0D08E}" dt="2019-11-19T04:30:49.526" v="1621" actId="478"/>
          <ac:grpSpMkLst>
            <pc:docMk/>
            <pc:sldMk cId="2400775455" sldId="256"/>
            <ac:grpSpMk id="438" creationId="{0C38FF52-B34C-40CB-BFB9-4C5C1764A3BD}"/>
          </ac:grpSpMkLst>
        </pc:grpChg>
        <pc:grpChg chg="add del mod">
          <ac:chgData name="Jared Ostmeyer" userId="14c2a26e-6770-4957-ba92-de760a629e02" providerId="ADAL" clId="{C880CA5B-A204-4CF5-903A-2D33DAD0D08E}" dt="2019-11-19T04:28:54.663" v="1549" actId="165"/>
          <ac:grpSpMkLst>
            <pc:docMk/>
            <pc:sldMk cId="2400775455" sldId="256"/>
            <ac:grpSpMk id="456" creationId="{877A188D-AB54-4352-8200-656F9D343C5B}"/>
          </ac:grpSpMkLst>
        </pc:grpChg>
        <pc:grpChg chg="add del mod">
          <ac:chgData name="Jared Ostmeyer" userId="14c2a26e-6770-4957-ba92-de760a629e02" providerId="ADAL" clId="{C880CA5B-A204-4CF5-903A-2D33DAD0D08E}" dt="2019-11-19T04:32:51.118" v="1659" actId="165"/>
          <ac:grpSpMkLst>
            <pc:docMk/>
            <pc:sldMk cId="2400775455" sldId="256"/>
            <ac:grpSpMk id="459" creationId="{596AAEF4-B355-45DC-899E-CB8775AB9579}"/>
          </ac:grpSpMkLst>
        </pc:grpChg>
        <pc:cxnChg chg="del mod">
          <ac:chgData name="Jared Ostmeyer" userId="14c2a26e-6770-4957-ba92-de760a629e02" providerId="ADAL" clId="{C880CA5B-A204-4CF5-903A-2D33DAD0D08E}" dt="2019-11-19T04:30:53.372" v="1622" actId="478"/>
          <ac:cxnSpMkLst>
            <pc:docMk/>
            <pc:sldMk cId="2400775455" sldId="256"/>
            <ac:cxnSpMk id="8" creationId="{BEF1248D-03BB-427A-8412-59471792C5AF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69" creationId="{5101ADFB-603A-4A0A-9387-F16A80059E1B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70" creationId="{4D39FDD2-A53C-4C5A-915A-F2D98AAF5B00}"/>
          </ac:cxnSpMkLst>
        </pc:cxnChg>
        <pc:cxnChg chg="add mod">
          <ac:chgData name="Jared Ostmeyer" userId="14c2a26e-6770-4957-ba92-de760a629e02" providerId="ADAL" clId="{C880CA5B-A204-4CF5-903A-2D33DAD0D08E}" dt="2019-11-19T03:42:22.266" v="587" actId="1035"/>
          <ac:cxnSpMkLst>
            <pc:docMk/>
            <pc:sldMk cId="2400775455" sldId="256"/>
            <ac:cxnSpMk id="172" creationId="{E17A7F37-D829-4000-97F2-457FAC91D64E}"/>
          </ac:cxnSpMkLst>
        </pc:cxnChg>
        <pc:cxnChg chg="add mod">
          <ac:chgData name="Jared Ostmeyer" userId="14c2a26e-6770-4957-ba92-de760a629e02" providerId="ADAL" clId="{C880CA5B-A204-4CF5-903A-2D33DAD0D08E}" dt="2019-11-19T03:42:00.471" v="581" actId="164"/>
          <ac:cxnSpMkLst>
            <pc:docMk/>
            <pc:sldMk cId="2400775455" sldId="256"/>
            <ac:cxnSpMk id="173" creationId="{7EEABFC2-7037-4D87-99F8-60D5F2230ED3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97" creationId="{C4C2B315-D2C3-4AD9-8844-34C5F42E2273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98" creationId="{4E6C1586-D6A2-473C-B732-F17E0C846788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199" creationId="{27F9C4AF-5871-4AE4-816C-68C714DD6729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2" creationId="{5510809A-CAD3-4878-8DFD-48350B552EAA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3" creationId="{DBA83A28-4F6B-4FC8-877C-77733EB2A915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4" creationId="{34BEEF6D-D082-4621-8BD3-0487C882E2D6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7" creationId="{E4B67849-82F0-4803-927F-F0CB973C3A16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8" creationId="{763E504D-267F-47C0-926F-E5CE867DB94D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09" creationId="{BC6AF774-B206-4F01-A978-94B659E9977E}"/>
          </ac:cxnSpMkLst>
        </pc:cxnChg>
        <pc:cxnChg chg="del mod">
          <ac:chgData name="Jared Ostmeyer" userId="14c2a26e-6770-4957-ba92-de760a629e02" providerId="ADAL" clId="{C880CA5B-A204-4CF5-903A-2D33DAD0D08E}" dt="2019-11-19T04:13:40.060" v="1275" actId="478"/>
          <ac:cxnSpMkLst>
            <pc:docMk/>
            <pc:sldMk cId="2400775455" sldId="256"/>
            <ac:cxnSpMk id="212" creationId="{BFF2C5D4-D1DE-4B7D-AA12-8F72F649F1AC}"/>
          </ac:cxnSpMkLst>
        </pc:cxnChg>
        <pc:cxnChg chg="del mod">
          <ac:chgData name="Jared Ostmeyer" userId="14c2a26e-6770-4957-ba92-de760a629e02" providerId="ADAL" clId="{C880CA5B-A204-4CF5-903A-2D33DAD0D08E}" dt="2019-11-19T04:30:53.372" v="1622" actId="478"/>
          <ac:cxnSpMkLst>
            <pc:docMk/>
            <pc:sldMk cId="2400775455" sldId="256"/>
            <ac:cxnSpMk id="229" creationId="{ED1A5F7A-0EC6-41F6-B19A-E2BD4C41CA9A}"/>
          </ac:cxnSpMkLst>
        </pc:cxnChg>
        <pc:cxnChg chg="mod">
          <ac:chgData name="Jared Ostmeyer" userId="14c2a26e-6770-4957-ba92-de760a629e02" providerId="ADAL" clId="{C880CA5B-A204-4CF5-903A-2D33DAD0D08E}" dt="2019-11-19T03:20:31.505" v="10" actId="164"/>
          <ac:cxnSpMkLst>
            <pc:docMk/>
            <pc:sldMk cId="2400775455" sldId="256"/>
            <ac:cxnSpMk id="316" creationId="{FC3D3487-E574-4A8E-8830-D2FA4396779E}"/>
          </ac:cxnSpMkLst>
        </pc:cxnChg>
        <pc:cxnChg chg="mod">
          <ac:chgData name="Jared Ostmeyer" userId="14c2a26e-6770-4957-ba92-de760a629e02" providerId="ADAL" clId="{C880CA5B-A204-4CF5-903A-2D33DAD0D08E}" dt="2019-11-19T03:20:31.505" v="10" actId="164"/>
          <ac:cxnSpMkLst>
            <pc:docMk/>
            <pc:sldMk cId="2400775455" sldId="256"/>
            <ac:cxnSpMk id="317" creationId="{DEDBC956-EDD6-405D-8AC9-28419FD6A3C7}"/>
          </ac:cxnSpMkLst>
        </pc:cxnChg>
        <pc:cxnChg chg="mod">
          <ac:chgData name="Jared Ostmeyer" userId="14c2a26e-6770-4957-ba92-de760a629e02" providerId="ADAL" clId="{C880CA5B-A204-4CF5-903A-2D33DAD0D08E}" dt="2019-11-19T03:32:01.653" v="324" actId="164"/>
          <ac:cxnSpMkLst>
            <pc:docMk/>
            <pc:sldMk cId="2400775455" sldId="256"/>
            <ac:cxnSpMk id="322" creationId="{41258694-CB58-40FE-81A5-BEC75D58CA47}"/>
          </ac:cxnSpMkLst>
        </pc:cxnChg>
        <pc:cxnChg chg="mod">
          <ac:chgData name="Jared Ostmeyer" userId="14c2a26e-6770-4957-ba92-de760a629e02" providerId="ADAL" clId="{C880CA5B-A204-4CF5-903A-2D33DAD0D08E}" dt="2019-11-19T03:32:01.653" v="324" actId="164"/>
          <ac:cxnSpMkLst>
            <pc:docMk/>
            <pc:sldMk cId="2400775455" sldId="256"/>
            <ac:cxnSpMk id="323" creationId="{F4B0C7B7-A442-467B-8A75-A92D8A9B1EDF}"/>
          </ac:cxnSpMkLst>
        </pc:cxnChg>
        <pc:cxnChg chg="mod">
          <ac:chgData name="Jared Ostmeyer" userId="14c2a26e-6770-4957-ba92-de760a629e02" providerId="ADAL" clId="{C880CA5B-A204-4CF5-903A-2D33DAD0D08E}" dt="2019-11-19T03:20:44.588" v="13" actId="164"/>
          <ac:cxnSpMkLst>
            <pc:docMk/>
            <pc:sldMk cId="2400775455" sldId="256"/>
            <ac:cxnSpMk id="326" creationId="{417B23FA-30E1-4ADD-A065-F2985139A38A}"/>
          </ac:cxnSpMkLst>
        </pc:cxnChg>
        <pc:cxnChg chg="mod">
          <ac:chgData name="Jared Ostmeyer" userId="14c2a26e-6770-4957-ba92-de760a629e02" providerId="ADAL" clId="{C880CA5B-A204-4CF5-903A-2D33DAD0D08E}" dt="2019-11-19T03:20:23.564" v="9" actId="164"/>
          <ac:cxnSpMkLst>
            <pc:docMk/>
            <pc:sldMk cId="2400775455" sldId="256"/>
            <ac:cxnSpMk id="327" creationId="{A51052F0-9427-4A0F-9F72-A30A473536A1}"/>
          </ac:cxnSpMkLst>
        </pc:cxnChg>
        <pc:cxnChg chg="mod">
          <ac:chgData name="Jared Ostmeyer" userId="14c2a26e-6770-4957-ba92-de760a629e02" providerId="ADAL" clId="{C880CA5B-A204-4CF5-903A-2D33DAD0D08E}" dt="2019-11-19T03:20:23.564" v="9" actId="164"/>
          <ac:cxnSpMkLst>
            <pc:docMk/>
            <pc:sldMk cId="2400775455" sldId="256"/>
            <ac:cxnSpMk id="328" creationId="{52589DFD-ECAA-4819-9D4E-993160CAA394}"/>
          </ac:cxnSpMkLst>
        </pc:cxnChg>
        <pc:cxnChg chg="mod">
          <ac:chgData name="Jared Ostmeyer" userId="14c2a26e-6770-4957-ba92-de760a629e02" providerId="ADAL" clId="{C880CA5B-A204-4CF5-903A-2D33DAD0D08E}" dt="2019-11-19T03:20:23.564" v="9" actId="164"/>
          <ac:cxnSpMkLst>
            <pc:docMk/>
            <pc:sldMk cId="2400775455" sldId="256"/>
            <ac:cxnSpMk id="329" creationId="{D6196CAE-A127-4A6A-B3B5-F12A8D602D53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330" creationId="{48168579-32A3-4FF8-B4F0-0033C4E3971C}"/>
          </ac:cxnSpMkLst>
        </pc:cxnChg>
        <pc:cxnChg chg="del">
          <ac:chgData name="Jared Ostmeyer" userId="14c2a26e-6770-4957-ba92-de760a629e02" providerId="ADAL" clId="{C880CA5B-A204-4CF5-903A-2D33DAD0D08E}" dt="2019-11-19T03:19:51.385" v="3" actId="478"/>
          <ac:cxnSpMkLst>
            <pc:docMk/>
            <pc:sldMk cId="2400775455" sldId="256"/>
            <ac:cxnSpMk id="331" creationId="{42741D8C-ECA8-475D-ABB1-3B12792B4CF8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332" creationId="{6AC15EBB-4363-4214-92C9-DAEA9952A583}"/>
          </ac:cxnSpMkLst>
        </pc:cxnChg>
        <pc:cxnChg chg="add mod">
          <ac:chgData name="Jared Ostmeyer" userId="14c2a26e-6770-4957-ba92-de760a629e02" providerId="ADAL" clId="{C880CA5B-A204-4CF5-903A-2D33DAD0D08E}" dt="2019-11-19T04:01:25.507" v="836" actId="164"/>
          <ac:cxnSpMkLst>
            <pc:docMk/>
            <pc:sldMk cId="2400775455" sldId="256"/>
            <ac:cxnSpMk id="387" creationId="{ABA29A46-F0F7-47A7-B323-6805A4D0E365}"/>
          </ac:cxnSpMkLst>
        </pc:cxnChg>
        <pc:cxnChg chg="add mod topLvl">
          <ac:chgData name="Jared Ostmeyer" userId="14c2a26e-6770-4957-ba92-de760a629e02" providerId="ADAL" clId="{C880CA5B-A204-4CF5-903A-2D33DAD0D08E}" dt="2019-11-19T04:31:48.325" v="1655" actId="1036"/>
          <ac:cxnSpMkLst>
            <pc:docMk/>
            <pc:sldMk cId="2400775455" sldId="256"/>
            <ac:cxnSpMk id="388" creationId="{74827C66-970F-4765-A607-BE8417C27225}"/>
          </ac:cxnSpMkLst>
        </pc:cxnChg>
        <pc:cxnChg chg="add mod">
          <ac:chgData name="Jared Ostmeyer" userId="14c2a26e-6770-4957-ba92-de760a629e02" providerId="ADAL" clId="{C880CA5B-A204-4CF5-903A-2D33DAD0D08E}" dt="2019-11-19T04:31:48.325" v="1655" actId="1036"/>
          <ac:cxnSpMkLst>
            <pc:docMk/>
            <pc:sldMk cId="2400775455" sldId="256"/>
            <ac:cxnSpMk id="428" creationId="{50587CBD-9311-49EB-A28F-0F6C9A1F52AE}"/>
          </ac:cxnSpMkLst>
        </pc:cxnChg>
        <pc:cxnChg chg="add mod">
          <ac:chgData name="Jared Ostmeyer" userId="14c2a26e-6770-4957-ba92-de760a629e02" providerId="ADAL" clId="{C880CA5B-A204-4CF5-903A-2D33DAD0D08E}" dt="2019-11-19T04:31:48.325" v="1655" actId="1036"/>
          <ac:cxnSpMkLst>
            <pc:docMk/>
            <pc:sldMk cId="2400775455" sldId="256"/>
            <ac:cxnSpMk id="429" creationId="{7B6B6BA8-C9F7-42FA-A7D4-964631A38F1F}"/>
          </ac:cxnSpMkLst>
        </pc:cxnChg>
        <pc:cxnChg chg="add mod">
          <ac:chgData name="Jared Ostmeyer" userId="14c2a26e-6770-4957-ba92-de760a629e02" providerId="ADAL" clId="{C880CA5B-A204-4CF5-903A-2D33DAD0D08E}" dt="2019-11-19T04:34:51.488" v="1709" actId="1036"/>
          <ac:cxnSpMkLst>
            <pc:docMk/>
            <pc:sldMk cId="2400775455" sldId="256"/>
            <ac:cxnSpMk id="430" creationId="{B0432DA4-6980-43DC-ACAC-D5A622C9D7C2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1" creationId="{A062E806-5CEA-4B17-A68A-32E31DF37652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2" creationId="{CB39014A-2190-42C9-A757-00CC7369FA15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3" creationId="{9E401695-EA7C-4784-B15E-155BE819098B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4" creationId="{788D4314-1E2E-4DD3-895E-293ABD6606BC}"/>
          </ac:cxnSpMkLst>
        </pc:cxnChg>
        <pc:cxnChg chg="del">
          <ac:chgData name="Jared Ostmeyer" userId="14c2a26e-6770-4957-ba92-de760a629e02" providerId="ADAL" clId="{C880CA5B-A204-4CF5-903A-2D33DAD0D08E}" dt="2019-11-19T03:19:46.744" v="1" actId="478"/>
          <ac:cxnSpMkLst>
            <pc:docMk/>
            <pc:sldMk cId="2400775455" sldId="256"/>
            <ac:cxnSpMk id="447" creationId="{0E4BDE6B-B298-4BA3-9544-371E53A31B8D}"/>
          </ac:cxnSpMkLst>
        </pc:cxnChg>
        <pc:cxnChg chg="mod">
          <ac:chgData name="Jared Ostmeyer" userId="14c2a26e-6770-4957-ba92-de760a629e02" providerId="ADAL" clId="{C880CA5B-A204-4CF5-903A-2D33DAD0D08E}" dt="2019-11-19T03:33:06.297" v="430" actId="14100"/>
          <ac:cxnSpMkLst>
            <pc:docMk/>
            <pc:sldMk cId="2400775455" sldId="256"/>
            <ac:cxnSpMk id="448" creationId="{8D8369D4-5144-4AFB-BE7F-2C39D573F1E5}"/>
          </ac:cxnSpMkLst>
        </pc:cxnChg>
        <pc:cxnChg chg="del">
          <ac:chgData name="Jared Ostmeyer" userId="14c2a26e-6770-4957-ba92-de760a629e02" providerId="ADAL" clId="{C880CA5B-A204-4CF5-903A-2D33DAD0D08E}" dt="2019-11-19T03:19:52.674" v="4" actId="478"/>
          <ac:cxnSpMkLst>
            <pc:docMk/>
            <pc:sldMk cId="2400775455" sldId="256"/>
            <ac:cxnSpMk id="449" creationId="{EC86B54C-49B2-4834-B58B-BF97F3979B75}"/>
          </ac:cxnSpMkLst>
        </pc:cxnChg>
        <pc:cxnChg chg="del">
          <ac:chgData name="Jared Ostmeyer" userId="14c2a26e-6770-4957-ba92-de760a629e02" providerId="ADAL" clId="{C880CA5B-A204-4CF5-903A-2D33DAD0D08E}" dt="2019-11-19T03:19:48.721" v="2" actId="478"/>
          <ac:cxnSpMkLst>
            <pc:docMk/>
            <pc:sldMk cId="2400775455" sldId="256"/>
            <ac:cxnSpMk id="450" creationId="{B6C3EA07-D413-48C5-82A9-6C3EB3D1513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2300" y="1162050"/>
            <a:ext cx="5765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1162050"/>
            <a:ext cx="57658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51074"/>
            <a:ext cx="5486400" cy="1385029"/>
          </a:xfrm>
        </p:spPr>
        <p:txBody>
          <a:bodyPr anchor="b"/>
          <a:lstStyle>
            <a:lvl1pPr algn="ctr">
              <a:defRPr sz="3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89516"/>
            <a:ext cx="5486400" cy="960495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222" indent="0" algn="ctr">
              <a:buNone/>
              <a:defRPr sz="1160"/>
            </a:lvl2pPr>
            <a:lvl3pPr marL="530443" indent="0" algn="ctr">
              <a:buNone/>
              <a:defRPr sz="1044"/>
            </a:lvl3pPr>
            <a:lvl4pPr marL="795665" indent="0" algn="ctr">
              <a:buNone/>
              <a:defRPr sz="928"/>
            </a:lvl4pPr>
            <a:lvl5pPr marL="1060887" indent="0" algn="ctr">
              <a:buNone/>
              <a:defRPr sz="928"/>
            </a:lvl5pPr>
            <a:lvl6pPr marL="1326109" indent="0" algn="ctr">
              <a:buNone/>
              <a:defRPr sz="928"/>
            </a:lvl6pPr>
            <a:lvl7pPr marL="1591330" indent="0" algn="ctr">
              <a:buNone/>
              <a:defRPr sz="928"/>
            </a:lvl7pPr>
            <a:lvl8pPr marL="1856552" indent="0" algn="ctr">
              <a:buNone/>
              <a:defRPr sz="928"/>
            </a:lvl8pPr>
            <a:lvl9pPr marL="2121774" indent="0" algn="ctr">
              <a:buNone/>
              <a:defRPr sz="9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1806"/>
            <a:ext cx="1577340" cy="3371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1806"/>
            <a:ext cx="4640580" cy="3371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91806"/>
            <a:ext cx="6309360" cy="1654852"/>
          </a:xfrm>
        </p:spPr>
        <p:txBody>
          <a:bodyPr anchor="b"/>
          <a:lstStyle>
            <a:lvl1pPr>
              <a:defRPr sz="3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662314"/>
            <a:ext cx="6309360" cy="870247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222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44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665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887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6109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33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55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77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59032"/>
            <a:ext cx="3108960" cy="252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59032"/>
            <a:ext cx="3108960" cy="252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1807"/>
            <a:ext cx="6309360" cy="768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975230"/>
            <a:ext cx="3094672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453176"/>
            <a:ext cx="3094672" cy="2137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975230"/>
            <a:ext cx="3109913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453176"/>
            <a:ext cx="3109913" cy="2137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65218"/>
            <a:ext cx="2359342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72798"/>
            <a:ext cx="3703320" cy="2827154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193482"/>
            <a:ext cx="2359342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65218"/>
            <a:ext cx="2359342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72798"/>
            <a:ext cx="3703320" cy="2827154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222" indent="0">
              <a:buNone/>
              <a:defRPr sz="1624"/>
            </a:lvl2pPr>
            <a:lvl3pPr marL="530443" indent="0">
              <a:buNone/>
              <a:defRPr sz="1392"/>
            </a:lvl3pPr>
            <a:lvl4pPr marL="795665" indent="0">
              <a:buNone/>
              <a:defRPr sz="1160"/>
            </a:lvl4pPr>
            <a:lvl5pPr marL="1060887" indent="0">
              <a:buNone/>
              <a:defRPr sz="1160"/>
            </a:lvl5pPr>
            <a:lvl6pPr marL="1326109" indent="0">
              <a:buNone/>
              <a:defRPr sz="1160"/>
            </a:lvl6pPr>
            <a:lvl7pPr marL="1591330" indent="0">
              <a:buNone/>
              <a:defRPr sz="1160"/>
            </a:lvl7pPr>
            <a:lvl8pPr marL="1856552" indent="0">
              <a:buNone/>
              <a:defRPr sz="1160"/>
            </a:lvl8pPr>
            <a:lvl9pPr marL="2121774" indent="0">
              <a:buNone/>
              <a:defRPr sz="1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193482"/>
            <a:ext cx="2359342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1807"/>
            <a:ext cx="6309360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59032"/>
            <a:ext cx="6309360" cy="25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687272"/>
            <a:ext cx="164592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687272"/>
            <a:ext cx="246888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687272"/>
            <a:ext cx="164592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530443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611" indent="-132611" algn="l" defTabSz="530443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83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3054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276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498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719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941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916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4385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22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443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665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887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6109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33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55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774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AA8F29-48B5-4DAB-89A9-54945631445B}"/>
              </a:ext>
            </a:extLst>
          </p:cNvPr>
          <p:cNvGrpSpPr/>
          <p:nvPr/>
        </p:nvGrpSpPr>
        <p:grpSpPr>
          <a:xfrm>
            <a:off x="3192333" y="697538"/>
            <a:ext cx="365760" cy="521207"/>
            <a:chOff x="-827672" y="830680"/>
            <a:chExt cx="365760" cy="5212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4116B5-5F6A-4774-B366-5C77AED195FC}"/>
                </a:ext>
              </a:extLst>
            </p:cNvPr>
            <p:cNvSpPr/>
            <p:nvPr/>
          </p:nvSpPr>
          <p:spPr>
            <a:xfrm>
              <a:off x="-827672" y="991250"/>
              <a:ext cx="365760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599" b="1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9350377-3EFA-442A-8F21-749DD680855E}"/>
                </a:ext>
              </a:extLst>
            </p:cNvPr>
            <p:cNvCxnSpPr/>
            <p:nvPr/>
          </p:nvCxnSpPr>
          <p:spPr>
            <a:xfrm>
              <a:off x="-649756" y="830680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28BB1C9-D4AA-40CD-A775-73911EC07BCE}"/>
                </a:ext>
              </a:extLst>
            </p:cNvPr>
            <p:cNvCxnSpPr/>
            <p:nvPr/>
          </p:nvCxnSpPr>
          <p:spPr>
            <a:xfrm>
              <a:off x="-649756" y="1215038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ube 16">
            <a:extLst>
              <a:ext uri="{FF2B5EF4-FFF2-40B4-BE49-F238E27FC236}">
                <a16:creationId xmlns:a16="http://schemas.microsoft.com/office/drawing/2014/main" id="{0EF86037-86D9-4607-85D7-F55DF0851A5F}"/>
              </a:ext>
            </a:extLst>
          </p:cNvPr>
          <p:cNvSpPr/>
          <p:nvPr/>
        </p:nvSpPr>
        <p:spPr>
          <a:xfrm>
            <a:off x="3446419" y="2452627"/>
            <a:ext cx="670931" cy="3596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DKM</a:t>
            </a:r>
          </a:p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(MAX INSTANCE)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46F3D73-9C8A-475F-8E97-8F302AC1D204}"/>
              </a:ext>
            </a:extLst>
          </p:cNvPr>
          <p:cNvGrpSpPr/>
          <p:nvPr/>
        </p:nvGrpSpPr>
        <p:grpSpPr>
          <a:xfrm>
            <a:off x="3345056" y="283061"/>
            <a:ext cx="1034894" cy="274320"/>
            <a:chOff x="1214192" y="375955"/>
            <a:chExt cx="1034893" cy="27432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457D90D-3A61-4A04-A9F6-3B4CBA77D1C0}"/>
                </a:ext>
              </a:extLst>
            </p:cNvPr>
            <p:cNvSpPr/>
            <p:nvPr/>
          </p:nvSpPr>
          <p:spPr>
            <a:xfrm>
              <a:off x="1791885" y="375955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Numeric</a:t>
              </a:r>
            </a:p>
            <a:p>
              <a:pPr algn="ctr"/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(Cell Freq.)</a:t>
              </a:r>
              <a:endParaRPr lang="en-US" sz="599" b="1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9823EA-0C08-4079-87E5-B001A740AF05}"/>
                </a:ext>
              </a:extLst>
            </p:cNvPr>
            <p:cNvSpPr/>
            <p:nvPr/>
          </p:nvSpPr>
          <p:spPr>
            <a:xfrm>
              <a:off x="1214192" y="375955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599" b="1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8DC7139-308F-4641-BBA0-9E0148E2833B}"/>
              </a:ext>
            </a:extLst>
          </p:cNvPr>
          <p:cNvGrpSpPr/>
          <p:nvPr/>
        </p:nvGrpSpPr>
        <p:grpSpPr>
          <a:xfrm>
            <a:off x="3310290" y="316289"/>
            <a:ext cx="1034894" cy="274320"/>
            <a:chOff x="1214192" y="375955"/>
            <a:chExt cx="1034893" cy="27432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F242DA8-E9F8-45EB-9FA4-78C451117629}"/>
                </a:ext>
              </a:extLst>
            </p:cNvPr>
            <p:cNvSpPr/>
            <p:nvPr/>
          </p:nvSpPr>
          <p:spPr>
            <a:xfrm>
              <a:off x="1214192" y="375955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599" b="1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BFA1D70-9E3C-4A36-923A-BB9B4AE8B0BB}"/>
                </a:ext>
              </a:extLst>
            </p:cNvPr>
            <p:cNvSpPr/>
            <p:nvPr/>
          </p:nvSpPr>
          <p:spPr>
            <a:xfrm>
              <a:off x="1791885" y="375955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Numeric</a:t>
              </a:r>
            </a:p>
            <a:p>
              <a:pPr algn="ctr"/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(Cell Freq.)</a:t>
              </a:r>
              <a:endParaRPr lang="en-US" sz="599" b="1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ABDD61-6647-428C-B457-0B9E4F618318}"/>
              </a:ext>
            </a:extLst>
          </p:cNvPr>
          <p:cNvGrpSpPr/>
          <p:nvPr/>
        </p:nvGrpSpPr>
        <p:grpSpPr>
          <a:xfrm>
            <a:off x="3275523" y="349517"/>
            <a:ext cx="1034894" cy="274320"/>
            <a:chOff x="1214192" y="375955"/>
            <a:chExt cx="1034893" cy="27432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FF87E4E-EB1A-4CDE-9F80-30B78BB9361E}"/>
                </a:ext>
              </a:extLst>
            </p:cNvPr>
            <p:cNvSpPr/>
            <p:nvPr/>
          </p:nvSpPr>
          <p:spPr>
            <a:xfrm>
              <a:off x="1214192" y="375955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599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6D3BABA-9EFC-4F2D-A1DB-CFBB3757B54B}"/>
                </a:ext>
              </a:extLst>
            </p:cNvPr>
            <p:cNvSpPr/>
            <p:nvPr/>
          </p:nvSpPr>
          <p:spPr>
            <a:xfrm>
              <a:off x="1791885" y="375955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Numeric</a:t>
              </a:r>
            </a:p>
            <a:p>
              <a:pPr algn="ctr"/>
              <a:r>
                <a:rPr lang="en-US" sz="59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(Cell Freq.)</a:t>
              </a:r>
              <a:endParaRPr lang="en-US" sz="599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2A6A0C-9484-471D-A03E-609C91A49402}"/>
              </a:ext>
            </a:extLst>
          </p:cNvPr>
          <p:cNvGrpSpPr/>
          <p:nvPr/>
        </p:nvGrpSpPr>
        <p:grpSpPr>
          <a:xfrm>
            <a:off x="3240757" y="382743"/>
            <a:ext cx="1034894" cy="274320"/>
            <a:chOff x="1214192" y="375955"/>
            <a:chExt cx="1034893" cy="27432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A733BBD-79DB-4227-AFC3-6D81ECE49BB4}"/>
                </a:ext>
              </a:extLst>
            </p:cNvPr>
            <p:cNvSpPr/>
            <p:nvPr/>
          </p:nvSpPr>
          <p:spPr>
            <a:xfrm>
              <a:off x="1214192" y="375955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500" b="1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B6402F6-17B9-465F-B526-D2C875259D41}"/>
                </a:ext>
              </a:extLst>
            </p:cNvPr>
            <p:cNvSpPr/>
            <p:nvPr/>
          </p:nvSpPr>
          <p:spPr>
            <a:xfrm>
              <a:off x="1791885" y="375955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Numeric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 FREQ.)</a:t>
              </a:r>
              <a:endParaRPr lang="en-US" sz="500" b="1" dirty="0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B99E8C-DA09-4DA3-AE02-D9CD634F36F9}"/>
              </a:ext>
            </a:extLst>
          </p:cNvPr>
          <p:cNvSpPr/>
          <p:nvPr/>
        </p:nvSpPr>
        <p:spPr>
          <a:xfrm>
            <a:off x="2767756" y="385123"/>
            <a:ext cx="414103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(AGE)</a:t>
            </a:r>
            <a:endParaRPr lang="en-US" sz="500" b="1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EA93DC9-F8DC-40BF-A93E-55F20EBF870C}"/>
              </a:ext>
            </a:extLst>
          </p:cNvPr>
          <p:cNvSpPr/>
          <p:nvPr/>
        </p:nvSpPr>
        <p:spPr>
          <a:xfrm>
            <a:off x="3468634" y="3393708"/>
            <a:ext cx="58165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en-US" sz="599" b="1" dirty="0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1258694-CB58-40FE-81A5-BEC75D58CA47}"/>
              </a:ext>
            </a:extLst>
          </p:cNvPr>
          <p:cNvCxnSpPr/>
          <p:nvPr/>
        </p:nvCxnSpPr>
        <p:spPr>
          <a:xfrm>
            <a:off x="3759462" y="3225667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F4B0C7B7-A442-467B-8A75-A92D8A9B1EDF}"/>
              </a:ext>
            </a:extLst>
          </p:cNvPr>
          <p:cNvCxnSpPr/>
          <p:nvPr/>
        </p:nvCxnSpPr>
        <p:spPr>
          <a:xfrm>
            <a:off x="3759462" y="3609941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9814C6B-C9B0-4BDE-9290-ED74F229C821}"/>
              </a:ext>
            </a:extLst>
          </p:cNvPr>
          <p:cNvSpPr/>
          <p:nvPr/>
        </p:nvSpPr>
        <p:spPr>
          <a:xfrm>
            <a:off x="3468634" y="3774574"/>
            <a:ext cx="581656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en-US" sz="599" b="1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96FAE4D-4E79-4BFC-8B84-95783FE13263}"/>
              </a:ext>
            </a:extLst>
          </p:cNvPr>
          <p:cNvSpPr/>
          <p:nvPr/>
        </p:nvSpPr>
        <p:spPr>
          <a:xfrm>
            <a:off x="3579568" y="2065404"/>
            <a:ext cx="356616" cy="28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en-US" sz="799" dirty="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417B23FA-30E1-4ADD-A065-F2985139A38A}"/>
              </a:ext>
            </a:extLst>
          </p:cNvPr>
          <p:cNvCxnSpPr>
            <a:cxnSpLocks/>
          </p:cNvCxnSpPr>
          <p:nvPr/>
        </p:nvCxnSpPr>
        <p:spPr>
          <a:xfrm>
            <a:off x="3757876" y="2370357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83D3BD9-1C79-4678-8B80-445635EF485A}"/>
              </a:ext>
            </a:extLst>
          </p:cNvPr>
          <p:cNvSpPr/>
          <p:nvPr/>
        </p:nvSpPr>
        <p:spPr>
          <a:xfrm>
            <a:off x="3192334" y="1244942"/>
            <a:ext cx="35661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DKM</a:t>
            </a:r>
            <a:endParaRPr lang="en-US" sz="599" b="1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A303202-B8FA-4EA3-B46C-2562FCAD734B}"/>
              </a:ext>
            </a:extLst>
          </p:cNvPr>
          <p:cNvSpPr/>
          <p:nvPr/>
        </p:nvSpPr>
        <p:spPr>
          <a:xfrm>
            <a:off x="3580640" y="1244942"/>
            <a:ext cx="35661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endParaRPr lang="en-US" sz="599" b="1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0203CC4-9C25-4D8F-8BB8-999CC8745290}"/>
              </a:ext>
            </a:extLst>
          </p:cNvPr>
          <p:cNvSpPr/>
          <p:nvPr/>
        </p:nvSpPr>
        <p:spPr>
          <a:xfrm>
            <a:off x="3968946" y="1244942"/>
            <a:ext cx="35661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endParaRPr lang="en-US" sz="599" b="1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619B8A9-6584-45C3-A52F-B1D78764E418}"/>
              </a:ext>
            </a:extLst>
          </p:cNvPr>
          <p:cNvSpPr/>
          <p:nvPr/>
        </p:nvSpPr>
        <p:spPr>
          <a:xfrm>
            <a:off x="3191798" y="1634264"/>
            <a:ext cx="35661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en-US" sz="599" b="1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E62D9B6-5F21-4E63-9FC2-ED8BD7D8D924}"/>
              </a:ext>
            </a:extLst>
          </p:cNvPr>
          <p:cNvSpPr/>
          <p:nvPr/>
        </p:nvSpPr>
        <p:spPr>
          <a:xfrm>
            <a:off x="3579568" y="1634264"/>
            <a:ext cx="35661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en-US" sz="599" b="1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ADE8AD12-5D4B-4479-A830-600CF501E538}"/>
              </a:ext>
            </a:extLst>
          </p:cNvPr>
          <p:cNvSpPr/>
          <p:nvPr/>
        </p:nvSpPr>
        <p:spPr>
          <a:xfrm>
            <a:off x="3967338" y="1634264"/>
            <a:ext cx="35661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en-US" sz="599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DC4260-CF48-4C91-A16D-DEF4679DA2CC}"/>
              </a:ext>
            </a:extLst>
          </p:cNvPr>
          <p:cNvGrpSpPr/>
          <p:nvPr/>
        </p:nvGrpSpPr>
        <p:grpSpPr>
          <a:xfrm>
            <a:off x="3580639" y="697538"/>
            <a:ext cx="365760" cy="521207"/>
            <a:chOff x="797262" y="700758"/>
            <a:chExt cx="365760" cy="52120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946465F-701F-4F71-917C-ED51A9958359}"/>
                </a:ext>
              </a:extLst>
            </p:cNvPr>
            <p:cNvSpPr/>
            <p:nvPr/>
          </p:nvSpPr>
          <p:spPr>
            <a:xfrm>
              <a:off x="797262" y="861328"/>
              <a:ext cx="365760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599" b="1" dirty="0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7E68A47C-954B-4015-8F23-67F4805D3809}"/>
                </a:ext>
              </a:extLst>
            </p:cNvPr>
            <p:cNvCxnSpPr/>
            <p:nvPr/>
          </p:nvCxnSpPr>
          <p:spPr>
            <a:xfrm>
              <a:off x="975178" y="700758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6130071-7A4E-4F27-9B6F-F55AE621ACDB}"/>
                </a:ext>
              </a:extLst>
            </p:cNvPr>
            <p:cNvCxnSpPr/>
            <p:nvPr/>
          </p:nvCxnSpPr>
          <p:spPr>
            <a:xfrm>
              <a:off x="975178" y="108511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3A2EEF7-859F-4671-99E1-B40C0D4DD8F6}"/>
              </a:ext>
            </a:extLst>
          </p:cNvPr>
          <p:cNvCxnSpPr/>
          <p:nvPr/>
        </p:nvCxnSpPr>
        <p:spPr>
          <a:xfrm>
            <a:off x="3370105" y="1459721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DE0E0D6-4A99-4A7E-A46F-2EE051090CD8}"/>
              </a:ext>
            </a:extLst>
          </p:cNvPr>
          <p:cNvCxnSpPr/>
          <p:nvPr/>
        </p:nvCxnSpPr>
        <p:spPr>
          <a:xfrm>
            <a:off x="3757875" y="1459721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51052F0-9427-4A0F-9F72-A30A473536A1}"/>
              </a:ext>
            </a:extLst>
          </p:cNvPr>
          <p:cNvCxnSpPr>
            <a:cxnSpLocks/>
          </p:cNvCxnSpPr>
          <p:nvPr/>
        </p:nvCxnSpPr>
        <p:spPr>
          <a:xfrm>
            <a:off x="3757875" y="1843331"/>
            <a:ext cx="0" cy="203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52589DFD-ECAA-4819-9D4E-993160CAA394}"/>
              </a:ext>
            </a:extLst>
          </p:cNvPr>
          <p:cNvCxnSpPr>
            <a:cxnSpLocks/>
          </p:cNvCxnSpPr>
          <p:nvPr/>
        </p:nvCxnSpPr>
        <p:spPr>
          <a:xfrm>
            <a:off x="3370105" y="1843344"/>
            <a:ext cx="248510" cy="244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D6196CAE-A127-4A6A-B3B5-F12A8D602D53}"/>
              </a:ext>
            </a:extLst>
          </p:cNvPr>
          <p:cNvCxnSpPr>
            <a:cxnSpLocks/>
          </p:cNvCxnSpPr>
          <p:nvPr/>
        </p:nvCxnSpPr>
        <p:spPr>
          <a:xfrm flipH="1">
            <a:off x="3897136" y="1843344"/>
            <a:ext cx="248510" cy="244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112B0-B00D-422C-BADD-428C4946FAA4}"/>
              </a:ext>
            </a:extLst>
          </p:cNvPr>
          <p:cNvGrpSpPr/>
          <p:nvPr/>
        </p:nvGrpSpPr>
        <p:grpSpPr>
          <a:xfrm>
            <a:off x="2800485" y="697534"/>
            <a:ext cx="780272" cy="1441672"/>
            <a:chOff x="11171" y="690737"/>
            <a:chExt cx="780273" cy="1441672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35C32BD-9E04-4116-8BA4-FB036EE4470A}"/>
                </a:ext>
              </a:extLst>
            </p:cNvPr>
            <p:cNvSpPr/>
            <p:nvPr/>
          </p:nvSpPr>
          <p:spPr>
            <a:xfrm>
              <a:off x="11171" y="1238149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Dense</a:t>
              </a:r>
              <a:endParaRPr lang="en-US" sz="599" b="1" dirty="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B60BAF5-7DE3-4D88-83B6-B3765AE0BE70}"/>
                </a:ext>
              </a:extLst>
            </p:cNvPr>
            <p:cNvSpPr/>
            <p:nvPr/>
          </p:nvSpPr>
          <p:spPr>
            <a:xfrm>
              <a:off x="11171" y="1627471"/>
              <a:ext cx="356617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  <a:endParaRPr lang="en-US" sz="599" b="1" dirty="0"/>
            </a:p>
          </p:txBody>
        </p: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C3D3487-E574-4A8E-8830-D2FA4396779E}"/>
                </a:ext>
              </a:extLst>
            </p:cNvPr>
            <p:cNvCxnSpPr/>
            <p:nvPr/>
          </p:nvCxnSpPr>
          <p:spPr>
            <a:xfrm>
              <a:off x="189479" y="690737"/>
              <a:ext cx="0" cy="521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EDBC956-EDD6-405D-8AC9-28419FD6A3C7}"/>
                </a:ext>
              </a:extLst>
            </p:cNvPr>
            <p:cNvCxnSpPr/>
            <p:nvPr/>
          </p:nvCxnSpPr>
          <p:spPr>
            <a:xfrm>
              <a:off x="189479" y="1452928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8D8369D4-5144-4AFB-BE7F-2C39D573F1E5}"/>
                </a:ext>
              </a:extLst>
            </p:cNvPr>
            <p:cNvCxnSpPr>
              <a:cxnSpLocks/>
            </p:cNvCxnSpPr>
            <p:nvPr/>
          </p:nvCxnSpPr>
          <p:spPr>
            <a:xfrm>
              <a:off x="175008" y="1836543"/>
              <a:ext cx="616436" cy="295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4BFD71-6CBC-4E83-B218-FCF419DE7FB2}"/>
              </a:ext>
            </a:extLst>
          </p:cNvPr>
          <p:cNvGrpSpPr/>
          <p:nvPr/>
        </p:nvGrpSpPr>
        <p:grpSpPr>
          <a:xfrm rot="18971791">
            <a:off x="3098581" y="114480"/>
            <a:ext cx="208750" cy="247196"/>
            <a:chOff x="-1113059" y="414384"/>
            <a:chExt cx="208750" cy="247196"/>
          </a:xfrm>
        </p:grpSpPr>
        <p:sp>
          <p:nvSpPr>
            <p:cNvPr id="156" name="Right Brace 155">
              <a:extLst>
                <a:ext uri="{FF2B5EF4-FFF2-40B4-BE49-F238E27FC236}">
                  <a16:creationId xmlns:a16="http://schemas.microsoft.com/office/drawing/2014/main" id="{287D8B2B-E9B5-4D7A-B3EC-E2C881300C75}"/>
                </a:ext>
              </a:extLst>
            </p:cNvPr>
            <p:cNvSpPr/>
            <p:nvPr/>
          </p:nvSpPr>
          <p:spPr>
            <a:xfrm rot="16200000">
              <a:off x="-1039778" y="529903"/>
              <a:ext cx="62184" cy="201169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AF4759D-7D7C-4DFB-AC95-085231E4331D}"/>
                </a:ext>
              </a:extLst>
            </p:cNvPr>
            <p:cNvSpPr/>
            <p:nvPr/>
          </p:nvSpPr>
          <p:spPr>
            <a:xfrm>
              <a:off x="-1113059" y="414384"/>
              <a:ext cx="208750" cy="1694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599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4A4A8F-9912-4F15-8414-704F0F5365BD}"/>
              </a:ext>
            </a:extLst>
          </p:cNvPr>
          <p:cNvGrpSpPr/>
          <p:nvPr/>
        </p:nvGrpSpPr>
        <p:grpSpPr>
          <a:xfrm>
            <a:off x="3968946" y="697538"/>
            <a:ext cx="365760" cy="521207"/>
            <a:chOff x="-827672" y="830680"/>
            <a:chExt cx="365760" cy="52120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BD779B9-23E6-419E-B2EA-6E7762D10F4C}"/>
                </a:ext>
              </a:extLst>
            </p:cNvPr>
            <p:cNvSpPr/>
            <p:nvPr/>
          </p:nvSpPr>
          <p:spPr>
            <a:xfrm>
              <a:off x="-827672" y="991250"/>
              <a:ext cx="365760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endParaRPr lang="en-US" sz="599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F5F849B-2E3C-4D17-966D-1CB503428367}"/>
                </a:ext>
              </a:extLst>
            </p:cNvPr>
            <p:cNvCxnSpPr/>
            <p:nvPr/>
          </p:nvCxnSpPr>
          <p:spPr>
            <a:xfrm>
              <a:off x="-649756" y="830680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D4E572A-ADC4-4018-99F0-CA8F592ECAC3}"/>
                </a:ext>
              </a:extLst>
            </p:cNvPr>
            <p:cNvCxnSpPr/>
            <p:nvPr/>
          </p:nvCxnSpPr>
          <p:spPr>
            <a:xfrm>
              <a:off x="-649756" y="1215038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DA1D88-3595-45A2-9D41-F41EF5FF9828}"/>
              </a:ext>
            </a:extLst>
          </p:cNvPr>
          <p:cNvSpPr/>
          <p:nvPr/>
        </p:nvSpPr>
        <p:spPr>
          <a:xfrm>
            <a:off x="3468634" y="3010262"/>
            <a:ext cx="581656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en-US" sz="599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CACD974-282F-42F1-A564-AD636CC95FFF}"/>
              </a:ext>
            </a:extLst>
          </p:cNvPr>
          <p:cNvCxnSpPr/>
          <p:nvPr/>
        </p:nvCxnSpPr>
        <p:spPr>
          <a:xfrm>
            <a:off x="3759462" y="2842221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52B0C65-4B0B-4D52-A075-F2046FA1B0A5}"/>
              </a:ext>
            </a:extLst>
          </p:cNvPr>
          <p:cNvGrpSpPr/>
          <p:nvPr/>
        </p:nvGrpSpPr>
        <p:grpSpPr>
          <a:xfrm rot="18971791">
            <a:off x="3292837" y="2282310"/>
            <a:ext cx="208750" cy="247196"/>
            <a:chOff x="-1113062" y="414384"/>
            <a:chExt cx="208750" cy="247196"/>
          </a:xfrm>
        </p:grpSpPr>
        <p:sp>
          <p:nvSpPr>
            <p:cNvPr id="162" name="Right Brace 161">
              <a:extLst>
                <a:ext uri="{FF2B5EF4-FFF2-40B4-BE49-F238E27FC236}">
                  <a16:creationId xmlns:a16="http://schemas.microsoft.com/office/drawing/2014/main" id="{96F142AF-CEF1-4FCB-A6E1-CB48FBC8792F}"/>
                </a:ext>
              </a:extLst>
            </p:cNvPr>
            <p:cNvSpPr/>
            <p:nvPr/>
          </p:nvSpPr>
          <p:spPr>
            <a:xfrm rot="16200000">
              <a:off x="-1039778" y="529903"/>
              <a:ext cx="62184" cy="201169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0F980E-AC75-409D-943E-915D4219933D}"/>
                </a:ext>
              </a:extLst>
            </p:cNvPr>
            <p:cNvSpPr/>
            <p:nvPr/>
          </p:nvSpPr>
          <p:spPr>
            <a:xfrm>
              <a:off x="-1113062" y="414384"/>
              <a:ext cx="208750" cy="16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599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2564</TotalTime>
  <Words>67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204</cp:revision>
  <cp:lastPrinted>2019-10-22T19:57:37Z</cp:lastPrinted>
  <dcterms:created xsi:type="dcterms:W3CDTF">2018-04-27T18:26:33Z</dcterms:created>
  <dcterms:modified xsi:type="dcterms:W3CDTF">2020-02-24T05:00:26Z</dcterms:modified>
</cp:coreProperties>
</file>