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3"/>
  </p:notesMasterIdLst>
  <p:sldIdLst>
    <p:sldId id="256" r:id="rId2"/>
  </p:sldIdLst>
  <p:sldSz cx="3108325" cy="3292475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red Ostmeyer" initials="JO" lastIdx="1" clrIdx="0">
    <p:extLst>
      <p:ext uri="{19B8F6BF-5375-455C-9EA6-DF929625EA0E}">
        <p15:presenceInfo xmlns:p15="http://schemas.microsoft.com/office/powerpoint/2012/main" userId="S::S169403@swmed.org::14c2a26e-6770-4957-ba92-de760a629e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7E32"/>
    <a:srgbClr val="70AD47"/>
    <a:srgbClr val="FF3737"/>
    <a:srgbClr val="787878"/>
    <a:srgbClr val="A5A5A5"/>
    <a:srgbClr val="FFC000"/>
    <a:srgbClr val="FF0000"/>
    <a:srgbClr val="D5E3CF"/>
    <a:srgbClr val="7030A0"/>
    <a:srgbClr val="843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FE326F-4481-490E-B384-13D5C238F578}" v="71" dt="2019-12-02T05:59:06.778"/>
    <p1510:client id="{9CFA209C-0C26-4C72-AF78-4F75A0477EFD}" v="1" dt="2019-12-02T22:35:53.3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4" autoAdjust="0"/>
    <p:restoredTop sz="93546" autoAdjust="0"/>
  </p:normalViewPr>
  <p:slideViewPr>
    <p:cSldViewPr snapToGrid="0">
      <p:cViewPr varScale="1">
        <p:scale>
          <a:sx n="158" d="100"/>
          <a:sy n="158" d="100"/>
        </p:scale>
        <p:origin x="1275" y="6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red Ostmeyer" userId="14c2a26e-6770-4957-ba92-de760a629e02" providerId="ADAL" clId="{B233E1ED-DEE8-4979-B937-442132E91DD8}"/>
    <pc:docChg chg="undo redo custSel modSld">
      <pc:chgData name="Jared Ostmeyer" userId="14c2a26e-6770-4957-ba92-de760a629e02" providerId="ADAL" clId="{B233E1ED-DEE8-4979-B937-442132E91DD8}" dt="2019-11-13T13:33:00.951" v="674" actId="20577"/>
      <pc:docMkLst>
        <pc:docMk/>
      </pc:docMkLst>
      <pc:sldChg chg="addSp delSp modSp">
        <pc:chgData name="Jared Ostmeyer" userId="14c2a26e-6770-4957-ba92-de760a629e02" providerId="ADAL" clId="{B233E1ED-DEE8-4979-B937-442132E91DD8}" dt="2019-11-13T13:33:00.951" v="674" actId="20577"/>
        <pc:sldMkLst>
          <pc:docMk/>
          <pc:sldMk cId="2400775455" sldId="256"/>
        </pc:sldMkLst>
        <pc:spChg chg="add mod">
          <ac:chgData name="Jared Ostmeyer" userId="14c2a26e-6770-4957-ba92-de760a629e02" providerId="ADAL" clId="{B233E1ED-DEE8-4979-B937-442132E91DD8}" dt="2019-11-13T13:16:22.069" v="405" actId="1076"/>
          <ac:spMkLst>
            <pc:docMk/>
            <pc:sldMk cId="2400775455" sldId="256"/>
            <ac:spMk id="3" creationId="{DB90DD4F-F808-4A87-B772-93CB66F7EE66}"/>
          </ac:spMkLst>
        </pc:spChg>
        <pc:spChg chg="add mod">
          <ac:chgData name="Jared Ostmeyer" userId="14c2a26e-6770-4957-ba92-de760a629e02" providerId="ADAL" clId="{B233E1ED-DEE8-4979-B937-442132E91DD8}" dt="2019-11-13T13:23:36.676" v="563" actId="1076"/>
          <ac:spMkLst>
            <pc:docMk/>
            <pc:sldMk cId="2400775455" sldId="256"/>
            <ac:spMk id="4" creationId="{AA83D60D-9731-4234-AA64-FB8477C39551}"/>
          </ac:spMkLst>
        </pc:spChg>
        <pc:spChg chg="add mod">
          <ac:chgData name="Jared Ostmeyer" userId="14c2a26e-6770-4957-ba92-de760a629e02" providerId="ADAL" clId="{B233E1ED-DEE8-4979-B937-442132E91DD8}" dt="2019-11-13T13:20:06.104" v="528" actId="1076"/>
          <ac:spMkLst>
            <pc:docMk/>
            <pc:sldMk cId="2400775455" sldId="256"/>
            <ac:spMk id="6" creationId="{1D6B1B4B-D6F0-4D55-B9E6-28B763B45A11}"/>
          </ac:spMkLst>
        </pc:spChg>
        <pc:spChg chg="add del mod">
          <ac:chgData name="Jared Ostmeyer" userId="14c2a26e-6770-4957-ba92-de760a629e02" providerId="ADAL" clId="{B233E1ED-DEE8-4979-B937-442132E91DD8}" dt="2019-11-13T13:22:53.779" v="558" actId="478"/>
          <ac:spMkLst>
            <pc:docMk/>
            <pc:sldMk cId="2400775455" sldId="256"/>
            <ac:spMk id="9" creationId="{CA438060-797D-4E32-9646-A72298A52E02}"/>
          </ac:spMkLst>
        </pc:spChg>
        <pc:spChg chg="del">
          <ac:chgData name="Jared Ostmeyer" userId="14c2a26e-6770-4957-ba92-de760a629e02" providerId="ADAL" clId="{B233E1ED-DEE8-4979-B937-442132E91DD8}" dt="2019-11-13T12:58:40.129" v="0" actId="478"/>
          <ac:spMkLst>
            <pc:docMk/>
            <pc:sldMk cId="2400775455" sldId="256"/>
            <ac:spMk id="13" creationId="{C38A6B35-E3B6-4F8B-BDBC-702F9C1F1F45}"/>
          </ac:spMkLst>
        </pc:spChg>
        <pc:spChg chg="del">
          <ac:chgData name="Jared Ostmeyer" userId="14c2a26e-6770-4957-ba92-de760a629e02" providerId="ADAL" clId="{B233E1ED-DEE8-4979-B937-442132E91DD8}" dt="2019-11-13T12:58:40.129" v="0" actId="478"/>
          <ac:spMkLst>
            <pc:docMk/>
            <pc:sldMk cId="2400775455" sldId="256"/>
            <ac:spMk id="15" creationId="{25AE24E3-9D55-4450-A444-A1F40B8D8C34}"/>
          </ac:spMkLst>
        </pc:spChg>
        <pc:spChg chg="add mod">
          <ac:chgData name="Jared Ostmeyer" userId="14c2a26e-6770-4957-ba92-de760a629e02" providerId="ADAL" clId="{B233E1ED-DEE8-4979-B937-442132E91DD8}" dt="2019-11-13T13:23:36.676" v="563" actId="1076"/>
          <ac:spMkLst>
            <pc:docMk/>
            <pc:sldMk cId="2400775455" sldId="256"/>
            <ac:spMk id="18" creationId="{EE1CA957-334B-480E-AB89-DF2D701E845A}"/>
          </ac:spMkLst>
        </pc:spChg>
        <pc:spChg chg="add mod">
          <ac:chgData name="Jared Ostmeyer" userId="14c2a26e-6770-4957-ba92-de760a629e02" providerId="ADAL" clId="{B233E1ED-DEE8-4979-B937-442132E91DD8}" dt="2019-11-13T13:23:57.792" v="655" actId="1036"/>
          <ac:spMkLst>
            <pc:docMk/>
            <pc:sldMk cId="2400775455" sldId="256"/>
            <ac:spMk id="20" creationId="{76A0F8D6-8FA3-4604-BB9B-18EC5109ADE2}"/>
          </ac:spMkLst>
        </pc:spChg>
        <pc:spChg chg="add mod">
          <ac:chgData name="Jared Ostmeyer" userId="14c2a26e-6770-4957-ba92-de760a629e02" providerId="ADAL" clId="{B233E1ED-DEE8-4979-B937-442132E91DD8}" dt="2019-11-13T13:32:43.654" v="671" actId="1076"/>
          <ac:spMkLst>
            <pc:docMk/>
            <pc:sldMk cId="2400775455" sldId="256"/>
            <ac:spMk id="22" creationId="{8155EB96-972C-4E10-B039-6FEAD5796C82}"/>
          </ac:spMkLst>
        </pc:spChg>
        <pc:spChg chg="add mod">
          <ac:chgData name="Jared Ostmeyer" userId="14c2a26e-6770-4957-ba92-de760a629e02" providerId="ADAL" clId="{B233E1ED-DEE8-4979-B937-442132E91DD8}" dt="2019-11-13T13:33:00.951" v="674" actId="20577"/>
          <ac:spMkLst>
            <pc:docMk/>
            <pc:sldMk cId="2400775455" sldId="256"/>
            <ac:spMk id="23" creationId="{70133A25-F6B1-4906-9AD3-6C7A62851268}"/>
          </ac:spMkLst>
        </pc:spChg>
        <pc:spChg chg="del">
          <ac:chgData name="Jared Ostmeyer" userId="14c2a26e-6770-4957-ba92-de760a629e02" providerId="ADAL" clId="{B233E1ED-DEE8-4979-B937-442132E91DD8}" dt="2019-11-13T12:58:40.129" v="0" actId="478"/>
          <ac:spMkLst>
            <pc:docMk/>
            <pc:sldMk cId="2400775455" sldId="256"/>
            <ac:spMk id="94" creationId="{0EA2B6AA-7B28-4173-AE1C-C48DA25E1247}"/>
          </ac:spMkLst>
        </pc:spChg>
        <pc:spChg chg="del">
          <ac:chgData name="Jared Ostmeyer" userId="14c2a26e-6770-4957-ba92-de760a629e02" providerId="ADAL" clId="{B233E1ED-DEE8-4979-B937-442132E91DD8}" dt="2019-11-13T12:58:40.129" v="0" actId="478"/>
          <ac:spMkLst>
            <pc:docMk/>
            <pc:sldMk cId="2400775455" sldId="256"/>
            <ac:spMk id="106" creationId="{3606D570-437E-4A42-BAEC-A33D6E8AA547}"/>
          </ac:spMkLst>
        </pc:spChg>
        <pc:spChg chg="del">
          <ac:chgData name="Jared Ostmeyer" userId="14c2a26e-6770-4957-ba92-de760a629e02" providerId="ADAL" clId="{B233E1ED-DEE8-4979-B937-442132E91DD8}" dt="2019-11-13T12:58:40.129" v="0" actId="478"/>
          <ac:spMkLst>
            <pc:docMk/>
            <pc:sldMk cId="2400775455" sldId="256"/>
            <ac:spMk id="107" creationId="{8AF5A533-895C-4D25-AB5D-DF2337B5F3FD}"/>
          </ac:spMkLst>
        </pc:spChg>
        <pc:spChg chg="mod">
          <ac:chgData name="Jared Ostmeyer" userId="14c2a26e-6770-4957-ba92-de760a629e02" providerId="ADAL" clId="{B233E1ED-DEE8-4979-B937-442132E91DD8}" dt="2019-11-13T13:23:50.517" v="639" actId="552"/>
          <ac:spMkLst>
            <pc:docMk/>
            <pc:sldMk cId="2400775455" sldId="256"/>
            <ac:spMk id="568" creationId="{F44D3BDC-9E43-409F-BCB5-AE6D2A011D62}"/>
          </ac:spMkLst>
        </pc:spChg>
        <pc:graphicFrameChg chg="add mod modGraphic">
          <ac:chgData name="Jared Ostmeyer" userId="14c2a26e-6770-4957-ba92-de760a629e02" providerId="ADAL" clId="{B233E1ED-DEE8-4979-B937-442132E91DD8}" dt="2019-11-13T13:12:11.128" v="350" actId="1076"/>
          <ac:graphicFrameMkLst>
            <pc:docMk/>
            <pc:sldMk cId="2400775455" sldId="256"/>
            <ac:graphicFrameMk id="7" creationId="{5ABF3AA5-50E7-4593-A250-55995E75EAAD}"/>
          </ac:graphicFrameMkLst>
        </pc:graphicFrameChg>
        <pc:graphicFrameChg chg="add mod modGraphic">
          <ac:chgData name="Jared Ostmeyer" userId="14c2a26e-6770-4957-ba92-de760a629e02" providerId="ADAL" clId="{B233E1ED-DEE8-4979-B937-442132E91DD8}" dt="2019-11-13T13:23:31.512" v="562" actId="1076"/>
          <ac:graphicFrameMkLst>
            <pc:docMk/>
            <pc:sldMk cId="2400775455" sldId="256"/>
            <ac:graphicFrameMk id="16" creationId="{81CE6698-4BAC-4259-ADAD-70C4F6C221B0}"/>
          </ac:graphicFrameMkLst>
        </pc:graphicFrameChg>
        <pc:graphicFrameChg chg="add mod modGraphic">
          <ac:chgData name="Jared Ostmeyer" userId="14c2a26e-6770-4957-ba92-de760a629e02" providerId="ADAL" clId="{B233E1ED-DEE8-4979-B937-442132E91DD8}" dt="2019-11-13T13:32:25.014" v="661" actId="1076"/>
          <ac:graphicFrameMkLst>
            <pc:docMk/>
            <pc:sldMk cId="2400775455" sldId="256"/>
            <ac:graphicFrameMk id="17" creationId="{04269690-124E-4F8B-871D-E53F83543193}"/>
          </ac:graphicFrameMkLst>
        </pc:graphicFrameChg>
        <pc:graphicFrameChg chg="add mod modGraphic">
          <ac:chgData name="Jared Ostmeyer" userId="14c2a26e-6770-4957-ba92-de760a629e02" providerId="ADAL" clId="{B233E1ED-DEE8-4979-B937-442132E91DD8}" dt="2019-11-13T13:23:36.676" v="563" actId="1076"/>
          <ac:graphicFrameMkLst>
            <pc:docMk/>
            <pc:sldMk cId="2400775455" sldId="256"/>
            <ac:graphicFrameMk id="19" creationId="{467C1CE4-FB90-4FEB-BE60-608893B66941}"/>
          </ac:graphicFrameMkLst>
        </pc:graphicFrameChg>
        <pc:graphicFrameChg chg="add del mod">
          <ac:chgData name="Jared Ostmeyer" userId="14c2a26e-6770-4957-ba92-de760a629e02" providerId="ADAL" clId="{B233E1ED-DEE8-4979-B937-442132E91DD8}" dt="2019-11-13T13:32:12.550" v="658" actId="478"/>
          <ac:graphicFrameMkLst>
            <pc:docMk/>
            <pc:sldMk cId="2400775455" sldId="256"/>
            <ac:graphicFrameMk id="21" creationId="{5A4E4C2C-E124-4DBD-A1FC-98CB8425118B}"/>
          </ac:graphicFrameMkLst>
        </pc:graphicFrameChg>
      </pc:sldChg>
    </pc:docChg>
  </pc:docChgLst>
  <pc:docChgLst>
    <pc:chgData name="Jared Ostmeyer" userId="14c2a26e-6770-4957-ba92-de760a629e02" providerId="ADAL" clId="{E3A8F59D-A615-4F8C-AF30-A5D14B52BB8A}"/>
    <pc:docChg chg="undo custSel modSld">
      <pc:chgData name="Jared Ostmeyer" userId="14c2a26e-6770-4957-ba92-de760a629e02" providerId="ADAL" clId="{E3A8F59D-A615-4F8C-AF30-A5D14B52BB8A}" dt="2019-11-01T22:14:47.007" v="323" actId="1076"/>
      <pc:docMkLst>
        <pc:docMk/>
      </pc:docMkLst>
      <pc:sldChg chg="addSp delSp modSp">
        <pc:chgData name="Jared Ostmeyer" userId="14c2a26e-6770-4957-ba92-de760a629e02" providerId="ADAL" clId="{E3A8F59D-A615-4F8C-AF30-A5D14B52BB8A}" dt="2019-11-01T22:14:47.007" v="323" actId="1076"/>
        <pc:sldMkLst>
          <pc:docMk/>
          <pc:sldMk cId="2400775455" sldId="256"/>
        </pc:sldMkLst>
        <pc:spChg chg="add mod">
          <ac:chgData name="Jared Ostmeyer" userId="14c2a26e-6770-4957-ba92-de760a629e02" providerId="ADAL" clId="{E3A8F59D-A615-4F8C-AF30-A5D14B52BB8A}" dt="2019-11-01T22:02:42.099" v="137" actId="164"/>
          <ac:spMkLst>
            <pc:docMk/>
            <pc:sldMk cId="2400775455" sldId="256"/>
            <ac:spMk id="2" creationId="{E69E1977-52AD-40D1-9EFD-67D5FFD37944}"/>
          </ac:spMkLst>
        </pc:spChg>
        <pc:spChg chg="add mod">
          <ac:chgData name="Jared Ostmeyer" userId="14c2a26e-6770-4957-ba92-de760a629e02" providerId="ADAL" clId="{E3A8F59D-A615-4F8C-AF30-A5D14B52BB8A}" dt="2019-11-01T22:02:42.099" v="137" actId="164"/>
          <ac:spMkLst>
            <pc:docMk/>
            <pc:sldMk cId="2400775455" sldId="256"/>
            <ac:spMk id="3" creationId="{AE3C2443-EF31-4FED-9D08-EDB2C275C3F4}"/>
          </ac:spMkLst>
        </pc:spChg>
        <pc:spChg chg="add del mod">
          <ac:chgData name="Jared Ostmeyer" userId="14c2a26e-6770-4957-ba92-de760a629e02" providerId="ADAL" clId="{E3A8F59D-A615-4F8C-AF30-A5D14B52BB8A}" dt="2019-11-01T22:00:38.607" v="91" actId="478"/>
          <ac:spMkLst>
            <pc:docMk/>
            <pc:sldMk cId="2400775455" sldId="256"/>
            <ac:spMk id="4" creationId="{93AABA6C-A77A-4660-B77A-D7AA974F1489}"/>
          </ac:spMkLst>
        </pc:spChg>
        <pc:spChg chg="add del mod">
          <ac:chgData name="Jared Ostmeyer" userId="14c2a26e-6770-4957-ba92-de760a629e02" providerId="ADAL" clId="{E3A8F59D-A615-4F8C-AF30-A5D14B52BB8A}" dt="2019-11-01T22:05:36.758" v="164" actId="478"/>
          <ac:spMkLst>
            <pc:docMk/>
            <pc:sldMk cId="2400775455" sldId="256"/>
            <ac:spMk id="5" creationId="{13A979D4-71A5-489D-BF40-77C11446A7A1}"/>
          </ac:spMkLst>
        </pc:spChg>
        <pc:spChg chg="del">
          <ac:chgData name="Jared Ostmeyer" userId="14c2a26e-6770-4957-ba92-de760a629e02" providerId="ADAL" clId="{E3A8F59D-A615-4F8C-AF30-A5D14B52BB8A}" dt="2019-11-01T21:56:10.506" v="0" actId="478"/>
          <ac:spMkLst>
            <pc:docMk/>
            <pc:sldMk cId="2400775455" sldId="256"/>
            <ac:spMk id="6" creationId="{2641B55D-2132-45C9-9D34-AE88E354E822}"/>
          </ac:spMkLst>
        </pc:spChg>
        <pc:spChg chg="add del mod">
          <ac:chgData name="Jared Ostmeyer" userId="14c2a26e-6770-4957-ba92-de760a629e02" providerId="ADAL" clId="{E3A8F59D-A615-4F8C-AF30-A5D14B52BB8A}" dt="2019-11-01T22:05:35.252" v="163" actId="478"/>
          <ac:spMkLst>
            <pc:docMk/>
            <pc:sldMk cId="2400775455" sldId="256"/>
            <ac:spMk id="7" creationId="{DAF88E79-944F-4AEB-B886-97F34FB74B14}"/>
          </ac:spMkLst>
        </pc:spChg>
        <pc:spChg chg="add del mod ord">
          <ac:chgData name="Jared Ostmeyer" userId="14c2a26e-6770-4957-ba92-de760a629e02" providerId="ADAL" clId="{E3A8F59D-A615-4F8C-AF30-A5D14B52BB8A}" dt="2019-11-01T22:00:38.607" v="91" actId="478"/>
          <ac:spMkLst>
            <pc:docMk/>
            <pc:sldMk cId="2400775455" sldId="256"/>
            <ac:spMk id="11" creationId="{586D028B-5324-4FDA-AF02-83D2584A04B1}"/>
          </ac:spMkLst>
        </pc:spChg>
        <pc:spChg chg="add del mod">
          <ac:chgData name="Jared Ostmeyer" userId="14c2a26e-6770-4957-ba92-de760a629e02" providerId="ADAL" clId="{E3A8F59D-A615-4F8C-AF30-A5D14B52BB8A}" dt="2019-11-01T22:04:41.587" v="144" actId="478"/>
          <ac:spMkLst>
            <pc:docMk/>
            <pc:sldMk cId="2400775455" sldId="256"/>
            <ac:spMk id="13" creationId="{4850FF2D-E10A-4BBC-A779-CD8177B315E7}"/>
          </ac:spMkLst>
        </pc:spChg>
        <pc:spChg chg="add del mod ord">
          <ac:chgData name="Jared Ostmeyer" userId="14c2a26e-6770-4957-ba92-de760a629e02" providerId="ADAL" clId="{E3A8F59D-A615-4F8C-AF30-A5D14B52BB8A}" dt="2019-11-01T22:05:33.908" v="162" actId="478"/>
          <ac:spMkLst>
            <pc:docMk/>
            <pc:sldMk cId="2400775455" sldId="256"/>
            <ac:spMk id="14" creationId="{9EB1E08D-4367-44D7-A7CC-6EE2264015B7}"/>
          </ac:spMkLst>
        </pc:spChg>
        <pc:spChg chg="add del mod">
          <ac:chgData name="Jared Ostmeyer" userId="14c2a26e-6770-4957-ba92-de760a629e02" providerId="ADAL" clId="{E3A8F59D-A615-4F8C-AF30-A5D14B52BB8A}" dt="2019-11-01T22:05:22.725" v="160" actId="478"/>
          <ac:spMkLst>
            <pc:docMk/>
            <pc:sldMk cId="2400775455" sldId="256"/>
            <ac:spMk id="15" creationId="{579B180B-58A6-43A4-A195-307CF3FC0349}"/>
          </ac:spMkLst>
        </pc:spChg>
        <pc:spChg chg="add mod">
          <ac:chgData name="Jared Ostmeyer" userId="14c2a26e-6770-4957-ba92-de760a629e02" providerId="ADAL" clId="{E3A8F59D-A615-4F8C-AF30-A5D14B52BB8A}" dt="2019-11-01T22:13:15.886" v="289" actId="1076"/>
          <ac:spMkLst>
            <pc:docMk/>
            <pc:sldMk cId="2400775455" sldId="256"/>
            <ac:spMk id="16" creationId="{540EE730-9AB7-4717-998F-04B6DFF905A6}"/>
          </ac:spMkLst>
        </pc:spChg>
        <pc:spChg chg="add mod">
          <ac:chgData name="Jared Ostmeyer" userId="14c2a26e-6770-4957-ba92-de760a629e02" providerId="ADAL" clId="{E3A8F59D-A615-4F8C-AF30-A5D14B52BB8A}" dt="2019-11-01T22:13:15.886" v="289" actId="1076"/>
          <ac:spMkLst>
            <pc:docMk/>
            <pc:sldMk cId="2400775455" sldId="256"/>
            <ac:spMk id="18" creationId="{9C6CC650-C9CF-4136-A067-52D1750D00DA}"/>
          </ac:spMkLst>
        </pc:spChg>
        <pc:spChg chg="add mod">
          <ac:chgData name="Jared Ostmeyer" userId="14c2a26e-6770-4957-ba92-de760a629e02" providerId="ADAL" clId="{E3A8F59D-A615-4F8C-AF30-A5D14B52BB8A}" dt="2019-11-01T22:11:05.171" v="255" actId="1076"/>
          <ac:spMkLst>
            <pc:docMk/>
            <pc:sldMk cId="2400775455" sldId="256"/>
            <ac:spMk id="19" creationId="{DE9EA460-635B-4205-A644-7F3C888360D9}"/>
          </ac:spMkLst>
        </pc:spChg>
        <pc:spChg chg="add mod">
          <ac:chgData name="Jared Ostmeyer" userId="14c2a26e-6770-4957-ba92-de760a629e02" providerId="ADAL" clId="{E3A8F59D-A615-4F8C-AF30-A5D14B52BB8A}" dt="2019-11-01T22:09:33.426" v="239" actId="1076"/>
          <ac:spMkLst>
            <pc:docMk/>
            <pc:sldMk cId="2400775455" sldId="256"/>
            <ac:spMk id="20" creationId="{94E4790C-90F3-49EA-BC50-B441B033CBDF}"/>
          </ac:spMkLst>
        </pc:spChg>
        <pc:spChg chg="mod">
          <ac:chgData name="Jared Ostmeyer" userId="14c2a26e-6770-4957-ba92-de760a629e02" providerId="ADAL" clId="{E3A8F59D-A615-4F8C-AF30-A5D14B52BB8A}" dt="2019-11-01T22:05:56.240" v="174" actId="20577"/>
          <ac:spMkLst>
            <pc:docMk/>
            <pc:sldMk cId="2400775455" sldId="256"/>
            <ac:spMk id="23" creationId="{A8226EAE-0C27-4CFB-9A52-0C66419F103C}"/>
          </ac:spMkLst>
        </pc:spChg>
        <pc:spChg chg="mod">
          <ac:chgData name="Jared Ostmeyer" userId="14c2a26e-6770-4957-ba92-de760a629e02" providerId="ADAL" clId="{E3A8F59D-A615-4F8C-AF30-A5D14B52BB8A}" dt="2019-11-01T22:06:01.396" v="177" actId="20577"/>
          <ac:spMkLst>
            <pc:docMk/>
            <pc:sldMk cId="2400775455" sldId="256"/>
            <ac:spMk id="26" creationId="{4D628045-F86A-4D1B-83A0-5878C9A77120}"/>
          </ac:spMkLst>
        </pc:spChg>
        <pc:spChg chg="add mod">
          <ac:chgData name="Jared Ostmeyer" userId="14c2a26e-6770-4957-ba92-de760a629e02" providerId="ADAL" clId="{E3A8F59D-A615-4F8C-AF30-A5D14B52BB8A}" dt="2019-11-01T22:11:07.948" v="256" actId="1076"/>
          <ac:spMkLst>
            <pc:docMk/>
            <pc:sldMk cId="2400775455" sldId="256"/>
            <ac:spMk id="27" creationId="{8D73E340-8182-4B1E-BB06-4CFACD2E598B}"/>
          </ac:spMkLst>
        </pc:spChg>
        <pc:spChg chg="add mod">
          <ac:chgData name="Jared Ostmeyer" userId="14c2a26e-6770-4957-ba92-de760a629e02" providerId="ADAL" clId="{E3A8F59D-A615-4F8C-AF30-A5D14B52BB8A}" dt="2019-11-01T22:13:15.886" v="289" actId="1076"/>
          <ac:spMkLst>
            <pc:docMk/>
            <pc:sldMk cId="2400775455" sldId="256"/>
            <ac:spMk id="28" creationId="{3DD586CA-FAEE-4C6D-8014-2E9E075F4CAF}"/>
          </ac:spMkLst>
        </pc:spChg>
        <pc:spChg chg="add mod">
          <ac:chgData name="Jared Ostmeyer" userId="14c2a26e-6770-4957-ba92-de760a629e02" providerId="ADAL" clId="{E3A8F59D-A615-4F8C-AF30-A5D14B52BB8A}" dt="2019-11-01T22:13:15.886" v="289" actId="1076"/>
          <ac:spMkLst>
            <pc:docMk/>
            <pc:sldMk cId="2400775455" sldId="256"/>
            <ac:spMk id="29" creationId="{DD3FDE4A-37BB-44BF-99C8-407F5B0FDFA6}"/>
          </ac:spMkLst>
        </pc:spChg>
        <pc:spChg chg="add mod">
          <ac:chgData name="Jared Ostmeyer" userId="14c2a26e-6770-4957-ba92-de760a629e02" providerId="ADAL" clId="{E3A8F59D-A615-4F8C-AF30-A5D14B52BB8A}" dt="2019-11-01T22:13:15.886" v="289" actId="1076"/>
          <ac:spMkLst>
            <pc:docMk/>
            <pc:sldMk cId="2400775455" sldId="256"/>
            <ac:spMk id="31" creationId="{69EF03E1-942B-487C-BB6D-52C1E88C9758}"/>
          </ac:spMkLst>
        </pc:spChg>
        <pc:spChg chg="add mod">
          <ac:chgData name="Jared Ostmeyer" userId="14c2a26e-6770-4957-ba92-de760a629e02" providerId="ADAL" clId="{E3A8F59D-A615-4F8C-AF30-A5D14B52BB8A}" dt="2019-11-01T22:13:15.886" v="289" actId="1076"/>
          <ac:spMkLst>
            <pc:docMk/>
            <pc:sldMk cId="2400775455" sldId="256"/>
            <ac:spMk id="32" creationId="{6B8EB243-DC50-42A1-9771-B9C04C3D2F3E}"/>
          </ac:spMkLst>
        </pc:spChg>
        <pc:spChg chg="add mod">
          <ac:chgData name="Jared Ostmeyer" userId="14c2a26e-6770-4957-ba92-de760a629e02" providerId="ADAL" clId="{E3A8F59D-A615-4F8C-AF30-A5D14B52BB8A}" dt="2019-11-01T22:13:15.886" v="289" actId="1076"/>
          <ac:spMkLst>
            <pc:docMk/>
            <pc:sldMk cId="2400775455" sldId="256"/>
            <ac:spMk id="34" creationId="{23AFC7DC-FCB7-49CC-A0B1-E62C7AD373A9}"/>
          </ac:spMkLst>
        </pc:spChg>
        <pc:spChg chg="add mod">
          <ac:chgData name="Jared Ostmeyer" userId="14c2a26e-6770-4957-ba92-de760a629e02" providerId="ADAL" clId="{E3A8F59D-A615-4F8C-AF30-A5D14B52BB8A}" dt="2019-11-01T22:13:15.886" v="289" actId="1076"/>
          <ac:spMkLst>
            <pc:docMk/>
            <pc:sldMk cId="2400775455" sldId="256"/>
            <ac:spMk id="35" creationId="{8145DD4F-4266-424A-90E9-4F97AE558F9A}"/>
          </ac:spMkLst>
        </pc:spChg>
        <pc:spChg chg="add mod">
          <ac:chgData name="Jared Ostmeyer" userId="14c2a26e-6770-4957-ba92-de760a629e02" providerId="ADAL" clId="{E3A8F59D-A615-4F8C-AF30-A5D14B52BB8A}" dt="2019-11-01T22:09:33.426" v="239" actId="1076"/>
          <ac:spMkLst>
            <pc:docMk/>
            <pc:sldMk cId="2400775455" sldId="256"/>
            <ac:spMk id="36" creationId="{EFED8111-92E2-4CC8-93E1-CD9CA30C07BB}"/>
          </ac:spMkLst>
        </pc:spChg>
        <pc:spChg chg="add mod">
          <ac:chgData name="Jared Ostmeyer" userId="14c2a26e-6770-4957-ba92-de760a629e02" providerId="ADAL" clId="{E3A8F59D-A615-4F8C-AF30-A5D14B52BB8A}" dt="2019-11-01T22:09:33.426" v="239" actId="1076"/>
          <ac:spMkLst>
            <pc:docMk/>
            <pc:sldMk cId="2400775455" sldId="256"/>
            <ac:spMk id="37" creationId="{9F68B497-08EA-440F-924C-4C4CF6A7C5E7}"/>
          </ac:spMkLst>
        </pc:spChg>
        <pc:spChg chg="add mod">
          <ac:chgData name="Jared Ostmeyer" userId="14c2a26e-6770-4957-ba92-de760a629e02" providerId="ADAL" clId="{E3A8F59D-A615-4F8C-AF30-A5D14B52BB8A}" dt="2019-11-01T22:09:33.426" v="239" actId="1076"/>
          <ac:spMkLst>
            <pc:docMk/>
            <pc:sldMk cId="2400775455" sldId="256"/>
            <ac:spMk id="44" creationId="{2505755E-41B5-4AFA-A513-753F9891AB05}"/>
          </ac:spMkLst>
        </pc:spChg>
        <pc:spChg chg="add mod">
          <ac:chgData name="Jared Ostmeyer" userId="14c2a26e-6770-4957-ba92-de760a629e02" providerId="ADAL" clId="{E3A8F59D-A615-4F8C-AF30-A5D14B52BB8A}" dt="2019-11-01T22:09:33.426" v="239" actId="1076"/>
          <ac:spMkLst>
            <pc:docMk/>
            <pc:sldMk cId="2400775455" sldId="256"/>
            <ac:spMk id="45" creationId="{E1DDF4BD-A42D-4B67-9E21-D4B4E077E7E7}"/>
          </ac:spMkLst>
        </pc:spChg>
        <pc:spChg chg="add mod">
          <ac:chgData name="Jared Ostmeyer" userId="14c2a26e-6770-4957-ba92-de760a629e02" providerId="ADAL" clId="{E3A8F59D-A615-4F8C-AF30-A5D14B52BB8A}" dt="2019-11-01T22:09:59.435" v="245" actId="1076"/>
          <ac:spMkLst>
            <pc:docMk/>
            <pc:sldMk cId="2400775455" sldId="256"/>
            <ac:spMk id="48" creationId="{EFBB7287-E418-4556-B94A-13AA15871C80}"/>
          </ac:spMkLst>
        </pc:spChg>
        <pc:spChg chg="add mod">
          <ac:chgData name="Jared Ostmeyer" userId="14c2a26e-6770-4957-ba92-de760a629e02" providerId="ADAL" clId="{E3A8F59D-A615-4F8C-AF30-A5D14B52BB8A}" dt="2019-11-01T22:10:59.708" v="254" actId="1076"/>
          <ac:spMkLst>
            <pc:docMk/>
            <pc:sldMk cId="2400775455" sldId="256"/>
            <ac:spMk id="49" creationId="{0FC473CB-2316-4702-BF85-C2FEC4FB77CB}"/>
          </ac:spMkLst>
        </pc:spChg>
        <pc:spChg chg="add del mod">
          <ac:chgData name="Jared Ostmeyer" userId="14c2a26e-6770-4957-ba92-de760a629e02" providerId="ADAL" clId="{E3A8F59D-A615-4F8C-AF30-A5D14B52BB8A}" dt="2019-11-01T22:11:36.979" v="270" actId="478"/>
          <ac:spMkLst>
            <pc:docMk/>
            <pc:sldMk cId="2400775455" sldId="256"/>
            <ac:spMk id="50" creationId="{E432BF1E-6929-4AB1-8D5F-CA2A868325E9}"/>
          </ac:spMkLst>
        </pc:spChg>
        <pc:spChg chg="add mod">
          <ac:chgData name="Jared Ostmeyer" userId="14c2a26e-6770-4957-ba92-de760a629e02" providerId="ADAL" clId="{E3A8F59D-A615-4F8C-AF30-A5D14B52BB8A}" dt="2019-11-01T22:13:15.886" v="289" actId="1076"/>
          <ac:spMkLst>
            <pc:docMk/>
            <pc:sldMk cId="2400775455" sldId="256"/>
            <ac:spMk id="51" creationId="{83B5EC29-E8AC-49C9-BC4C-2DE192BD458A}"/>
          </ac:spMkLst>
        </pc:spChg>
        <pc:spChg chg="add mod">
          <ac:chgData name="Jared Ostmeyer" userId="14c2a26e-6770-4957-ba92-de760a629e02" providerId="ADAL" clId="{E3A8F59D-A615-4F8C-AF30-A5D14B52BB8A}" dt="2019-11-01T22:13:15.886" v="289" actId="1076"/>
          <ac:spMkLst>
            <pc:docMk/>
            <pc:sldMk cId="2400775455" sldId="256"/>
            <ac:spMk id="52" creationId="{4E72AC8C-C6A7-42B8-8122-D004A8F078F5}"/>
          </ac:spMkLst>
        </pc:spChg>
        <pc:spChg chg="add mod">
          <ac:chgData name="Jared Ostmeyer" userId="14c2a26e-6770-4957-ba92-de760a629e02" providerId="ADAL" clId="{E3A8F59D-A615-4F8C-AF30-A5D14B52BB8A}" dt="2019-11-01T22:13:15.886" v="289" actId="1076"/>
          <ac:spMkLst>
            <pc:docMk/>
            <pc:sldMk cId="2400775455" sldId="256"/>
            <ac:spMk id="53" creationId="{3799CA1C-D6E0-4749-8CAB-212B54E971F8}"/>
          </ac:spMkLst>
        </pc:spChg>
        <pc:spChg chg="add mod">
          <ac:chgData name="Jared Ostmeyer" userId="14c2a26e-6770-4957-ba92-de760a629e02" providerId="ADAL" clId="{E3A8F59D-A615-4F8C-AF30-A5D14B52BB8A}" dt="2019-11-01T22:13:15.886" v="289" actId="1076"/>
          <ac:spMkLst>
            <pc:docMk/>
            <pc:sldMk cId="2400775455" sldId="256"/>
            <ac:spMk id="54" creationId="{5FAB9441-AF2C-4C03-A3A8-C7380E885B79}"/>
          </ac:spMkLst>
        </pc:spChg>
        <pc:spChg chg="add mod">
          <ac:chgData name="Jared Ostmeyer" userId="14c2a26e-6770-4957-ba92-de760a629e02" providerId="ADAL" clId="{E3A8F59D-A615-4F8C-AF30-A5D14B52BB8A}" dt="2019-11-01T22:11:34.756" v="268" actId="1076"/>
          <ac:spMkLst>
            <pc:docMk/>
            <pc:sldMk cId="2400775455" sldId="256"/>
            <ac:spMk id="58" creationId="{8F83B4A2-5D19-4221-99A9-6645B43C19FB}"/>
          </ac:spMkLst>
        </pc:spChg>
        <pc:spChg chg="add mod">
          <ac:chgData name="Jared Ostmeyer" userId="14c2a26e-6770-4957-ba92-de760a629e02" providerId="ADAL" clId="{E3A8F59D-A615-4F8C-AF30-A5D14B52BB8A}" dt="2019-11-01T22:11:34.756" v="268" actId="1076"/>
          <ac:spMkLst>
            <pc:docMk/>
            <pc:sldMk cId="2400775455" sldId="256"/>
            <ac:spMk id="59" creationId="{D63E50CE-70E3-4CCB-8A9E-DF5E771816DC}"/>
          </ac:spMkLst>
        </pc:spChg>
        <pc:spChg chg="add mod">
          <ac:chgData name="Jared Ostmeyer" userId="14c2a26e-6770-4957-ba92-de760a629e02" providerId="ADAL" clId="{E3A8F59D-A615-4F8C-AF30-A5D14B52BB8A}" dt="2019-11-01T22:11:48.620" v="275" actId="1076"/>
          <ac:spMkLst>
            <pc:docMk/>
            <pc:sldMk cId="2400775455" sldId="256"/>
            <ac:spMk id="60" creationId="{77F06529-1A23-443E-B939-E7152770F7E1}"/>
          </ac:spMkLst>
        </pc:spChg>
        <pc:spChg chg="add mod">
          <ac:chgData name="Jared Ostmeyer" userId="14c2a26e-6770-4957-ba92-de760a629e02" providerId="ADAL" clId="{E3A8F59D-A615-4F8C-AF30-A5D14B52BB8A}" dt="2019-11-01T22:11:48.620" v="275" actId="1076"/>
          <ac:spMkLst>
            <pc:docMk/>
            <pc:sldMk cId="2400775455" sldId="256"/>
            <ac:spMk id="61" creationId="{FC5DF7AC-A6A9-4BEF-84B9-CEFEC50FAF35}"/>
          </ac:spMkLst>
        </pc:spChg>
        <pc:spChg chg="add mod">
          <ac:chgData name="Jared Ostmeyer" userId="14c2a26e-6770-4957-ba92-de760a629e02" providerId="ADAL" clId="{E3A8F59D-A615-4F8C-AF30-A5D14B52BB8A}" dt="2019-11-01T22:11:46.228" v="274" actId="1076"/>
          <ac:spMkLst>
            <pc:docMk/>
            <pc:sldMk cId="2400775455" sldId="256"/>
            <ac:spMk id="62" creationId="{50533ECD-76E3-4120-8B72-24D5D474E3CB}"/>
          </ac:spMkLst>
        </pc:spChg>
        <pc:spChg chg="mod topLvl">
          <ac:chgData name="Jared Ostmeyer" userId="14c2a26e-6770-4957-ba92-de760a629e02" providerId="ADAL" clId="{E3A8F59D-A615-4F8C-AF30-A5D14B52BB8A}" dt="2019-11-01T22:13:15.886" v="289" actId="1076"/>
          <ac:spMkLst>
            <pc:docMk/>
            <pc:sldMk cId="2400775455" sldId="256"/>
            <ac:spMk id="64" creationId="{83EB30E0-7188-4576-AC76-98B66334E0DD}"/>
          </ac:spMkLst>
        </pc:spChg>
        <pc:spChg chg="del mod topLvl">
          <ac:chgData name="Jared Ostmeyer" userId="14c2a26e-6770-4957-ba92-de760a629e02" providerId="ADAL" clId="{E3A8F59D-A615-4F8C-AF30-A5D14B52BB8A}" dt="2019-11-01T22:12:39.668" v="280" actId="478"/>
          <ac:spMkLst>
            <pc:docMk/>
            <pc:sldMk cId="2400775455" sldId="256"/>
            <ac:spMk id="65" creationId="{0FE364ED-56EC-4246-A6AB-E98459D038C3}"/>
          </ac:spMkLst>
        </pc:spChg>
        <pc:spChg chg="add mod">
          <ac:chgData name="Jared Ostmeyer" userId="14c2a26e-6770-4957-ba92-de760a629e02" providerId="ADAL" clId="{E3A8F59D-A615-4F8C-AF30-A5D14B52BB8A}" dt="2019-11-01T22:13:15.886" v="289" actId="1076"/>
          <ac:spMkLst>
            <pc:docMk/>
            <pc:sldMk cId="2400775455" sldId="256"/>
            <ac:spMk id="66" creationId="{18C62D5C-E315-4509-AB72-AA4776F63C85}"/>
          </ac:spMkLst>
        </pc:spChg>
        <pc:spChg chg="add mod">
          <ac:chgData name="Jared Ostmeyer" userId="14c2a26e-6770-4957-ba92-de760a629e02" providerId="ADAL" clId="{E3A8F59D-A615-4F8C-AF30-A5D14B52BB8A}" dt="2019-11-01T22:13:15.886" v="289" actId="1076"/>
          <ac:spMkLst>
            <pc:docMk/>
            <pc:sldMk cId="2400775455" sldId="256"/>
            <ac:spMk id="67" creationId="{41AABC0D-A07B-4DEB-99FC-DE9E5843BA62}"/>
          </ac:spMkLst>
        </pc:spChg>
        <pc:spChg chg="del">
          <ac:chgData name="Jared Ostmeyer" userId="14c2a26e-6770-4957-ba92-de760a629e02" providerId="ADAL" clId="{E3A8F59D-A615-4F8C-AF30-A5D14B52BB8A}" dt="2019-11-01T21:56:10.506" v="0" actId="478"/>
          <ac:spMkLst>
            <pc:docMk/>
            <pc:sldMk cId="2400775455" sldId="256"/>
            <ac:spMk id="227" creationId="{CC91BF74-A74F-4E1D-AB9D-AAE703A8D318}"/>
          </ac:spMkLst>
        </pc:spChg>
        <pc:spChg chg="del">
          <ac:chgData name="Jared Ostmeyer" userId="14c2a26e-6770-4957-ba92-de760a629e02" providerId="ADAL" clId="{E3A8F59D-A615-4F8C-AF30-A5D14B52BB8A}" dt="2019-11-01T21:56:10.506" v="0" actId="478"/>
          <ac:spMkLst>
            <pc:docMk/>
            <pc:sldMk cId="2400775455" sldId="256"/>
            <ac:spMk id="446" creationId="{ED6FE5FB-11E2-4306-99AC-6346544B3F98}"/>
          </ac:spMkLst>
        </pc:spChg>
        <pc:grpChg chg="add mod">
          <ac:chgData name="Jared Ostmeyer" userId="14c2a26e-6770-4957-ba92-de760a629e02" providerId="ADAL" clId="{E3A8F59D-A615-4F8C-AF30-A5D14B52BB8A}" dt="2019-11-01T22:12:31.093" v="276" actId="1076"/>
          <ac:grpSpMkLst>
            <pc:docMk/>
            <pc:sldMk cId="2400775455" sldId="256"/>
            <ac:grpSpMk id="12" creationId="{222025E7-0D66-42EB-A700-084A1194F195}"/>
          </ac:grpSpMkLst>
        </pc:grpChg>
        <pc:grpChg chg="add mod">
          <ac:chgData name="Jared Ostmeyer" userId="14c2a26e-6770-4957-ba92-de760a629e02" providerId="ADAL" clId="{E3A8F59D-A615-4F8C-AF30-A5D14B52BB8A}" dt="2019-11-01T22:12:31.093" v="276" actId="1076"/>
          <ac:grpSpMkLst>
            <pc:docMk/>
            <pc:sldMk cId="2400775455" sldId="256"/>
            <ac:grpSpMk id="21" creationId="{DF020D18-1CC6-479B-9D13-24A88D4BB3DE}"/>
          </ac:grpSpMkLst>
        </pc:grpChg>
        <pc:grpChg chg="add mod">
          <ac:chgData name="Jared Ostmeyer" userId="14c2a26e-6770-4957-ba92-de760a629e02" providerId="ADAL" clId="{E3A8F59D-A615-4F8C-AF30-A5D14B52BB8A}" dt="2019-11-01T22:12:31.093" v="276" actId="1076"/>
          <ac:grpSpMkLst>
            <pc:docMk/>
            <pc:sldMk cId="2400775455" sldId="256"/>
            <ac:grpSpMk id="24" creationId="{A64ABEE7-B5BD-4B91-91AD-635CC07EFC08}"/>
          </ac:grpSpMkLst>
        </pc:grpChg>
        <pc:grpChg chg="add mod">
          <ac:chgData name="Jared Ostmeyer" userId="14c2a26e-6770-4957-ba92-de760a629e02" providerId="ADAL" clId="{E3A8F59D-A615-4F8C-AF30-A5D14B52BB8A}" dt="2019-11-01T22:09:33.426" v="239" actId="1076"/>
          <ac:grpSpMkLst>
            <pc:docMk/>
            <pc:sldMk cId="2400775455" sldId="256"/>
            <ac:grpSpMk id="38" creationId="{0C22BE17-F3E9-4AE7-95BD-67EF14DFFD00}"/>
          </ac:grpSpMkLst>
        </pc:grpChg>
        <pc:grpChg chg="add mod">
          <ac:chgData name="Jared Ostmeyer" userId="14c2a26e-6770-4957-ba92-de760a629e02" providerId="ADAL" clId="{E3A8F59D-A615-4F8C-AF30-A5D14B52BB8A}" dt="2019-11-01T22:09:33.426" v="239" actId="1076"/>
          <ac:grpSpMkLst>
            <pc:docMk/>
            <pc:sldMk cId="2400775455" sldId="256"/>
            <ac:grpSpMk id="41" creationId="{42BB7EB6-8D0B-4ED6-B253-A2908F54CE49}"/>
          </ac:grpSpMkLst>
        </pc:grpChg>
        <pc:grpChg chg="add mod">
          <ac:chgData name="Jared Ostmeyer" userId="14c2a26e-6770-4957-ba92-de760a629e02" providerId="ADAL" clId="{E3A8F59D-A615-4F8C-AF30-A5D14B52BB8A}" dt="2019-11-01T22:11:34.756" v="268" actId="1076"/>
          <ac:grpSpMkLst>
            <pc:docMk/>
            <pc:sldMk cId="2400775455" sldId="256"/>
            <ac:grpSpMk id="55" creationId="{208B053C-FD86-4B39-A589-425AD3692437}"/>
          </ac:grpSpMkLst>
        </pc:grpChg>
        <pc:grpChg chg="add del mod">
          <ac:chgData name="Jared Ostmeyer" userId="14c2a26e-6770-4957-ba92-de760a629e02" providerId="ADAL" clId="{E3A8F59D-A615-4F8C-AF30-A5D14B52BB8A}" dt="2019-11-01T22:12:37.606" v="279" actId="165"/>
          <ac:grpSpMkLst>
            <pc:docMk/>
            <pc:sldMk cId="2400775455" sldId="256"/>
            <ac:grpSpMk id="63" creationId="{FB703BE3-73EE-4B86-AE37-9B82C6D7E39F}"/>
          </ac:grpSpMkLst>
        </pc:grpChg>
        <pc:graphicFrameChg chg="del">
          <ac:chgData name="Jared Ostmeyer" userId="14c2a26e-6770-4957-ba92-de760a629e02" providerId="ADAL" clId="{E3A8F59D-A615-4F8C-AF30-A5D14B52BB8A}" dt="2019-11-01T21:56:10.506" v="0" actId="478"/>
          <ac:graphicFrameMkLst>
            <pc:docMk/>
            <pc:sldMk cId="2400775455" sldId="256"/>
            <ac:graphicFrameMk id="9" creationId="{37B7F034-E0B2-46E5-903B-7D8FF041FAE6}"/>
          </ac:graphicFrameMkLst>
        </pc:graphicFrameChg>
        <pc:graphicFrameChg chg="add mod ord modGraphic">
          <ac:chgData name="Jared Ostmeyer" userId="14c2a26e-6770-4957-ba92-de760a629e02" providerId="ADAL" clId="{E3A8F59D-A615-4F8C-AF30-A5D14B52BB8A}" dt="2019-11-01T22:14:47.007" v="323" actId="1076"/>
          <ac:graphicFrameMkLst>
            <pc:docMk/>
            <pc:sldMk cId="2400775455" sldId="256"/>
            <ac:graphicFrameMk id="30" creationId="{CCE6FC4A-F349-41C6-9D30-324DF2882E2A}"/>
          </ac:graphicFrameMkLst>
        </pc:graphicFrameChg>
        <pc:graphicFrameChg chg="del">
          <ac:chgData name="Jared Ostmeyer" userId="14c2a26e-6770-4957-ba92-de760a629e02" providerId="ADAL" clId="{E3A8F59D-A615-4F8C-AF30-A5D14B52BB8A}" dt="2019-11-01T21:56:13.716" v="1" actId="478"/>
          <ac:graphicFrameMkLst>
            <pc:docMk/>
            <pc:sldMk cId="2400775455" sldId="256"/>
            <ac:graphicFrameMk id="170" creationId="{4CC50FD6-19F2-4429-917A-431961A9DB03}"/>
          </ac:graphicFrameMkLst>
        </pc:graphicFrameChg>
        <pc:graphicFrameChg chg="del">
          <ac:chgData name="Jared Ostmeyer" userId="14c2a26e-6770-4957-ba92-de760a629e02" providerId="ADAL" clId="{E3A8F59D-A615-4F8C-AF30-A5D14B52BB8A}" dt="2019-11-01T21:56:10.506" v="0" actId="478"/>
          <ac:graphicFrameMkLst>
            <pc:docMk/>
            <pc:sldMk cId="2400775455" sldId="256"/>
            <ac:graphicFrameMk id="171" creationId="{C7D6DB68-5120-4C1F-B9C3-FCDD5C2FF560}"/>
          </ac:graphicFrameMkLst>
        </pc:graphicFrameChg>
        <pc:cxnChg chg="add del mod">
          <ac:chgData name="Jared Ostmeyer" userId="14c2a26e-6770-4957-ba92-de760a629e02" providerId="ADAL" clId="{E3A8F59D-A615-4F8C-AF30-A5D14B52BB8A}" dt="2019-11-01T22:05:40.859" v="166" actId="478"/>
          <ac:cxnSpMkLst>
            <pc:docMk/>
            <pc:sldMk cId="2400775455" sldId="256"/>
            <ac:cxnSpMk id="10" creationId="{BD4E71CB-382C-41AB-81A0-84DED5448496}"/>
          </ac:cxnSpMkLst>
        </pc:cxnChg>
        <pc:cxnChg chg="add del mod">
          <ac:chgData name="Jared Ostmeyer" userId="14c2a26e-6770-4957-ba92-de760a629e02" providerId="ADAL" clId="{E3A8F59D-A615-4F8C-AF30-A5D14B52BB8A}" dt="2019-11-01T22:05:38.718" v="165" actId="478"/>
          <ac:cxnSpMkLst>
            <pc:docMk/>
            <pc:sldMk cId="2400775455" sldId="256"/>
            <ac:cxnSpMk id="17" creationId="{692F902D-0A8D-4C2D-B2BA-80D482F97DA8}"/>
          </ac:cxnSpMkLst>
        </pc:cxnChg>
      </pc:sldChg>
    </pc:docChg>
  </pc:docChgLst>
  <pc:docChgLst>
    <pc:chgData name="Jared Ostmeyer" userId="14c2a26e-6770-4957-ba92-de760a629e02" providerId="ADAL" clId="{03E6895E-4B9D-4D33-8EAB-4EA0FBCB6C81}"/>
    <pc:docChg chg="undo custSel modSld">
      <pc:chgData name="Jared Ostmeyer" userId="14c2a26e-6770-4957-ba92-de760a629e02" providerId="ADAL" clId="{03E6895E-4B9D-4D33-8EAB-4EA0FBCB6C81}" dt="2019-10-22T21:23:00.739" v="282" actId="1076"/>
      <pc:docMkLst>
        <pc:docMk/>
      </pc:docMkLst>
      <pc:sldChg chg="addSp delSp modSp">
        <pc:chgData name="Jared Ostmeyer" userId="14c2a26e-6770-4957-ba92-de760a629e02" providerId="ADAL" clId="{03E6895E-4B9D-4D33-8EAB-4EA0FBCB6C81}" dt="2019-10-22T21:23:00.739" v="282" actId="1076"/>
        <pc:sldMkLst>
          <pc:docMk/>
          <pc:sldMk cId="2400775455" sldId="256"/>
        </pc:sldMkLst>
        <pc:spChg chg="mod">
          <ac:chgData name="Jared Ostmeyer" userId="14c2a26e-6770-4957-ba92-de760a629e02" providerId="ADAL" clId="{03E6895E-4B9D-4D33-8EAB-4EA0FBCB6C81}" dt="2019-10-22T21:19:06.800" v="210" actId="1076"/>
          <ac:spMkLst>
            <pc:docMk/>
            <pc:sldMk cId="2400775455" sldId="256"/>
            <ac:spMk id="33" creationId="{3086FF7C-3A44-48BC-8977-86EF47519830}"/>
          </ac:spMkLst>
        </pc:spChg>
        <pc:spChg chg="mod">
          <ac:chgData name="Jared Ostmeyer" userId="14c2a26e-6770-4957-ba92-de760a629e02" providerId="ADAL" clId="{03E6895E-4B9D-4D33-8EAB-4EA0FBCB6C81}" dt="2019-10-22T21:20:22.697" v="232" actId="208"/>
          <ac:spMkLst>
            <pc:docMk/>
            <pc:sldMk cId="2400775455" sldId="256"/>
            <ac:spMk id="43" creationId="{F58654D9-143E-4806-A0FC-0F1D8FF8C2B8}"/>
          </ac:spMkLst>
        </pc:spChg>
        <pc:spChg chg="mod">
          <ac:chgData name="Jared Ostmeyer" userId="14c2a26e-6770-4957-ba92-de760a629e02" providerId="ADAL" clId="{03E6895E-4B9D-4D33-8EAB-4EA0FBCB6C81}" dt="2019-10-22T21:21:38.930" v="255" actId="207"/>
          <ac:spMkLst>
            <pc:docMk/>
            <pc:sldMk cId="2400775455" sldId="256"/>
            <ac:spMk id="175" creationId="{82055D62-F595-4AB3-A97E-B2EC717A96DD}"/>
          </ac:spMkLst>
        </pc:spChg>
        <pc:spChg chg="mod">
          <ac:chgData name="Jared Ostmeyer" userId="14c2a26e-6770-4957-ba92-de760a629e02" providerId="ADAL" clId="{03E6895E-4B9D-4D33-8EAB-4EA0FBCB6C81}" dt="2019-10-22T21:01:26.036" v="160" actId="1036"/>
          <ac:spMkLst>
            <pc:docMk/>
            <pc:sldMk cId="2400775455" sldId="256"/>
            <ac:spMk id="227" creationId="{CC91BF74-A74F-4E1D-AB9D-AAE703A8D318}"/>
          </ac:spMkLst>
        </pc:spChg>
        <pc:spChg chg="mod">
          <ac:chgData name="Jared Ostmeyer" userId="14c2a26e-6770-4957-ba92-de760a629e02" providerId="ADAL" clId="{03E6895E-4B9D-4D33-8EAB-4EA0FBCB6C81}" dt="2019-10-22T21:00:47.547" v="156" actId="1036"/>
          <ac:spMkLst>
            <pc:docMk/>
            <pc:sldMk cId="2400775455" sldId="256"/>
            <ac:spMk id="446" creationId="{ED6FE5FB-11E2-4306-99AC-6346544B3F98}"/>
          </ac:spMkLst>
        </pc:spChg>
        <pc:grpChg chg="add del mod">
          <ac:chgData name="Jared Ostmeyer" userId="14c2a26e-6770-4957-ba92-de760a629e02" providerId="ADAL" clId="{03E6895E-4B9D-4D33-8EAB-4EA0FBCB6C81}" dt="2019-10-22T21:19:24.108" v="211" actId="478"/>
          <ac:grpSpMkLst>
            <pc:docMk/>
            <pc:sldMk cId="2400775455" sldId="256"/>
            <ac:grpSpMk id="22" creationId="{1148A3DF-106B-45F9-9315-7AE291C37110}"/>
          </ac:grpSpMkLst>
        </pc:grpChg>
        <pc:grpChg chg="add del mod">
          <ac:chgData name="Jared Ostmeyer" userId="14c2a26e-6770-4957-ba92-de760a629e02" providerId="ADAL" clId="{03E6895E-4B9D-4D33-8EAB-4EA0FBCB6C81}" dt="2019-10-22T21:19:24.108" v="211" actId="478"/>
          <ac:grpSpMkLst>
            <pc:docMk/>
            <pc:sldMk cId="2400775455" sldId="256"/>
            <ac:grpSpMk id="27" creationId="{5DF716BC-ED59-4A46-AC38-FF95D34CB1ED}"/>
          </ac:grpSpMkLst>
        </pc:grpChg>
        <pc:grpChg chg="add mod">
          <ac:chgData name="Jared Ostmeyer" userId="14c2a26e-6770-4957-ba92-de760a629e02" providerId="ADAL" clId="{03E6895E-4B9D-4D33-8EAB-4EA0FBCB6C81}" dt="2019-10-22T21:19:50.401" v="221" actId="1076"/>
          <ac:grpSpMkLst>
            <pc:docMk/>
            <pc:sldMk cId="2400775455" sldId="256"/>
            <ac:grpSpMk id="34" creationId="{5F515172-BC35-4C64-819C-15F791FB22C3}"/>
          </ac:grpSpMkLst>
        </pc:grpChg>
        <pc:grpChg chg="add mod">
          <ac:chgData name="Jared Ostmeyer" userId="14c2a26e-6770-4957-ba92-de760a629e02" providerId="ADAL" clId="{03E6895E-4B9D-4D33-8EAB-4EA0FBCB6C81}" dt="2019-10-22T21:20:14.602" v="230" actId="1076"/>
          <ac:grpSpMkLst>
            <pc:docMk/>
            <pc:sldMk cId="2400775455" sldId="256"/>
            <ac:grpSpMk id="41" creationId="{A0CD0DE0-5AFD-4DB3-823E-67AD43DAA804}"/>
          </ac:grpSpMkLst>
        </pc:grpChg>
        <pc:grpChg chg="add mod">
          <ac:chgData name="Jared Ostmeyer" userId="14c2a26e-6770-4957-ba92-de760a629e02" providerId="ADAL" clId="{03E6895E-4B9D-4D33-8EAB-4EA0FBCB6C81}" dt="2019-10-22T21:20:08.922" v="228" actId="1076"/>
          <ac:grpSpMkLst>
            <pc:docMk/>
            <pc:sldMk cId="2400775455" sldId="256"/>
            <ac:grpSpMk id="48" creationId="{42D4EF6E-CD58-4C67-960D-F8669A8772B1}"/>
          </ac:grpSpMkLst>
        </pc:grpChg>
        <pc:grpChg chg="add mod">
          <ac:chgData name="Jared Ostmeyer" userId="14c2a26e-6770-4957-ba92-de760a629e02" providerId="ADAL" clId="{03E6895E-4B9D-4D33-8EAB-4EA0FBCB6C81}" dt="2019-10-22T21:20:28.794" v="233" actId="1076"/>
          <ac:grpSpMkLst>
            <pc:docMk/>
            <pc:sldMk cId="2400775455" sldId="256"/>
            <ac:grpSpMk id="55" creationId="{44172CB0-4C60-48E7-9606-646E189B85F2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61" creationId="{7F67E156-23EF-4FF3-9232-FEA2CADA90CD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68" creationId="{F39239C0-0D2E-48B8-A0AB-FFB7BD393F70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75" creationId="{DACC494A-B458-4CA6-8CAD-A311F8811BC4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82" creationId="{A54D9DE3-1FD3-463C-9C8F-317899041A47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88" creationId="{A89E1E8F-E354-452D-8803-9A9DC1CD5371}"/>
          </ac:grpSpMkLst>
        </pc:grpChg>
        <pc:grpChg chg="add mod">
          <ac:chgData name="Jared Ostmeyer" userId="14c2a26e-6770-4957-ba92-de760a629e02" providerId="ADAL" clId="{03E6895E-4B9D-4D33-8EAB-4EA0FBCB6C81}" dt="2019-10-22T21:21:01.218" v="241" actId="1076"/>
          <ac:grpSpMkLst>
            <pc:docMk/>
            <pc:sldMk cId="2400775455" sldId="256"/>
            <ac:grpSpMk id="93" creationId="{FF104AF8-E8B7-4F5B-AE21-DB7273B5263F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100" creationId="{5089DF9E-7665-40A5-BC15-58F02DED72F0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107" creationId="{BA758054-4327-47C1-892C-B5C5573CBC7D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114" creationId="{DED1C072-3302-476B-AABF-014E999D4D76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121" creationId="{D6A43A84-1718-4E5D-9D23-2F6A133AD0AA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128" creationId="{14C01196-241A-41D2-9885-487B8C828945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135" creationId="{BD3D1412-ABF8-40DC-989A-9DE464C18482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141" creationId="{5F52C0A7-DF26-45EA-9CDE-7BBA6E9482B7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146" creationId="{41E893B1-3961-4148-94A5-DD3A2B8EA4B9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153" creationId="{4F0BF523-F8FA-47D5-82F5-9AEF913531A9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153" creationId="{64FEFEA2-B109-4A82-9B22-D4E5EEEFB47A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160" creationId="{94D415F8-ABB2-4410-8B31-7C55DD42EAEC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161" creationId="{2B692C89-46A2-4436-841E-39EA318280AF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166" creationId="{2EB5B2D6-7510-41E9-BDE0-0442B2F3602E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168" creationId="{CF085020-A992-4A20-ACF0-892254EA21A8}"/>
          </ac:grpSpMkLst>
        </pc:grpChg>
        <pc:grpChg chg="add mod">
          <ac:chgData name="Jared Ostmeyer" userId="14c2a26e-6770-4957-ba92-de760a629e02" providerId="ADAL" clId="{03E6895E-4B9D-4D33-8EAB-4EA0FBCB6C81}" dt="2019-10-22T21:21:46.627" v="258" actId="1076"/>
          <ac:grpSpMkLst>
            <pc:docMk/>
            <pc:sldMk cId="2400775455" sldId="256"/>
            <ac:grpSpMk id="173" creationId="{2017E627-DFE6-4FDB-A2E1-739E47DE7CCB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175" creationId="{A49942FB-CDC5-4B6E-A137-4C3D5F881909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180" creationId="{4180A08E-4F4A-4619-A214-617A728803F4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188" creationId="{F4DF06DE-BBAA-4C88-A193-DEECC2C1223B}"/>
          </ac:grpSpMkLst>
        </pc:grpChg>
        <pc:grpChg chg="add mod">
          <ac:chgData name="Jared Ostmeyer" userId="14c2a26e-6770-4957-ba92-de760a629e02" providerId="ADAL" clId="{03E6895E-4B9D-4D33-8EAB-4EA0FBCB6C81}" dt="2019-10-22T21:22:33.308" v="271" actId="1076"/>
          <ac:grpSpMkLst>
            <pc:docMk/>
            <pc:sldMk cId="2400775455" sldId="256"/>
            <ac:grpSpMk id="192" creationId="{327C1558-523A-4E24-BD1C-307028C19566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195" creationId="{11E0E688-B31D-4412-B2FE-B6D0AD9BBDFD}"/>
          </ac:grpSpMkLst>
        </pc:grpChg>
        <pc:grpChg chg="add del mod">
          <ac:chgData name="Jared Ostmeyer" userId="14c2a26e-6770-4957-ba92-de760a629e02" providerId="ADAL" clId="{03E6895E-4B9D-4D33-8EAB-4EA0FBCB6C81}" dt="2019-10-22T21:21:56.381" v="261"/>
          <ac:grpSpMkLst>
            <pc:docMk/>
            <pc:sldMk cId="2400775455" sldId="256"/>
            <ac:grpSpMk id="198" creationId="{EE077CC5-33F8-42E3-88E7-935F2B6683DA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202" creationId="{2FCB31D7-60CE-40B0-9232-FDC2A53B5D94}"/>
          </ac:grpSpMkLst>
        </pc:grpChg>
        <pc:grpChg chg="add mod">
          <ac:chgData name="Jared Ostmeyer" userId="14c2a26e-6770-4957-ba92-de760a629e02" providerId="ADAL" clId="{03E6895E-4B9D-4D33-8EAB-4EA0FBCB6C81}" dt="2019-10-22T21:22:04.131" v="263" actId="1076"/>
          <ac:grpSpMkLst>
            <pc:docMk/>
            <pc:sldMk cId="2400775455" sldId="256"/>
            <ac:grpSpMk id="205" creationId="{494C7562-6046-4185-8F47-47A4E5A46DD6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209" creationId="{EB0B137B-4C15-4F2B-BAB9-F3C3EE1F0EED}"/>
          </ac:grpSpMkLst>
        </pc:grpChg>
        <pc:grpChg chg="add mod">
          <ac:chgData name="Jared Ostmeyer" userId="14c2a26e-6770-4957-ba92-de760a629e02" providerId="ADAL" clId="{03E6895E-4B9D-4D33-8EAB-4EA0FBCB6C81}" dt="2019-10-22T21:22:47.678" v="278" actId="1076"/>
          <ac:grpSpMkLst>
            <pc:docMk/>
            <pc:sldMk cId="2400775455" sldId="256"/>
            <ac:grpSpMk id="212" creationId="{8E7E6C8B-E0D3-4CD8-93AE-9E615FAA2331}"/>
          </ac:grpSpMkLst>
        </pc:grpChg>
        <pc:grpChg chg="mod">
          <ac:chgData name="Jared Ostmeyer" userId="14c2a26e-6770-4957-ba92-de760a629e02" providerId="ADAL" clId="{03E6895E-4B9D-4D33-8EAB-4EA0FBCB6C81}" dt="2019-10-22T21:20:39.680" v="238" actId="14100"/>
          <ac:grpSpMkLst>
            <pc:docMk/>
            <pc:sldMk cId="2400775455" sldId="256"/>
            <ac:grpSpMk id="215" creationId="{6DF9D97B-8082-4B15-99EB-87FF4C1ACB22}"/>
          </ac:grpSpMkLst>
        </pc:grpChg>
        <pc:grpChg chg="mod">
          <ac:chgData name="Jared Ostmeyer" userId="14c2a26e-6770-4957-ba92-de760a629e02" providerId="ADAL" clId="{03E6895E-4B9D-4D33-8EAB-4EA0FBCB6C81}" dt="2019-10-22T21:20:41.378" v="239" actId="1076"/>
          <ac:grpSpMkLst>
            <pc:docMk/>
            <pc:sldMk cId="2400775455" sldId="256"/>
            <ac:grpSpMk id="220" creationId="{F94681C7-B301-4C33-B78D-8CE4B5BCF331}"/>
          </ac:grpSpMkLst>
        </pc:grpChg>
        <pc:grpChg chg="add mod">
          <ac:chgData name="Jared Ostmeyer" userId="14c2a26e-6770-4957-ba92-de760a629e02" providerId="ADAL" clId="{03E6895E-4B9D-4D33-8EAB-4EA0FBCB6C81}" dt="2019-10-22T21:23:00.739" v="282" actId="1076"/>
          <ac:grpSpMkLst>
            <pc:docMk/>
            <pc:sldMk cId="2400775455" sldId="256"/>
            <ac:grpSpMk id="232" creationId="{03AF9216-C7FE-4D8A-852E-4085F6675CB3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265" creationId="{AB1B39FE-3579-45ED-A13D-EB30146B3FF2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272" creationId="{0758BD6E-7DFD-42D1-8ECE-368FD281D243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279" creationId="{4E35BA4B-115F-4D4E-8145-5028ABE4E9B2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286" creationId="{215CD48A-233C-458B-9D4B-0410624047F1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300" creationId="{4DC2A945-9CF9-4D8C-A871-A25A0F3C7204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301" creationId="{79EE18E1-5521-4990-8772-D14F8A0C9680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421" creationId="{56894185-B5F7-4F86-9F2F-94873BF88FD8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422" creationId="{6357071C-3074-4977-A83C-A95212D8293F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423" creationId="{9A6D5404-1543-4D75-B3CC-E256EF7FE375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477" creationId="{845AA3DF-818D-435C-87E2-DBBD8E0BC6A5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478" creationId="{C5150131-B9F7-49CF-8552-2747C2BACEBD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479" creationId="{524D54C7-6F9B-4878-AB2D-283881D742A4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511" creationId="{0D6B6DB8-52B7-4590-A09A-68DEBD96D6C2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512" creationId="{00ACF689-C2A5-4DFB-ADE0-1505EB50DE6D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514" creationId="{0F1CD482-72EE-460D-8895-28CDF95EF21A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554" creationId="{83DBEE52-FC3F-4F9D-96B0-EF53E76C85DC}"/>
          </ac:grpSpMkLst>
        </pc:grpChg>
        <pc:graphicFrameChg chg="mod modGraphic">
          <ac:chgData name="Jared Ostmeyer" userId="14c2a26e-6770-4957-ba92-de760a629e02" providerId="ADAL" clId="{03E6895E-4B9D-4D33-8EAB-4EA0FBCB6C81}" dt="2019-10-22T21:06:10.884" v="196" actId="14100"/>
          <ac:graphicFrameMkLst>
            <pc:docMk/>
            <pc:sldMk cId="2400775455" sldId="256"/>
            <ac:graphicFrameMk id="3" creationId="{E82D50BE-D2CB-43A2-A843-A8797581423B}"/>
          </ac:graphicFrameMkLst>
        </pc:graphicFrameChg>
        <pc:graphicFrameChg chg="mod modGraphic">
          <ac:chgData name="Jared Ostmeyer" userId="14c2a26e-6770-4957-ba92-de760a629e02" providerId="ADAL" clId="{03E6895E-4B9D-4D33-8EAB-4EA0FBCB6C81}" dt="2019-10-22T21:06:41.483" v="204" actId="14734"/>
          <ac:graphicFrameMkLst>
            <pc:docMk/>
            <pc:sldMk cId="2400775455" sldId="256"/>
            <ac:graphicFrameMk id="181" creationId="{C8734BBE-2230-4D5D-A2A5-A5375884C732}"/>
          </ac:graphicFrameMkLst>
        </pc:graphicFrameChg>
        <pc:graphicFrameChg chg="add del mod">
          <ac:chgData name="Jared Ostmeyer" userId="14c2a26e-6770-4957-ba92-de760a629e02" providerId="ADAL" clId="{03E6895E-4B9D-4D33-8EAB-4EA0FBCB6C81}" dt="2019-10-22T20:57:25.477" v="62" actId="478"/>
          <ac:graphicFrameMkLst>
            <pc:docMk/>
            <pc:sldMk cId="2400775455" sldId="256"/>
            <ac:graphicFrameMk id="185" creationId="{BD37CF78-0B25-40C8-A2C7-D081576320A7}"/>
          </ac:graphicFrameMkLst>
        </pc:graphicFrameChg>
        <pc:graphicFrameChg chg="add del mod">
          <ac:chgData name="Jared Ostmeyer" userId="14c2a26e-6770-4957-ba92-de760a629e02" providerId="ADAL" clId="{03E6895E-4B9D-4D33-8EAB-4EA0FBCB6C81}" dt="2019-10-22T20:58:13.745" v="77" actId="478"/>
          <ac:graphicFrameMkLst>
            <pc:docMk/>
            <pc:sldMk cId="2400775455" sldId="256"/>
            <ac:graphicFrameMk id="186" creationId="{321C1865-B2E2-403F-9D08-0C23D63B9201}"/>
          </ac:graphicFrameMkLst>
        </pc:graphicFrameChg>
        <pc:graphicFrameChg chg="del">
          <ac:chgData name="Jared Ostmeyer" userId="14c2a26e-6770-4957-ba92-de760a629e02" providerId="ADAL" clId="{03E6895E-4B9D-4D33-8EAB-4EA0FBCB6C81}" dt="2019-10-22T20:55:03.792" v="0" actId="478"/>
          <ac:graphicFrameMkLst>
            <pc:docMk/>
            <pc:sldMk cId="2400775455" sldId="256"/>
            <ac:graphicFrameMk id="228" creationId="{831D3ABF-F5DF-4F73-9BD6-AB647EEECE7F}"/>
          </ac:graphicFrameMkLst>
        </pc:graphicFrameChg>
        <pc:picChg chg="mod">
          <ac:chgData name="Jared Ostmeyer" userId="14c2a26e-6770-4957-ba92-de760a629e02" providerId="ADAL" clId="{03E6895E-4B9D-4D33-8EAB-4EA0FBCB6C81}" dt="2019-10-22T21:05:39.388" v="192" actId="1036"/>
          <ac:picMkLst>
            <pc:docMk/>
            <pc:sldMk cId="2400775455" sldId="256"/>
            <ac:picMk id="182" creationId="{576A160D-1F27-4756-BE7A-A574131245D4}"/>
          </ac:picMkLst>
        </pc:picChg>
        <pc:picChg chg="mod">
          <ac:chgData name="Jared Ostmeyer" userId="14c2a26e-6770-4957-ba92-de760a629e02" providerId="ADAL" clId="{03E6895E-4B9D-4D33-8EAB-4EA0FBCB6C81}" dt="2019-10-22T21:05:39.388" v="192" actId="1036"/>
          <ac:picMkLst>
            <pc:docMk/>
            <pc:sldMk cId="2400775455" sldId="256"/>
            <ac:picMk id="183" creationId="{518692FC-D7B5-41DF-AF85-4171BF31D156}"/>
          </ac:picMkLst>
        </pc:picChg>
        <pc:picChg chg="mod">
          <ac:chgData name="Jared Ostmeyer" userId="14c2a26e-6770-4957-ba92-de760a629e02" providerId="ADAL" clId="{03E6895E-4B9D-4D33-8EAB-4EA0FBCB6C81}" dt="2019-10-22T21:05:39.388" v="192" actId="1036"/>
          <ac:picMkLst>
            <pc:docMk/>
            <pc:sldMk cId="2400775455" sldId="256"/>
            <ac:picMk id="184" creationId="{76D5004A-6415-4987-9686-27C6BFC30BA6}"/>
          </ac:picMkLst>
        </pc:picChg>
        <pc:picChg chg="mod">
          <ac:chgData name="Jared Ostmeyer" userId="14c2a26e-6770-4957-ba92-de760a629e02" providerId="ADAL" clId="{03E6895E-4B9D-4D33-8EAB-4EA0FBCB6C81}" dt="2019-10-22T21:05:39.388" v="192" actId="1036"/>
          <ac:picMkLst>
            <pc:docMk/>
            <pc:sldMk cId="2400775455" sldId="256"/>
            <ac:picMk id="187" creationId="{DD717022-7F38-4775-A7CA-9E9CE07CB49A}"/>
          </ac:picMkLst>
        </pc:picChg>
      </pc:sldChg>
    </pc:docChg>
  </pc:docChgLst>
  <pc:docChgLst>
    <pc:chgData name="Jared Ostmeyer" userId="14c2a26e-6770-4957-ba92-de760a629e02" providerId="ADAL" clId="{2231E572-5147-49C0-A527-1BF81C31143D}"/>
    <pc:docChg chg="undo redo custSel modSld">
      <pc:chgData name="Jared Ostmeyer" userId="14c2a26e-6770-4957-ba92-de760a629e02" providerId="ADAL" clId="{2231E572-5147-49C0-A527-1BF81C31143D}" dt="2019-09-16T23:07:05.170" v="981" actId="478"/>
      <pc:docMkLst>
        <pc:docMk/>
      </pc:docMkLst>
      <pc:sldChg chg="addSp delSp modSp">
        <pc:chgData name="Jared Ostmeyer" userId="14c2a26e-6770-4957-ba92-de760a629e02" providerId="ADAL" clId="{2231E572-5147-49C0-A527-1BF81C31143D}" dt="2019-09-16T23:07:05.170" v="981" actId="478"/>
        <pc:sldMkLst>
          <pc:docMk/>
          <pc:sldMk cId="2400775455" sldId="256"/>
        </pc:sldMkLst>
        <pc:spChg chg="add mod">
          <ac:chgData name="Jared Ostmeyer" userId="14c2a26e-6770-4957-ba92-de760a629e02" providerId="ADAL" clId="{2231E572-5147-49C0-A527-1BF81C31143D}" dt="2019-09-16T23:03:53.666" v="980" actId="1076"/>
          <ac:spMkLst>
            <pc:docMk/>
            <pc:sldMk cId="2400775455" sldId="256"/>
            <ac:spMk id="4" creationId="{85CEB494-3CFD-4907-898B-786164D42A13}"/>
          </ac:spMkLst>
        </pc:spChg>
        <pc:spChg chg="add mod">
          <ac:chgData name="Jared Ostmeyer" userId="14c2a26e-6770-4957-ba92-de760a629e02" providerId="ADAL" clId="{2231E572-5147-49C0-A527-1BF81C31143D}" dt="2019-09-16T22:27:19.203" v="617" actId="1037"/>
          <ac:spMkLst>
            <pc:docMk/>
            <pc:sldMk cId="2400775455" sldId="256"/>
            <ac:spMk id="6" creationId="{3F253B3F-5C1F-4303-A2F2-30AA4F59C22E}"/>
          </ac:spMkLst>
        </pc:spChg>
        <pc:spChg chg="add del mod">
          <ac:chgData name="Jared Ostmeyer" userId="14c2a26e-6770-4957-ba92-de760a629e02" providerId="ADAL" clId="{2231E572-5147-49C0-A527-1BF81C31143D}" dt="2019-09-16T22:35:37.579" v="635" actId="164"/>
          <ac:spMkLst>
            <pc:docMk/>
            <pc:sldMk cId="2400775455" sldId="256"/>
            <ac:spMk id="71" creationId="{5CD96830-7FF2-42AB-A794-5A656D9D7699}"/>
          </ac:spMkLst>
        </pc:spChg>
        <pc:spChg chg="add del mod">
          <ac:chgData name="Jared Ostmeyer" userId="14c2a26e-6770-4957-ba92-de760a629e02" providerId="ADAL" clId="{2231E572-5147-49C0-A527-1BF81C31143D}" dt="2019-09-16T22:35:37.579" v="635" actId="164"/>
          <ac:spMkLst>
            <pc:docMk/>
            <pc:sldMk cId="2400775455" sldId="256"/>
            <ac:spMk id="72" creationId="{BBBA69B8-E12C-44A8-A3CC-807EAE307D8A}"/>
          </ac:spMkLst>
        </pc:spChg>
        <pc:spChg chg="mod">
          <ac:chgData name="Jared Ostmeyer" userId="14c2a26e-6770-4957-ba92-de760a629e02" providerId="ADAL" clId="{2231E572-5147-49C0-A527-1BF81C31143D}" dt="2019-09-16T22:35:47.518" v="638" actId="164"/>
          <ac:spMkLst>
            <pc:docMk/>
            <pc:sldMk cId="2400775455" sldId="256"/>
            <ac:spMk id="73" creationId="{73521531-61AE-4C45-A65D-62AE5FCE7900}"/>
          </ac:spMkLst>
        </pc:spChg>
        <pc:spChg chg="mod">
          <ac:chgData name="Jared Ostmeyer" userId="14c2a26e-6770-4957-ba92-de760a629e02" providerId="ADAL" clId="{2231E572-5147-49C0-A527-1BF81C31143D}" dt="2019-09-16T22:35:47.518" v="638" actId="164"/>
          <ac:spMkLst>
            <pc:docMk/>
            <pc:sldMk cId="2400775455" sldId="256"/>
            <ac:spMk id="74" creationId="{AC31B1CC-F5A1-4E45-8227-F5894973D7EA}"/>
          </ac:spMkLst>
        </pc:spChg>
        <pc:spChg chg="del">
          <ac:chgData name="Jared Ostmeyer" userId="14c2a26e-6770-4957-ba92-de760a629e02" providerId="ADAL" clId="{2231E572-5147-49C0-A527-1BF81C31143D}" dt="2019-09-16T21:59:51.077" v="0" actId="478"/>
          <ac:spMkLst>
            <pc:docMk/>
            <pc:sldMk cId="2400775455" sldId="256"/>
            <ac:spMk id="76" creationId="{630B5D7E-11BD-42FA-93FB-F319FE364765}"/>
          </ac:spMkLst>
        </pc:spChg>
        <pc:spChg chg="add del mod">
          <ac:chgData name="Jared Ostmeyer" userId="14c2a26e-6770-4957-ba92-de760a629e02" providerId="ADAL" clId="{2231E572-5147-49C0-A527-1BF81C31143D}" dt="2019-09-16T23:07:05.170" v="981" actId="478"/>
          <ac:spMkLst>
            <pc:docMk/>
            <pc:sldMk cId="2400775455" sldId="256"/>
            <ac:spMk id="205" creationId="{AE4DDCF7-E081-468E-B80F-14944356B564}"/>
          </ac:spMkLst>
        </pc:spChg>
        <pc:spChg chg="add del mod">
          <ac:chgData name="Jared Ostmeyer" userId="14c2a26e-6770-4957-ba92-de760a629e02" providerId="ADAL" clId="{2231E572-5147-49C0-A527-1BF81C31143D}" dt="2019-09-16T22:28:31.425" v="629" actId="478"/>
          <ac:spMkLst>
            <pc:docMk/>
            <pc:sldMk cId="2400775455" sldId="256"/>
            <ac:spMk id="221" creationId="{B164A3CC-3606-48F4-A0E7-1A492F85B2DF}"/>
          </ac:spMkLst>
        </pc:spChg>
        <pc:spChg chg="add mod">
          <ac:chgData name="Jared Ostmeyer" userId="14c2a26e-6770-4957-ba92-de760a629e02" providerId="ADAL" clId="{2231E572-5147-49C0-A527-1BF81C31143D}" dt="2019-09-16T22:58:09.490" v="972" actId="1038"/>
          <ac:spMkLst>
            <pc:docMk/>
            <pc:sldMk cId="2400775455" sldId="256"/>
            <ac:spMk id="222" creationId="{20CEC61B-1212-484A-B58D-395BA8F94932}"/>
          </ac:spMkLst>
        </pc:spChg>
        <pc:spChg chg="add mod">
          <ac:chgData name="Jared Ostmeyer" userId="14c2a26e-6770-4957-ba92-de760a629e02" providerId="ADAL" clId="{2231E572-5147-49C0-A527-1BF81C31143D}" dt="2019-09-16T22:27:19.203" v="617" actId="1037"/>
          <ac:spMkLst>
            <pc:docMk/>
            <pc:sldMk cId="2400775455" sldId="256"/>
            <ac:spMk id="223" creationId="{146C8169-01C8-47A4-9A89-109EE1362BE1}"/>
          </ac:spMkLst>
        </pc:spChg>
        <pc:spChg chg="add mod">
          <ac:chgData name="Jared Ostmeyer" userId="14c2a26e-6770-4957-ba92-de760a629e02" providerId="ADAL" clId="{2231E572-5147-49C0-A527-1BF81C31143D}" dt="2019-09-16T22:27:19.203" v="617" actId="1037"/>
          <ac:spMkLst>
            <pc:docMk/>
            <pc:sldMk cId="2400775455" sldId="256"/>
            <ac:spMk id="224" creationId="{DC053792-5921-45E7-A075-7D408ED45CDA}"/>
          </ac:spMkLst>
        </pc:spChg>
        <pc:spChg chg="add mod">
          <ac:chgData name="Jared Ostmeyer" userId="14c2a26e-6770-4957-ba92-de760a629e02" providerId="ADAL" clId="{2231E572-5147-49C0-A527-1BF81C31143D}" dt="2019-09-16T22:27:19.203" v="617" actId="1037"/>
          <ac:spMkLst>
            <pc:docMk/>
            <pc:sldMk cId="2400775455" sldId="256"/>
            <ac:spMk id="225" creationId="{759D410D-CF9C-4C27-B274-1FE1CBC5779A}"/>
          </ac:spMkLst>
        </pc:spChg>
        <pc:spChg chg="add mod">
          <ac:chgData name="Jared Ostmeyer" userId="14c2a26e-6770-4957-ba92-de760a629e02" providerId="ADAL" clId="{2231E572-5147-49C0-A527-1BF81C31143D}" dt="2019-09-16T22:25:02.921" v="596" actId="1036"/>
          <ac:spMkLst>
            <pc:docMk/>
            <pc:sldMk cId="2400775455" sldId="256"/>
            <ac:spMk id="226" creationId="{E5DF3655-E0C5-46A2-B61E-300D280A8BCE}"/>
          </ac:spMkLst>
        </pc:spChg>
        <pc:spChg chg="add mod">
          <ac:chgData name="Jared Ostmeyer" userId="14c2a26e-6770-4957-ba92-de760a629e02" providerId="ADAL" clId="{2231E572-5147-49C0-A527-1BF81C31143D}" dt="2019-09-16T22:25:02.921" v="596" actId="1036"/>
          <ac:spMkLst>
            <pc:docMk/>
            <pc:sldMk cId="2400775455" sldId="256"/>
            <ac:spMk id="227" creationId="{0A377520-A8B8-4018-A592-B5E14D05ED8B}"/>
          </ac:spMkLst>
        </pc:spChg>
        <pc:spChg chg="add del mod">
          <ac:chgData name="Jared Ostmeyer" userId="14c2a26e-6770-4957-ba92-de760a629e02" providerId="ADAL" clId="{2231E572-5147-49C0-A527-1BF81C31143D}" dt="2019-09-16T22:21:07.425" v="493"/>
          <ac:spMkLst>
            <pc:docMk/>
            <pc:sldMk cId="2400775455" sldId="256"/>
            <ac:spMk id="228" creationId="{6F47B1C2-8712-4AB6-9211-C6BBE81F0A7B}"/>
          </ac:spMkLst>
        </pc:spChg>
        <pc:spChg chg="add mod">
          <ac:chgData name="Jared Ostmeyer" userId="14c2a26e-6770-4957-ba92-de760a629e02" providerId="ADAL" clId="{2231E572-5147-49C0-A527-1BF81C31143D}" dt="2019-09-16T22:58:09.658" v="973" actId="1036"/>
          <ac:spMkLst>
            <pc:docMk/>
            <pc:sldMk cId="2400775455" sldId="256"/>
            <ac:spMk id="229" creationId="{8854BB0F-49C7-461E-BC48-C7E94E5213BB}"/>
          </ac:spMkLst>
        </pc:spChg>
        <pc:spChg chg="add mod">
          <ac:chgData name="Jared Ostmeyer" userId="14c2a26e-6770-4957-ba92-de760a629e02" providerId="ADAL" clId="{2231E572-5147-49C0-A527-1BF81C31143D}" dt="2019-09-16T22:27:19.203" v="617" actId="1037"/>
          <ac:spMkLst>
            <pc:docMk/>
            <pc:sldMk cId="2400775455" sldId="256"/>
            <ac:spMk id="242" creationId="{55E544FF-D161-4785-A9AA-9EC79AC3F4BB}"/>
          </ac:spMkLst>
        </pc:spChg>
        <pc:spChg chg="add del mod">
          <ac:chgData name="Jared Ostmeyer" userId="14c2a26e-6770-4957-ba92-de760a629e02" providerId="ADAL" clId="{2231E572-5147-49C0-A527-1BF81C31143D}" dt="2019-09-16T22:28:20.458" v="625" actId="478"/>
          <ac:spMkLst>
            <pc:docMk/>
            <pc:sldMk cId="2400775455" sldId="256"/>
            <ac:spMk id="243" creationId="{06FEC0EE-70FF-4A05-95A0-0347926C8A3A}"/>
          </ac:spMkLst>
        </pc:spChg>
        <pc:spChg chg="add del mod">
          <ac:chgData name="Jared Ostmeyer" userId="14c2a26e-6770-4957-ba92-de760a629e02" providerId="ADAL" clId="{2231E572-5147-49C0-A527-1BF81C31143D}" dt="2019-09-16T22:28:20.458" v="625" actId="478"/>
          <ac:spMkLst>
            <pc:docMk/>
            <pc:sldMk cId="2400775455" sldId="256"/>
            <ac:spMk id="244" creationId="{B19BC600-4C79-404D-BB64-08BBAA5FFC56}"/>
          </ac:spMkLst>
        </pc:spChg>
        <pc:spChg chg="del">
          <ac:chgData name="Jared Ostmeyer" userId="14c2a26e-6770-4957-ba92-de760a629e02" providerId="ADAL" clId="{2231E572-5147-49C0-A527-1BF81C31143D}" dt="2019-09-16T21:59:51.077" v="0" actId="478"/>
          <ac:spMkLst>
            <pc:docMk/>
            <pc:sldMk cId="2400775455" sldId="256"/>
            <ac:spMk id="256" creationId="{59DFDC0F-B08A-45DA-9967-3AA6D3A597B2}"/>
          </ac:spMkLst>
        </pc:spChg>
        <pc:spChg chg="add mod">
          <ac:chgData name="Jared Ostmeyer" userId="14c2a26e-6770-4957-ba92-de760a629e02" providerId="ADAL" clId="{2231E572-5147-49C0-A527-1BF81C31143D}" dt="2019-09-16T22:58:10.020" v="975" actId="1036"/>
          <ac:spMkLst>
            <pc:docMk/>
            <pc:sldMk cId="2400775455" sldId="256"/>
            <ac:spMk id="284" creationId="{3EC0E8C9-FE0E-412F-8F27-E098D1587197}"/>
          </ac:spMkLst>
        </pc:spChg>
        <pc:spChg chg="mod">
          <ac:chgData name="Jared Ostmeyer" userId="14c2a26e-6770-4957-ba92-de760a629e02" providerId="ADAL" clId="{2231E572-5147-49C0-A527-1BF81C31143D}" dt="2019-09-16T22:13:27.473" v="253" actId="552"/>
          <ac:spMkLst>
            <pc:docMk/>
            <pc:sldMk cId="2400775455" sldId="256"/>
            <ac:spMk id="288" creationId="{4A332435-4749-409B-942E-D7B41BC8C55B}"/>
          </ac:spMkLst>
        </pc:spChg>
        <pc:spChg chg="mod">
          <ac:chgData name="Jared Ostmeyer" userId="14c2a26e-6770-4957-ba92-de760a629e02" providerId="ADAL" clId="{2231E572-5147-49C0-A527-1BF81C31143D}" dt="2019-09-16T22:17:13.096" v="489" actId="1036"/>
          <ac:spMkLst>
            <pc:docMk/>
            <pc:sldMk cId="2400775455" sldId="256"/>
            <ac:spMk id="289" creationId="{66D297E0-E4E6-489F-B2D9-CA0053050F64}"/>
          </ac:spMkLst>
        </pc:spChg>
        <pc:spChg chg="add del mod">
          <ac:chgData name="Jared Ostmeyer" userId="14c2a26e-6770-4957-ba92-de760a629e02" providerId="ADAL" clId="{2231E572-5147-49C0-A527-1BF81C31143D}" dt="2019-09-16T22:36:05.238" v="641" actId="478"/>
          <ac:spMkLst>
            <pc:docMk/>
            <pc:sldMk cId="2400775455" sldId="256"/>
            <ac:spMk id="306" creationId="{1CFA8041-72E9-4361-BA77-C36906E35BB6}"/>
          </ac:spMkLst>
        </pc:spChg>
        <pc:spChg chg="add del mod">
          <ac:chgData name="Jared Ostmeyer" userId="14c2a26e-6770-4957-ba92-de760a629e02" providerId="ADAL" clId="{2231E572-5147-49C0-A527-1BF81C31143D}" dt="2019-09-16T22:36:05.238" v="641" actId="478"/>
          <ac:spMkLst>
            <pc:docMk/>
            <pc:sldMk cId="2400775455" sldId="256"/>
            <ac:spMk id="307" creationId="{5E734C49-A586-449B-B76D-5D0AA00C3019}"/>
          </ac:spMkLst>
        </pc:spChg>
        <pc:spChg chg="add del mod">
          <ac:chgData name="Jared Ostmeyer" userId="14c2a26e-6770-4957-ba92-de760a629e02" providerId="ADAL" clId="{2231E572-5147-49C0-A527-1BF81C31143D}" dt="2019-09-16T22:47:30.309" v="851" actId="478"/>
          <ac:spMkLst>
            <pc:docMk/>
            <pc:sldMk cId="2400775455" sldId="256"/>
            <ac:spMk id="359" creationId="{D0A61AC7-472D-4C97-9B22-D2E188FB272F}"/>
          </ac:spMkLst>
        </pc:spChg>
        <pc:spChg chg="add del mod">
          <ac:chgData name="Jared Ostmeyer" userId="14c2a26e-6770-4957-ba92-de760a629e02" providerId="ADAL" clId="{2231E572-5147-49C0-A527-1BF81C31143D}" dt="2019-09-16T22:49:37.087" v="868" actId="478"/>
          <ac:spMkLst>
            <pc:docMk/>
            <pc:sldMk cId="2400775455" sldId="256"/>
            <ac:spMk id="360" creationId="{B1F93256-1F17-4EAD-A05B-6772B998CE2B}"/>
          </ac:spMkLst>
        </pc:spChg>
        <pc:spChg chg="add mod">
          <ac:chgData name="Jared Ostmeyer" userId="14c2a26e-6770-4957-ba92-de760a629e02" providerId="ADAL" clId="{2231E572-5147-49C0-A527-1BF81C31143D}" dt="2019-09-16T23:01:07.294" v="978" actId="113"/>
          <ac:spMkLst>
            <pc:docMk/>
            <pc:sldMk cId="2400775455" sldId="256"/>
            <ac:spMk id="361" creationId="{34E75FE9-0EEF-4227-BAEB-E125A0B0B47A}"/>
          </ac:spMkLst>
        </pc:spChg>
        <pc:grpChg chg="mod">
          <ac:chgData name="Jared Ostmeyer" userId="14c2a26e-6770-4957-ba92-de760a629e02" providerId="ADAL" clId="{2231E572-5147-49C0-A527-1BF81C31143D}" dt="2019-09-16T22:08:54.961" v="117" actId="1038"/>
          <ac:grpSpMkLst>
            <pc:docMk/>
            <pc:sldMk cId="2400775455" sldId="256"/>
            <ac:grpSpMk id="2" creationId="{58D6AE5D-3D8F-45E4-B0CB-4FC7E6CC9B57}"/>
          </ac:grpSpMkLst>
        </pc:grpChg>
        <pc:grpChg chg="add del mod">
          <ac:chgData name="Jared Ostmeyer" userId="14c2a26e-6770-4957-ba92-de760a629e02" providerId="ADAL" clId="{2231E572-5147-49C0-A527-1BF81C31143D}" dt="2019-09-16T22:36:25.581" v="662" actId="552"/>
          <ac:grpSpMkLst>
            <pc:docMk/>
            <pc:sldMk cId="2400775455" sldId="256"/>
            <ac:grpSpMk id="7" creationId="{009CE037-A7B9-4AAA-A2B7-E1D2E415D1B4}"/>
          </ac:grpSpMkLst>
        </pc:grpChg>
        <pc:grpChg chg="add del mod">
          <ac:chgData name="Jared Ostmeyer" userId="14c2a26e-6770-4957-ba92-de760a629e02" providerId="ADAL" clId="{2231E572-5147-49C0-A527-1BF81C31143D}" dt="2019-09-16T22:35:55.532" v="640" actId="478"/>
          <ac:grpSpMkLst>
            <pc:docMk/>
            <pc:sldMk cId="2400775455" sldId="256"/>
            <ac:grpSpMk id="8" creationId="{51108A6D-B4AA-4F1A-BB57-DA9BEB9C1230}"/>
          </ac:grpSpMkLst>
        </pc:grpChg>
        <pc:grpChg chg="add del mod">
          <ac:chgData name="Jared Ostmeyer" userId="14c2a26e-6770-4957-ba92-de760a629e02" providerId="ADAL" clId="{2231E572-5147-49C0-A527-1BF81C31143D}" dt="2019-09-16T22:36:19.994" v="645" actId="552"/>
          <ac:grpSpMkLst>
            <pc:docMk/>
            <pc:sldMk cId="2400775455" sldId="256"/>
            <ac:grpSpMk id="99" creationId="{6E4EDD9C-571F-4B6C-83AB-8BB4273B5E38}"/>
          </ac:grpSpMkLst>
        </pc:grpChg>
        <pc:grpChg chg="add del mod">
          <ac:chgData name="Jared Ostmeyer" userId="14c2a26e-6770-4957-ba92-de760a629e02" providerId="ADAL" clId="{2231E572-5147-49C0-A527-1BF81C31143D}" dt="2019-09-16T22:36:19.994" v="645" actId="552"/>
          <ac:grpSpMkLst>
            <pc:docMk/>
            <pc:sldMk cId="2400775455" sldId="256"/>
            <ac:grpSpMk id="102" creationId="{7AB3C1A7-CFEF-4473-96D8-76645A9B30D3}"/>
          </ac:grpSpMkLst>
        </pc:grpChg>
        <pc:grpChg chg="add del mod">
          <ac:chgData name="Jared Ostmeyer" userId="14c2a26e-6770-4957-ba92-de760a629e02" providerId="ADAL" clId="{2231E572-5147-49C0-A527-1BF81C31143D}" dt="2019-09-16T22:36:19.994" v="645" actId="552"/>
          <ac:grpSpMkLst>
            <pc:docMk/>
            <pc:sldMk cId="2400775455" sldId="256"/>
            <ac:grpSpMk id="105" creationId="{E40E0FEF-ED19-4005-9991-D038BE45439C}"/>
          </ac:grpSpMkLst>
        </pc:grpChg>
        <pc:grpChg chg="add del mod">
          <ac:chgData name="Jared Ostmeyer" userId="14c2a26e-6770-4957-ba92-de760a629e02" providerId="ADAL" clId="{2231E572-5147-49C0-A527-1BF81C31143D}" dt="2019-09-16T22:36:19.994" v="645" actId="552"/>
          <ac:grpSpMkLst>
            <pc:docMk/>
            <pc:sldMk cId="2400775455" sldId="256"/>
            <ac:grpSpMk id="108" creationId="{9A77A2E4-6B44-4AC3-9FD0-35FF77002AAF}"/>
          </ac:grpSpMkLst>
        </pc:grpChg>
        <pc:grpChg chg="add del mod">
          <ac:chgData name="Jared Ostmeyer" userId="14c2a26e-6770-4957-ba92-de760a629e02" providerId="ADAL" clId="{2231E572-5147-49C0-A527-1BF81C31143D}" dt="2019-09-16T22:36:19.994" v="645" actId="552"/>
          <ac:grpSpMkLst>
            <pc:docMk/>
            <pc:sldMk cId="2400775455" sldId="256"/>
            <ac:grpSpMk id="111" creationId="{D76AFC33-371F-459C-B2D4-237F7AE988D2}"/>
          </ac:grpSpMkLst>
        </pc:grpChg>
        <pc:grpChg chg="add del mod">
          <ac:chgData name="Jared Ostmeyer" userId="14c2a26e-6770-4957-ba92-de760a629e02" providerId="ADAL" clId="{2231E572-5147-49C0-A527-1BF81C31143D}" dt="2019-09-16T22:36:19.994" v="645" actId="552"/>
          <ac:grpSpMkLst>
            <pc:docMk/>
            <pc:sldMk cId="2400775455" sldId="256"/>
            <ac:grpSpMk id="114" creationId="{7CA679A4-DDDC-4766-98EF-4B3DF3BE19F7}"/>
          </ac:grpSpMkLst>
        </pc:grpChg>
        <pc:grpChg chg="add del mod">
          <ac:chgData name="Jared Ostmeyer" userId="14c2a26e-6770-4957-ba92-de760a629e02" providerId="ADAL" clId="{2231E572-5147-49C0-A527-1BF81C31143D}" dt="2019-09-16T22:36:19.994" v="645" actId="552"/>
          <ac:grpSpMkLst>
            <pc:docMk/>
            <pc:sldMk cId="2400775455" sldId="256"/>
            <ac:grpSpMk id="117" creationId="{4B76B5CF-6B55-4F9D-B6E8-BC0BC1D5C18B}"/>
          </ac:grpSpMkLst>
        </pc:grpChg>
        <pc:grpChg chg="add del mod">
          <ac:chgData name="Jared Ostmeyer" userId="14c2a26e-6770-4957-ba92-de760a629e02" providerId="ADAL" clId="{2231E572-5147-49C0-A527-1BF81C31143D}" dt="2019-09-16T22:36:19.994" v="645" actId="552"/>
          <ac:grpSpMkLst>
            <pc:docMk/>
            <pc:sldMk cId="2400775455" sldId="256"/>
            <ac:grpSpMk id="123" creationId="{3D462C61-B2EB-495C-AADE-B506AFC4C7C3}"/>
          </ac:grpSpMkLst>
        </pc:grpChg>
        <pc:grpChg chg="add del mod">
          <ac:chgData name="Jared Ostmeyer" userId="14c2a26e-6770-4957-ba92-de760a629e02" providerId="ADAL" clId="{2231E572-5147-49C0-A527-1BF81C31143D}" dt="2019-09-16T22:36:19.994" v="645" actId="552"/>
          <ac:grpSpMkLst>
            <pc:docMk/>
            <pc:sldMk cId="2400775455" sldId="256"/>
            <ac:grpSpMk id="126" creationId="{5E3DD767-E904-46D7-9987-1096E506539A}"/>
          </ac:grpSpMkLst>
        </pc:grpChg>
        <pc:grpChg chg="add del mod">
          <ac:chgData name="Jared Ostmeyer" userId="14c2a26e-6770-4957-ba92-de760a629e02" providerId="ADAL" clId="{2231E572-5147-49C0-A527-1BF81C31143D}" dt="2019-09-16T22:36:19.994" v="645" actId="552"/>
          <ac:grpSpMkLst>
            <pc:docMk/>
            <pc:sldMk cId="2400775455" sldId="256"/>
            <ac:grpSpMk id="129" creationId="{402EAF6B-8BA1-4EB6-9C38-8DA5D8A81D7F}"/>
          </ac:grpSpMkLst>
        </pc:grpChg>
        <pc:grpChg chg="del">
          <ac:chgData name="Jared Ostmeyer" userId="14c2a26e-6770-4957-ba92-de760a629e02" providerId="ADAL" clId="{2231E572-5147-49C0-A527-1BF81C31143D}" dt="2019-09-16T21:59:53.612" v="1" actId="478"/>
          <ac:grpSpMkLst>
            <pc:docMk/>
            <pc:sldMk cId="2400775455" sldId="256"/>
            <ac:grpSpMk id="133" creationId="{14B48880-A715-400D-A23A-DA1B24B71A05}"/>
          </ac:grpSpMkLst>
        </pc:grpChg>
        <pc:grpChg chg="del">
          <ac:chgData name="Jared Ostmeyer" userId="14c2a26e-6770-4957-ba92-de760a629e02" providerId="ADAL" clId="{2231E572-5147-49C0-A527-1BF81C31143D}" dt="2019-09-16T21:59:53.612" v="1" actId="478"/>
          <ac:grpSpMkLst>
            <pc:docMk/>
            <pc:sldMk cId="2400775455" sldId="256"/>
            <ac:grpSpMk id="136" creationId="{483700D3-56AA-4698-8E24-494AA452DAD4}"/>
          </ac:grpSpMkLst>
        </pc:grpChg>
        <pc:grpChg chg="del">
          <ac:chgData name="Jared Ostmeyer" userId="14c2a26e-6770-4957-ba92-de760a629e02" providerId="ADAL" clId="{2231E572-5147-49C0-A527-1BF81C31143D}" dt="2019-09-16T21:59:53.612" v="1" actId="478"/>
          <ac:grpSpMkLst>
            <pc:docMk/>
            <pc:sldMk cId="2400775455" sldId="256"/>
            <ac:grpSpMk id="139" creationId="{4CD356C7-30ED-4733-9A55-7B492E9FE267}"/>
          </ac:grpSpMkLst>
        </pc:grpChg>
        <pc:grpChg chg="del">
          <ac:chgData name="Jared Ostmeyer" userId="14c2a26e-6770-4957-ba92-de760a629e02" providerId="ADAL" clId="{2231E572-5147-49C0-A527-1BF81C31143D}" dt="2019-09-16T21:59:53.612" v="1" actId="478"/>
          <ac:grpSpMkLst>
            <pc:docMk/>
            <pc:sldMk cId="2400775455" sldId="256"/>
            <ac:grpSpMk id="142" creationId="{0F4E827E-3BD9-4FAF-99A8-0DC94D9062D7}"/>
          </ac:grpSpMkLst>
        </pc:grpChg>
        <pc:grpChg chg="del">
          <ac:chgData name="Jared Ostmeyer" userId="14c2a26e-6770-4957-ba92-de760a629e02" providerId="ADAL" clId="{2231E572-5147-49C0-A527-1BF81C31143D}" dt="2019-09-16T21:59:53.612" v="1" actId="478"/>
          <ac:grpSpMkLst>
            <pc:docMk/>
            <pc:sldMk cId="2400775455" sldId="256"/>
            <ac:grpSpMk id="145" creationId="{E480D40E-CD14-4232-8DF8-AA09CD4D60C8}"/>
          </ac:grpSpMkLst>
        </pc:grpChg>
        <pc:grpChg chg="del">
          <ac:chgData name="Jared Ostmeyer" userId="14c2a26e-6770-4957-ba92-de760a629e02" providerId="ADAL" clId="{2231E572-5147-49C0-A527-1BF81C31143D}" dt="2019-09-16T21:59:53.612" v="1" actId="478"/>
          <ac:grpSpMkLst>
            <pc:docMk/>
            <pc:sldMk cId="2400775455" sldId="256"/>
            <ac:grpSpMk id="148" creationId="{27D779AA-FFC0-4125-881D-A1C2726178A9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51" creationId="{236AFAA7-6E09-437F-8A1C-BA0AFADCF0C5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54" creationId="{249BB87A-747E-4B90-81E6-83E90DCE8035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57" creationId="{EF0AE1E6-E8B9-49CA-A975-B72297E18180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61" creationId="{0334B8ED-C5FE-4995-A8FF-072C26E0DD2C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64" creationId="{233A1B5B-36FB-4491-BF41-D499EACC013F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67" creationId="{919A19DC-5551-43DF-98B5-F9C25250449D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70" creationId="{EF2C7152-7DB1-4F7A-AC61-2BAB4B9EF2E0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73" creationId="{D9042946-47E0-4A9C-8480-6FE1055A6719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76" creationId="{AF844119-F87B-4B8A-A86C-07266BF106B9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79" creationId="{55BCDC5A-949F-4B90-A6A5-0595C9CEB9EF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82" creationId="{F0A8C17A-528F-4442-93CC-3DA836AEE000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85" creationId="{C2849786-506D-4BE3-A492-B89A1CECD587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88" creationId="{E5D0AC76-C0FF-412F-B679-D7736F551F00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91" creationId="{96B430A4-0587-4FB8-BB76-A1EC9EA25747}"/>
          </ac:grpSpMkLst>
        </pc:grpChg>
        <pc:grpChg chg="add mod">
          <ac:chgData name="Jared Ostmeyer" userId="14c2a26e-6770-4957-ba92-de760a629e02" providerId="ADAL" clId="{2231E572-5147-49C0-A527-1BF81C31143D}" dt="2019-09-16T23:03:53.666" v="980" actId="1076"/>
          <ac:grpSpMkLst>
            <pc:docMk/>
            <pc:sldMk cId="2400775455" sldId="256"/>
            <ac:grpSpMk id="206" creationId="{21735203-46B1-4AF0-973A-B8277040EB21}"/>
          </ac:grpSpMkLst>
        </pc:grpChg>
        <pc:grpChg chg="add mod">
          <ac:chgData name="Jared Ostmeyer" userId="14c2a26e-6770-4957-ba92-de760a629e02" providerId="ADAL" clId="{2231E572-5147-49C0-A527-1BF81C31143D}" dt="2019-09-16T23:03:53.666" v="980" actId="1076"/>
          <ac:grpSpMkLst>
            <pc:docMk/>
            <pc:sldMk cId="2400775455" sldId="256"/>
            <ac:grpSpMk id="214" creationId="{FC3FC621-CA7D-4F78-8AE6-2C71211F3085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221" creationId="{E73C3627-CC89-46A2-8DF5-8A17883528AB}"/>
          </ac:grpSpMkLst>
        </pc:grpChg>
        <pc:grpChg chg="add mod">
          <ac:chgData name="Jared Ostmeyer" userId="14c2a26e-6770-4957-ba92-de760a629e02" providerId="ADAL" clId="{2231E572-5147-49C0-A527-1BF81C31143D}" dt="2019-09-16T22:58:09.490" v="972" actId="1038"/>
          <ac:grpSpMkLst>
            <pc:docMk/>
            <pc:sldMk cId="2400775455" sldId="256"/>
            <ac:grpSpMk id="230" creationId="{4BD3F6B1-8FDF-413B-8E88-D5F97E4A2E86}"/>
          </ac:grpSpMkLst>
        </pc:grpChg>
        <pc:grpChg chg="add mod">
          <ac:chgData name="Jared Ostmeyer" userId="14c2a26e-6770-4957-ba92-de760a629e02" providerId="ADAL" clId="{2231E572-5147-49C0-A527-1BF81C31143D}" dt="2019-09-16T22:58:09.490" v="972" actId="1038"/>
          <ac:grpSpMkLst>
            <pc:docMk/>
            <pc:sldMk cId="2400775455" sldId="256"/>
            <ac:grpSpMk id="233" creationId="{825FE7AB-A2CA-433C-A209-0C9769C02927}"/>
          </ac:grpSpMkLst>
        </pc:grpChg>
        <pc:grpChg chg="add mod">
          <ac:chgData name="Jared Ostmeyer" userId="14c2a26e-6770-4957-ba92-de760a629e02" providerId="ADAL" clId="{2231E572-5147-49C0-A527-1BF81C31143D}" dt="2019-09-16T22:58:09.490" v="972" actId="1038"/>
          <ac:grpSpMkLst>
            <pc:docMk/>
            <pc:sldMk cId="2400775455" sldId="256"/>
            <ac:grpSpMk id="236" creationId="{6902627E-A2A9-48B7-9976-14077F4AA379}"/>
          </ac:grpSpMkLst>
        </pc:grpChg>
        <pc:grpChg chg="add mod">
          <ac:chgData name="Jared Ostmeyer" userId="14c2a26e-6770-4957-ba92-de760a629e02" providerId="ADAL" clId="{2231E572-5147-49C0-A527-1BF81C31143D}" dt="2019-09-16T22:58:09.490" v="972" actId="1038"/>
          <ac:grpSpMkLst>
            <pc:docMk/>
            <pc:sldMk cId="2400775455" sldId="256"/>
            <ac:grpSpMk id="239" creationId="{AE8FF316-3F1F-4A3D-8C29-74896D97F5F6}"/>
          </ac:grpSpMkLst>
        </pc:grpChg>
        <pc:grpChg chg="mod">
          <ac:chgData name="Jared Ostmeyer" userId="14c2a26e-6770-4957-ba92-de760a629e02" providerId="ADAL" clId="{2231E572-5147-49C0-A527-1BF81C31143D}" dt="2019-09-16T22:36:25.581" v="662" actId="552"/>
          <ac:grpSpMkLst>
            <pc:docMk/>
            <pc:sldMk cId="2400775455" sldId="256"/>
            <ac:grpSpMk id="254" creationId="{26DDFE78-0FB4-4D81-93D9-8F1387667302}"/>
          </ac:grpSpMkLst>
        </pc:grpChg>
        <pc:grpChg chg="add del mod">
          <ac:chgData name="Jared Ostmeyer" userId="14c2a26e-6770-4957-ba92-de760a629e02" providerId="ADAL" clId="{2231E572-5147-49C0-A527-1BF81C31143D}" dt="2019-09-16T22:28:20.458" v="625" actId="478"/>
          <ac:grpSpMkLst>
            <pc:docMk/>
            <pc:sldMk cId="2400775455" sldId="256"/>
            <ac:grpSpMk id="255" creationId="{20E3C74D-3F15-4025-81E1-2BE25DBD3C7E}"/>
          </ac:grpSpMkLst>
        </pc:grpChg>
        <pc:grpChg chg="mod">
          <ac:chgData name="Jared Ostmeyer" userId="14c2a26e-6770-4957-ba92-de760a629e02" providerId="ADAL" clId="{2231E572-5147-49C0-A527-1BF81C31143D}" dt="2019-09-16T22:36:25.581" v="662" actId="552"/>
          <ac:grpSpMkLst>
            <pc:docMk/>
            <pc:sldMk cId="2400775455" sldId="256"/>
            <ac:grpSpMk id="255" creationId="{DEB0B93E-6453-4252-8B78-03E44B7370DA}"/>
          </ac:grpSpMkLst>
        </pc:grpChg>
        <pc:grpChg chg="mod">
          <ac:chgData name="Jared Ostmeyer" userId="14c2a26e-6770-4957-ba92-de760a629e02" providerId="ADAL" clId="{2231E572-5147-49C0-A527-1BF81C31143D}" dt="2019-09-16T22:36:25.581" v="662" actId="552"/>
          <ac:grpSpMkLst>
            <pc:docMk/>
            <pc:sldMk cId="2400775455" sldId="256"/>
            <ac:grpSpMk id="256" creationId="{41D32950-B2C8-4E49-B7A3-674D3155999C}"/>
          </ac:grpSpMkLst>
        </pc:grpChg>
        <pc:grpChg chg="mod">
          <ac:chgData name="Jared Ostmeyer" userId="14c2a26e-6770-4957-ba92-de760a629e02" providerId="ADAL" clId="{2231E572-5147-49C0-A527-1BF81C31143D}" dt="2019-09-16T22:36:25.581" v="662" actId="552"/>
          <ac:grpSpMkLst>
            <pc:docMk/>
            <pc:sldMk cId="2400775455" sldId="256"/>
            <ac:grpSpMk id="257" creationId="{656085FC-F07D-41BD-B386-344582B05DC9}"/>
          </ac:grpSpMkLst>
        </pc:grpChg>
        <pc:grpChg chg="del">
          <ac:chgData name="Jared Ostmeyer" userId="14c2a26e-6770-4957-ba92-de760a629e02" providerId="ADAL" clId="{2231E572-5147-49C0-A527-1BF81C31143D}" dt="2019-09-16T21:59:55.326" v="2" actId="478"/>
          <ac:grpSpMkLst>
            <pc:docMk/>
            <pc:sldMk cId="2400775455" sldId="256"/>
            <ac:grpSpMk id="257" creationId="{A04C8BAA-034C-4D7C-B4AE-761D02B37551}"/>
          </ac:grpSpMkLst>
        </pc:grpChg>
        <pc:grpChg chg="mod">
          <ac:chgData name="Jared Ostmeyer" userId="14c2a26e-6770-4957-ba92-de760a629e02" providerId="ADAL" clId="{2231E572-5147-49C0-A527-1BF81C31143D}" dt="2019-09-16T22:36:25.581" v="662" actId="552"/>
          <ac:grpSpMkLst>
            <pc:docMk/>
            <pc:sldMk cId="2400775455" sldId="256"/>
            <ac:grpSpMk id="258" creationId="{69BECB9F-F7C6-4407-BC15-0C8E20B757B6}"/>
          </ac:grpSpMkLst>
        </pc:grpChg>
        <pc:grpChg chg="mod">
          <ac:chgData name="Jared Ostmeyer" userId="14c2a26e-6770-4957-ba92-de760a629e02" providerId="ADAL" clId="{2231E572-5147-49C0-A527-1BF81C31143D}" dt="2019-09-16T22:36:25.581" v="662" actId="552"/>
          <ac:grpSpMkLst>
            <pc:docMk/>
            <pc:sldMk cId="2400775455" sldId="256"/>
            <ac:grpSpMk id="259" creationId="{667179B2-9F0E-4A10-8464-2C366230D6B9}"/>
          </ac:grpSpMkLst>
        </pc:grpChg>
        <pc:grpChg chg="del">
          <ac:chgData name="Jared Ostmeyer" userId="14c2a26e-6770-4957-ba92-de760a629e02" providerId="ADAL" clId="{2231E572-5147-49C0-A527-1BF81C31143D}" dt="2019-09-16T21:59:55.326" v="2" actId="478"/>
          <ac:grpSpMkLst>
            <pc:docMk/>
            <pc:sldMk cId="2400775455" sldId="256"/>
            <ac:grpSpMk id="260" creationId="{59789A06-E814-459E-B56B-8B3B05B57885}"/>
          </ac:grpSpMkLst>
        </pc:grpChg>
        <pc:grpChg chg="mod">
          <ac:chgData name="Jared Ostmeyer" userId="14c2a26e-6770-4957-ba92-de760a629e02" providerId="ADAL" clId="{2231E572-5147-49C0-A527-1BF81C31143D}" dt="2019-09-16T22:36:25.581" v="662" actId="552"/>
          <ac:grpSpMkLst>
            <pc:docMk/>
            <pc:sldMk cId="2400775455" sldId="256"/>
            <ac:grpSpMk id="260" creationId="{F5FF4EC3-F931-4ABC-8EB5-4DBF1D2598E7}"/>
          </ac:grpSpMkLst>
        </pc:grpChg>
        <pc:grpChg chg="mod">
          <ac:chgData name="Jared Ostmeyer" userId="14c2a26e-6770-4957-ba92-de760a629e02" providerId="ADAL" clId="{2231E572-5147-49C0-A527-1BF81C31143D}" dt="2019-09-16T22:36:25.581" v="662" actId="552"/>
          <ac:grpSpMkLst>
            <pc:docMk/>
            <pc:sldMk cId="2400775455" sldId="256"/>
            <ac:grpSpMk id="261" creationId="{DE428046-1C34-466A-A49C-D4C6FCB82742}"/>
          </ac:grpSpMkLst>
        </pc:grpChg>
        <pc:grpChg chg="mod">
          <ac:chgData name="Jared Ostmeyer" userId="14c2a26e-6770-4957-ba92-de760a629e02" providerId="ADAL" clId="{2231E572-5147-49C0-A527-1BF81C31143D}" dt="2019-09-16T22:36:25.581" v="662" actId="552"/>
          <ac:grpSpMkLst>
            <pc:docMk/>
            <pc:sldMk cId="2400775455" sldId="256"/>
            <ac:grpSpMk id="262" creationId="{DAD81585-DFF1-42D1-8EA4-A7FF10636C1D}"/>
          </ac:grpSpMkLst>
        </pc:grpChg>
        <pc:grpChg chg="add del mod">
          <ac:chgData name="Jared Ostmeyer" userId="14c2a26e-6770-4957-ba92-de760a629e02" providerId="ADAL" clId="{2231E572-5147-49C0-A527-1BF81C31143D}" dt="2019-09-16T22:28:20.458" v="625" actId="478"/>
          <ac:grpSpMkLst>
            <pc:docMk/>
            <pc:sldMk cId="2400775455" sldId="256"/>
            <ac:grpSpMk id="263" creationId="{8067FD5C-254F-429E-B2DB-B8024563F3F0}"/>
          </ac:grpSpMkLst>
        </pc:grpChg>
        <pc:grpChg chg="mod">
          <ac:chgData name="Jared Ostmeyer" userId="14c2a26e-6770-4957-ba92-de760a629e02" providerId="ADAL" clId="{2231E572-5147-49C0-A527-1BF81C31143D}" dt="2019-09-16T22:36:25.581" v="662" actId="552"/>
          <ac:grpSpMkLst>
            <pc:docMk/>
            <pc:sldMk cId="2400775455" sldId="256"/>
            <ac:grpSpMk id="263" creationId="{ACE6AA98-E361-4F71-B9FA-1AFAB59AECD7}"/>
          </ac:grpSpMkLst>
        </pc:grpChg>
        <pc:grpChg chg="del">
          <ac:chgData name="Jared Ostmeyer" userId="14c2a26e-6770-4957-ba92-de760a629e02" providerId="ADAL" clId="{2231E572-5147-49C0-A527-1BF81C31143D}" dt="2019-09-16T21:59:55.326" v="2" actId="478"/>
          <ac:grpSpMkLst>
            <pc:docMk/>
            <pc:sldMk cId="2400775455" sldId="256"/>
            <ac:grpSpMk id="268" creationId="{F8904589-C56E-41DF-A93E-FDAF4A73328E}"/>
          </ac:grpSpMkLst>
        </pc:grpChg>
        <pc:grpChg chg="add del mod">
          <ac:chgData name="Jared Ostmeyer" userId="14c2a26e-6770-4957-ba92-de760a629e02" providerId="ADAL" clId="{2231E572-5147-49C0-A527-1BF81C31143D}" dt="2019-09-16T22:28:20.458" v="625" actId="478"/>
          <ac:grpSpMkLst>
            <pc:docMk/>
            <pc:sldMk cId="2400775455" sldId="256"/>
            <ac:grpSpMk id="270" creationId="{BF44870E-6FE6-402D-9E38-032A3EFA4BAA}"/>
          </ac:grpSpMkLst>
        </pc:grpChg>
        <pc:grpChg chg="del">
          <ac:chgData name="Jared Ostmeyer" userId="14c2a26e-6770-4957-ba92-de760a629e02" providerId="ADAL" clId="{2231E572-5147-49C0-A527-1BF81C31143D}" dt="2019-09-16T21:59:55.326" v="2" actId="478"/>
          <ac:grpSpMkLst>
            <pc:docMk/>
            <pc:sldMk cId="2400775455" sldId="256"/>
            <ac:grpSpMk id="272" creationId="{DED914D6-EB8F-42EA-9DBF-6FCBEF40E0F9}"/>
          </ac:grpSpMkLst>
        </pc:grpChg>
        <pc:grpChg chg="del">
          <ac:chgData name="Jared Ostmeyer" userId="14c2a26e-6770-4957-ba92-de760a629e02" providerId="ADAL" clId="{2231E572-5147-49C0-A527-1BF81C31143D}" dt="2019-09-16T21:59:55.326" v="2" actId="478"/>
          <ac:grpSpMkLst>
            <pc:docMk/>
            <pc:sldMk cId="2400775455" sldId="256"/>
            <ac:grpSpMk id="276" creationId="{804D18A3-E7D5-447E-AE4E-5C8826D8E19C}"/>
          </ac:grpSpMkLst>
        </pc:grpChg>
        <pc:grpChg chg="del">
          <ac:chgData name="Jared Ostmeyer" userId="14c2a26e-6770-4957-ba92-de760a629e02" providerId="ADAL" clId="{2231E572-5147-49C0-A527-1BF81C31143D}" dt="2019-09-16T21:59:55.326" v="2" actId="478"/>
          <ac:grpSpMkLst>
            <pc:docMk/>
            <pc:sldMk cId="2400775455" sldId="256"/>
            <ac:grpSpMk id="279" creationId="{3B5D7A89-3B1B-4764-B475-98EA10051584}"/>
          </ac:grpSpMkLst>
        </pc:grpChg>
        <pc:grpChg chg="add del mod">
          <ac:chgData name="Jared Ostmeyer" userId="14c2a26e-6770-4957-ba92-de760a629e02" providerId="ADAL" clId="{2231E572-5147-49C0-A527-1BF81C31143D}" dt="2019-09-16T22:28:20.458" v="625" actId="478"/>
          <ac:grpSpMkLst>
            <pc:docMk/>
            <pc:sldMk cId="2400775455" sldId="256"/>
            <ac:grpSpMk id="282" creationId="{46CB64D9-CF9C-42F6-90D1-74D98FF632D6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285" creationId="{85FC13DB-E9F0-456E-9A16-1B5E4686019A}"/>
          </ac:grpSpMkLst>
        </pc:grpChg>
        <pc:grpChg chg="add del mod">
          <ac:chgData name="Jared Ostmeyer" userId="14c2a26e-6770-4957-ba92-de760a629e02" providerId="ADAL" clId="{2231E572-5147-49C0-A527-1BF81C31143D}" dt="2019-09-16T22:28:20.458" v="625" actId="478"/>
          <ac:grpSpMkLst>
            <pc:docMk/>
            <pc:sldMk cId="2400775455" sldId="256"/>
            <ac:grpSpMk id="285" creationId="{9A006479-87A2-48F7-9F8F-228B32522D44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290" creationId="{9FF2EA5E-B75A-4046-BC00-0A47EE50455F}"/>
          </ac:grpSpMkLst>
        </pc:grpChg>
        <pc:grpChg chg="add del mod">
          <ac:chgData name="Jared Ostmeyer" userId="14c2a26e-6770-4957-ba92-de760a629e02" providerId="ADAL" clId="{2231E572-5147-49C0-A527-1BF81C31143D}" dt="2019-09-16T22:28:20.458" v="625" actId="478"/>
          <ac:grpSpMkLst>
            <pc:docMk/>
            <pc:sldMk cId="2400775455" sldId="256"/>
            <ac:grpSpMk id="291" creationId="{E5B4DCF7-AF60-487E-8F6C-C60D37BEA232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293" creationId="{CD308865-DAA3-450D-B64E-6762CB482491}"/>
          </ac:grpSpMkLst>
        </pc:grpChg>
        <pc:grpChg chg="add del mod">
          <ac:chgData name="Jared Ostmeyer" userId="14c2a26e-6770-4957-ba92-de760a629e02" providerId="ADAL" clId="{2231E572-5147-49C0-A527-1BF81C31143D}" dt="2019-09-16T22:28:20.458" v="625" actId="478"/>
          <ac:grpSpMkLst>
            <pc:docMk/>
            <pc:sldMk cId="2400775455" sldId="256"/>
            <ac:grpSpMk id="294" creationId="{13496B1E-5178-459D-8ED8-1105A6632FB0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296" creationId="{1CD515BA-6C81-47CB-9617-FBCDBFA57BCE}"/>
          </ac:grpSpMkLst>
        </pc:grpChg>
        <pc:grpChg chg="add del mod">
          <ac:chgData name="Jared Ostmeyer" userId="14c2a26e-6770-4957-ba92-de760a629e02" providerId="ADAL" clId="{2231E572-5147-49C0-A527-1BF81C31143D}" dt="2019-09-16T22:28:20.458" v="625" actId="478"/>
          <ac:grpSpMkLst>
            <pc:docMk/>
            <pc:sldMk cId="2400775455" sldId="256"/>
            <ac:grpSpMk id="297" creationId="{D5E5EBA5-A7B4-48DD-8D75-2A983E927382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299" creationId="{86509A83-C77C-4418-84CD-AE5B2C22320E}"/>
          </ac:grpSpMkLst>
        </pc:grpChg>
        <pc:grpChg chg="add del mod">
          <ac:chgData name="Jared Ostmeyer" userId="14c2a26e-6770-4957-ba92-de760a629e02" providerId="ADAL" clId="{2231E572-5147-49C0-A527-1BF81C31143D}" dt="2019-09-16T22:28:20.458" v="625" actId="478"/>
          <ac:grpSpMkLst>
            <pc:docMk/>
            <pc:sldMk cId="2400775455" sldId="256"/>
            <ac:grpSpMk id="300" creationId="{CBC3C3CA-BBA6-4636-8369-FFDF89535776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02" creationId="{F713F9CD-31C2-471F-B6AC-6E4E00FB94BF}"/>
          </ac:grpSpMkLst>
        </pc:grpChg>
        <pc:grpChg chg="add del mod">
          <ac:chgData name="Jared Ostmeyer" userId="14c2a26e-6770-4957-ba92-de760a629e02" providerId="ADAL" clId="{2231E572-5147-49C0-A527-1BF81C31143D}" dt="2019-09-16T22:28:20.458" v="625" actId="478"/>
          <ac:grpSpMkLst>
            <pc:docMk/>
            <pc:sldMk cId="2400775455" sldId="256"/>
            <ac:grpSpMk id="303" creationId="{69C1CE02-7101-4C64-A8F2-A5F28AFC0AED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05" creationId="{6BCCF0F0-0989-4BD2-B789-EA7C817C0AAE}"/>
          </ac:grpSpMkLst>
        </pc:grpChg>
        <pc:grpChg chg="add del mod">
          <ac:chgData name="Jared Ostmeyer" userId="14c2a26e-6770-4957-ba92-de760a629e02" providerId="ADAL" clId="{2231E572-5147-49C0-A527-1BF81C31143D}" dt="2019-09-16T22:36:05.238" v="641" actId="478"/>
          <ac:grpSpMkLst>
            <pc:docMk/>
            <pc:sldMk cId="2400775455" sldId="256"/>
            <ac:grpSpMk id="318" creationId="{BDAD8126-9451-4ABE-8972-AFFD4E7DFDBA}"/>
          </ac:grpSpMkLst>
        </pc:grpChg>
        <pc:grpChg chg="add del mod">
          <ac:chgData name="Jared Ostmeyer" userId="14c2a26e-6770-4957-ba92-de760a629e02" providerId="ADAL" clId="{2231E572-5147-49C0-A527-1BF81C31143D}" dt="2019-09-16T22:36:05.238" v="641" actId="478"/>
          <ac:grpSpMkLst>
            <pc:docMk/>
            <pc:sldMk cId="2400775455" sldId="256"/>
            <ac:grpSpMk id="321" creationId="{F6C05783-5CB8-4CE3-B807-56AD40E612D3}"/>
          </ac:grpSpMkLst>
        </pc:grpChg>
        <pc:grpChg chg="add del mod">
          <ac:chgData name="Jared Ostmeyer" userId="14c2a26e-6770-4957-ba92-de760a629e02" providerId="ADAL" clId="{2231E572-5147-49C0-A527-1BF81C31143D}" dt="2019-09-16T22:36:05.238" v="641" actId="478"/>
          <ac:grpSpMkLst>
            <pc:docMk/>
            <pc:sldMk cId="2400775455" sldId="256"/>
            <ac:grpSpMk id="324" creationId="{65A56EE3-A994-4C6E-B1BB-4CC434E1FBE1}"/>
          </ac:grpSpMkLst>
        </pc:grpChg>
        <pc:grpChg chg="add del mod">
          <ac:chgData name="Jared Ostmeyer" userId="14c2a26e-6770-4957-ba92-de760a629e02" providerId="ADAL" clId="{2231E572-5147-49C0-A527-1BF81C31143D}" dt="2019-09-16T22:36:05.238" v="641" actId="478"/>
          <ac:grpSpMkLst>
            <pc:docMk/>
            <pc:sldMk cId="2400775455" sldId="256"/>
            <ac:grpSpMk id="327" creationId="{975B7C1F-271E-40CB-BE91-9C42F8C5FAC8}"/>
          </ac:grpSpMkLst>
        </pc:grpChg>
        <pc:grpChg chg="add del mod">
          <ac:chgData name="Jared Ostmeyer" userId="14c2a26e-6770-4957-ba92-de760a629e02" providerId="ADAL" clId="{2231E572-5147-49C0-A527-1BF81C31143D}" dt="2019-09-16T22:36:05.238" v="641" actId="478"/>
          <ac:grpSpMkLst>
            <pc:docMk/>
            <pc:sldMk cId="2400775455" sldId="256"/>
            <ac:grpSpMk id="330" creationId="{373779C8-2470-41FB-A18F-B62DD9859BE3}"/>
          </ac:grpSpMkLst>
        </pc:grpChg>
        <pc:grpChg chg="add del mod">
          <ac:chgData name="Jared Ostmeyer" userId="14c2a26e-6770-4957-ba92-de760a629e02" providerId="ADAL" clId="{2231E572-5147-49C0-A527-1BF81C31143D}" dt="2019-09-16T22:36:05.238" v="641" actId="478"/>
          <ac:grpSpMkLst>
            <pc:docMk/>
            <pc:sldMk cId="2400775455" sldId="256"/>
            <ac:grpSpMk id="333" creationId="{8C178A20-BE88-4ED7-A307-0D52A1A21AC5}"/>
          </ac:grpSpMkLst>
        </pc:grpChg>
        <pc:grpChg chg="add del mod">
          <ac:chgData name="Jared Ostmeyer" userId="14c2a26e-6770-4957-ba92-de760a629e02" providerId="ADAL" clId="{2231E572-5147-49C0-A527-1BF81C31143D}" dt="2019-09-16T22:36:05.238" v="641" actId="478"/>
          <ac:grpSpMkLst>
            <pc:docMk/>
            <pc:sldMk cId="2400775455" sldId="256"/>
            <ac:grpSpMk id="336" creationId="{11C42DB3-1123-4177-B6C2-09B7442F4344}"/>
          </ac:grpSpMkLst>
        </pc:grpChg>
        <pc:grpChg chg="add del mod">
          <ac:chgData name="Jared Ostmeyer" userId="14c2a26e-6770-4957-ba92-de760a629e02" providerId="ADAL" clId="{2231E572-5147-49C0-A527-1BF81C31143D}" dt="2019-09-16T22:36:05.238" v="641" actId="478"/>
          <ac:grpSpMkLst>
            <pc:docMk/>
            <pc:sldMk cId="2400775455" sldId="256"/>
            <ac:grpSpMk id="339" creationId="{A2F0D4E6-CF27-4039-83CD-5EC36B059E81}"/>
          </ac:grpSpMkLst>
        </pc:grpChg>
        <pc:grpChg chg="add del mod">
          <ac:chgData name="Jared Ostmeyer" userId="14c2a26e-6770-4957-ba92-de760a629e02" providerId="ADAL" clId="{2231E572-5147-49C0-A527-1BF81C31143D}" dt="2019-09-16T22:36:05.238" v="641" actId="478"/>
          <ac:grpSpMkLst>
            <pc:docMk/>
            <pc:sldMk cId="2400775455" sldId="256"/>
            <ac:grpSpMk id="342" creationId="{F35214FC-03E0-4F58-907C-4BF567259BB4}"/>
          </ac:grpSpMkLst>
        </pc:grpChg>
        <pc:grpChg chg="add del mod">
          <ac:chgData name="Jared Ostmeyer" userId="14c2a26e-6770-4957-ba92-de760a629e02" providerId="ADAL" clId="{2231E572-5147-49C0-A527-1BF81C31143D}" dt="2019-09-16T22:36:05.238" v="641" actId="478"/>
          <ac:grpSpMkLst>
            <pc:docMk/>
            <pc:sldMk cId="2400775455" sldId="256"/>
            <ac:grpSpMk id="345" creationId="{D5073876-3FA5-48C1-AFDD-FBD9809FB1CE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50" creationId="{6CCBD861-CC2C-40AD-8414-3EE505FDA705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53" creationId="{971F7EC7-4C31-4A64-85F4-4273B8B08902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56" creationId="{D7CAD237-7A75-4A24-A69A-7C392A1ECAB0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62" creationId="{D60E9AFC-CCCA-4958-9C76-312FC1C7D14B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65" creationId="{BD340E59-C5DC-4880-82D4-0621D94D0DF0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68" creationId="{6EF4DC58-6208-4EEE-9863-D146F1D54F50}"/>
          </ac:grpSpMkLst>
        </pc:grpChg>
        <pc:grpChg chg="add del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71" creationId="{AFD4682E-8EE8-449B-BD4F-1852815715E2}"/>
          </ac:grpSpMkLst>
        </pc:grpChg>
        <pc:grpChg chg="add del mod">
          <ac:chgData name="Jared Ostmeyer" userId="14c2a26e-6770-4957-ba92-de760a629e02" providerId="ADAL" clId="{2231E572-5147-49C0-A527-1BF81C31143D}" dt="2019-09-16T22:51:22.118" v="896"/>
          <ac:grpSpMkLst>
            <pc:docMk/>
            <pc:sldMk cId="2400775455" sldId="256"/>
            <ac:grpSpMk id="374" creationId="{4F3C335D-31CA-4B54-BFE8-5CE41A381EE6}"/>
          </ac:grpSpMkLst>
        </pc:grpChg>
        <pc:grpChg chg="add del mod">
          <ac:chgData name="Jared Ostmeyer" userId="14c2a26e-6770-4957-ba92-de760a629e02" providerId="ADAL" clId="{2231E572-5147-49C0-A527-1BF81C31143D}" dt="2019-09-16T22:51:22.118" v="896"/>
          <ac:grpSpMkLst>
            <pc:docMk/>
            <pc:sldMk cId="2400775455" sldId="256"/>
            <ac:grpSpMk id="377" creationId="{6C575EBD-34CD-4882-A36D-1883C4B0D494}"/>
          </ac:grpSpMkLst>
        </pc:grpChg>
        <pc:grpChg chg="add del mod">
          <ac:chgData name="Jared Ostmeyer" userId="14c2a26e-6770-4957-ba92-de760a629e02" providerId="ADAL" clId="{2231E572-5147-49C0-A527-1BF81C31143D}" dt="2019-09-16T22:51:22.118" v="896"/>
          <ac:grpSpMkLst>
            <pc:docMk/>
            <pc:sldMk cId="2400775455" sldId="256"/>
            <ac:grpSpMk id="380" creationId="{3E7695E3-F1A5-473A-A759-14C8116944AB}"/>
          </ac:grpSpMkLst>
        </pc:grpChg>
        <pc:grpChg chg="add del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83" creationId="{CB3689DE-2FE3-41E4-8182-0F794193A838}"/>
          </ac:grpSpMkLst>
        </pc:grpChg>
        <pc:grpChg chg="add del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86" creationId="{D08B08FE-3FD9-44D4-8A4A-23C7FDCA9269}"/>
          </ac:grpSpMkLst>
        </pc:grpChg>
        <pc:grpChg chg="add del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89" creationId="{6F4972C2-8988-4726-8AFA-D46D733F93D0}"/>
          </ac:grpSpMkLst>
        </pc:grpChg>
        <pc:grpChg chg="add del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92" creationId="{91E9F334-F292-4B7F-855D-C033EFBFA004}"/>
          </ac:grpSpMkLst>
        </pc:grpChg>
        <pc:grpChg chg="add del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95" creationId="{D5BA9BB3-B2D5-4346-8789-B435F18C0DE9}"/>
          </ac:grpSpMkLst>
        </pc:grpChg>
        <pc:grpChg chg="add del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98" creationId="{2305E897-C626-4ACD-81E4-CD9D208B161B}"/>
          </ac:grpSpMkLst>
        </pc:grpChg>
        <pc:cxnChg chg="add del mod">
          <ac:chgData name="Jared Ostmeyer" userId="14c2a26e-6770-4957-ba92-de760a629e02" providerId="ADAL" clId="{2231E572-5147-49C0-A527-1BF81C31143D}" dt="2019-09-16T22:35:37.579" v="635" actId="164"/>
          <ac:cxnSpMkLst>
            <pc:docMk/>
            <pc:sldMk cId="2400775455" sldId="256"/>
            <ac:cxnSpMk id="5" creationId="{44D473A8-4C91-4D12-A5E6-0A7119AD02F6}"/>
          </ac:cxnSpMkLst>
        </pc:cxnChg>
        <pc:cxnChg chg="add del mod">
          <ac:chgData name="Jared Ostmeyer" userId="14c2a26e-6770-4957-ba92-de760a629e02" providerId="ADAL" clId="{2231E572-5147-49C0-A527-1BF81C31143D}" dt="2019-09-16T22:35:37.579" v="635" actId="164"/>
          <ac:cxnSpMkLst>
            <pc:docMk/>
            <pc:sldMk cId="2400775455" sldId="256"/>
            <ac:cxnSpMk id="82" creationId="{2A66CF8B-126F-4DEA-B90B-2C480814719B}"/>
          </ac:cxnSpMkLst>
        </pc:cxnChg>
        <pc:cxnChg chg="add del mod">
          <ac:chgData name="Jared Ostmeyer" userId="14c2a26e-6770-4957-ba92-de760a629e02" providerId="ADAL" clId="{2231E572-5147-49C0-A527-1BF81C31143D}" dt="2019-09-16T22:35:37.579" v="635" actId="164"/>
          <ac:cxnSpMkLst>
            <pc:docMk/>
            <pc:sldMk cId="2400775455" sldId="256"/>
            <ac:cxnSpMk id="83" creationId="{0128594E-C1BB-48EF-AB4A-6B08D2996CD3}"/>
          </ac:cxnSpMkLst>
        </pc:cxnChg>
        <pc:cxnChg chg="add del mod">
          <ac:chgData name="Jared Ostmeyer" userId="14c2a26e-6770-4957-ba92-de760a629e02" providerId="ADAL" clId="{2231E572-5147-49C0-A527-1BF81C31143D}" dt="2019-09-16T22:35:37.579" v="635" actId="164"/>
          <ac:cxnSpMkLst>
            <pc:docMk/>
            <pc:sldMk cId="2400775455" sldId="256"/>
            <ac:cxnSpMk id="84" creationId="{9E7C3B04-7461-4000-AF8E-7DBA0F21F529}"/>
          </ac:cxnSpMkLst>
        </pc:cxnChg>
        <pc:cxnChg chg="add del mod">
          <ac:chgData name="Jared Ostmeyer" userId="14c2a26e-6770-4957-ba92-de760a629e02" providerId="ADAL" clId="{2231E572-5147-49C0-A527-1BF81C31143D}" dt="2019-09-16T22:35:37.579" v="635" actId="164"/>
          <ac:cxnSpMkLst>
            <pc:docMk/>
            <pc:sldMk cId="2400775455" sldId="256"/>
            <ac:cxnSpMk id="85" creationId="{55CC5917-A9EA-4D13-8178-EDFBCCD9AC38}"/>
          </ac:cxnSpMkLst>
        </pc:cxnChg>
        <pc:cxnChg chg="add del mod">
          <ac:chgData name="Jared Ostmeyer" userId="14c2a26e-6770-4957-ba92-de760a629e02" providerId="ADAL" clId="{2231E572-5147-49C0-A527-1BF81C31143D}" dt="2019-09-16T22:35:37.579" v="635" actId="164"/>
          <ac:cxnSpMkLst>
            <pc:docMk/>
            <pc:sldMk cId="2400775455" sldId="256"/>
            <ac:cxnSpMk id="86" creationId="{2EE6E39E-FA9B-411D-A751-A1588FEA9596}"/>
          </ac:cxnSpMkLst>
        </pc:cxnChg>
        <pc:cxnChg chg="add del mod">
          <ac:chgData name="Jared Ostmeyer" userId="14c2a26e-6770-4957-ba92-de760a629e02" providerId="ADAL" clId="{2231E572-5147-49C0-A527-1BF81C31143D}" dt="2019-09-16T22:35:37.579" v="635" actId="164"/>
          <ac:cxnSpMkLst>
            <pc:docMk/>
            <pc:sldMk cId="2400775455" sldId="256"/>
            <ac:cxnSpMk id="87" creationId="{10F41CFE-0458-42BB-B020-1DA49AC5E2D4}"/>
          </ac:cxnSpMkLst>
        </pc:cxnChg>
        <pc:cxnChg chg="add del mod">
          <ac:chgData name="Jared Ostmeyer" userId="14c2a26e-6770-4957-ba92-de760a629e02" providerId="ADAL" clId="{2231E572-5147-49C0-A527-1BF81C31143D}" dt="2019-09-16T22:35:37.579" v="635" actId="164"/>
          <ac:cxnSpMkLst>
            <pc:docMk/>
            <pc:sldMk cId="2400775455" sldId="256"/>
            <ac:cxnSpMk id="88" creationId="{BEDB72F3-8F9C-4842-BE0C-5CF69F52AA8A}"/>
          </ac:cxnSpMkLst>
        </pc:cxnChg>
        <pc:cxnChg chg="add del mod">
          <ac:chgData name="Jared Ostmeyer" userId="14c2a26e-6770-4957-ba92-de760a629e02" providerId="ADAL" clId="{2231E572-5147-49C0-A527-1BF81C31143D}" dt="2019-09-16T22:35:37.579" v="635" actId="164"/>
          <ac:cxnSpMkLst>
            <pc:docMk/>
            <pc:sldMk cId="2400775455" sldId="256"/>
            <ac:cxnSpMk id="89" creationId="{65ED6715-00DB-44F5-8A27-4EE7A9898236}"/>
          </ac:cxnSpMkLst>
        </pc:cxnChg>
        <pc:cxnChg chg="add del mod">
          <ac:chgData name="Jared Ostmeyer" userId="14c2a26e-6770-4957-ba92-de760a629e02" providerId="ADAL" clId="{2231E572-5147-49C0-A527-1BF81C31143D}" dt="2019-09-16T22:35:37.579" v="635" actId="164"/>
          <ac:cxnSpMkLst>
            <pc:docMk/>
            <pc:sldMk cId="2400775455" sldId="256"/>
            <ac:cxnSpMk id="90" creationId="{0DF34704-C0E3-47F5-9E27-1CCDD44C371B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194" creationId="{FB229AB0-6930-4EA0-9D5A-4DA461F9C596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195" creationId="{D9944063-9358-41B1-BA4F-9915C6647718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196" creationId="{44540B96-C0C9-462B-9D0F-9003B6F1B630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197" creationId="{1EC4320F-A320-41C9-9577-7A0F9AC863B3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198" creationId="{AFA19FAA-B6E4-41C2-BB7A-ED0EDB864A96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199" creationId="{3BCAC727-8AA9-48B8-B44D-07F6A4C4C118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200" creationId="{60362ED4-A8E4-48C7-9463-2099CD4B439D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201" creationId="{DDF3A3BD-6848-4FA9-BA9C-381CF1F97FEE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202" creationId="{F1444EBC-6E98-4DEE-B6AF-AD899F929E7A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203" creationId="{57DA5B1B-DA1D-4F70-89BF-F6B3ABA16783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209" creationId="{75A6EBD8-76E2-4AEF-9A47-3E0594262FCE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210" creationId="{5B8A5AC3-9E2B-4C9C-A4C0-24E0E82F9F51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211" creationId="{EAF072FA-9430-46E0-8E6A-1FCE593E3E12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213" creationId="{EEBEF800-B1FE-4BD2-A8E9-8878127F2024}"/>
          </ac:cxnSpMkLst>
        </pc:cxnChg>
        <pc:cxnChg chg="add del mod">
          <ac:chgData name="Jared Ostmeyer" userId="14c2a26e-6770-4957-ba92-de760a629e02" providerId="ADAL" clId="{2231E572-5147-49C0-A527-1BF81C31143D}" dt="2019-09-16T22:28:20.458" v="625" actId="478"/>
          <ac:cxnSpMkLst>
            <pc:docMk/>
            <pc:sldMk cId="2400775455" sldId="256"/>
            <ac:cxnSpMk id="245" creationId="{E1F9AE87-1FE4-4536-9970-0FFD0477CFA4}"/>
          </ac:cxnSpMkLst>
        </pc:cxnChg>
        <pc:cxnChg chg="add del mod">
          <ac:chgData name="Jared Ostmeyer" userId="14c2a26e-6770-4957-ba92-de760a629e02" providerId="ADAL" clId="{2231E572-5147-49C0-A527-1BF81C31143D}" dt="2019-09-16T22:28:20.458" v="625" actId="478"/>
          <ac:cxnSpMkLst>
            <pc:docMk/>
            <pc:sldMk cId="2400775455" sldId="256"/>
            <ac:cxnSpMk id="246" creationId="{2941289A-7A10-437C-B985-FF0B858B6ED8}"/>
          </ac:cxnSpMkLst>
        </pc:cxnChg>
        <pc:cxnChg chg="add del mod">
          <ac:chgData name="Jared Ostmeyer" userId="14c2a26e-6770-4957-ba92-de760a629e02" providerId="ADAL" clId="{2231E572-5147-49C0-A527-1BF81C31143D}" dt="2019-09-16T22:28:20.458" v="625" actId="478"/>
          <ac:cxnSpMkLst>
            <pc:docMk/>
            <pc:sldMk cId="2400775455" sldId="256"/>
            <ac:cxnSpMk id="247" creationId="{8B88DDC5-A41F-48A3-9753-69AD3AEF24D3}"/>
          </ac:cxnSpMkLst>
        </pc:cxnChg>
        <pc:cxnChg chg="add del mod">
          <ac:chgData name="Jared Ostmeyer" userId="14c2a26e-6770-4957-ba92-de760a629e02" providerId="ADAL" clId="{2231E572-5147-49C0-A527-1BF81C31143D}" dt="2019-09-16T22:28:20.458" v="625" actId="478"/>
          <ac:cxnSpMkLst>
            <pc:docMk/>
            <pc:sldMk cId="2400775455" sldId="256"/>
            <ac:cxnSpMk id="248" creationId="{6761A5E0-D610-4AE9-B62B-B8FAE269C0D4}"/>
          </ac:cxnSpMkLst>
        </pc:cxnChg>
        <pc:cxnChg chg="add del mod">
          <ac:chgData name="Jared Ostmeyer" userId="14c2a26e-6770-4957-ba92-de760a629e02" providerId="ADAL" clId="{2231E572-5147-49C0-A527-1BF81C31143D}" dt="2019-09-16T22:28:20.458" v="625" actId="478"/>
          <ac:cxnSpMkLst>
            <pc:docMk/>
            <pc:sldMk cId="2400775455" sldId="256"/>
            <ac:cxnSpMk id="249" creationId="{AD4E5077-AB8B-4FA3-B968-648E85CAAF4D}"/>
          </ac:cxnSpMkLst>
        </pc:cxnChg>
        <pc:cxnChg chg="add del mod">
          <ac:chgData name="Jared Ostmeyer" userId="14c2a26e-6770-4957-ba92-de760a629e02" providerId="ADAL" clId="{2231E572-5147-49C0-A527-1BF81C31143D}" dt="2019-09-16T22:28:20.458" v="625" actId="478"/>
          <ac:cxnSpMkLst>
            <pc:docMk/>
            <pc:sldMk cId="2400775455" sldId="256"/>
            <ac:cxnSpMk id="250" creationId="{2C0C7DC1-92C3-48B7-AF96-4ED230C3C0B4}"/>
          </ac:cxnSpMkLst>
        </pc:cxnChg>
        <pc:cxnChg chg="add del mod">
          <ac:chgData name="Jared Ostmeyer" userId="14c2a26e-6770-4957-ba92-de760a629e02" providerId="ADAL" clId="{2231E572-5147-49C0-A527-1BF81C31143D}" dt="2019-09-16T22:28:20.458" v="625" actId="478"/>
          <ac:cxnSpMkLst>
            <pc:docMk/>
            <pc:sldMk cId="2400775455" sldId="256"/>
            <ac:cxnSpMk id="251" creationId="{36FED1A7-D9BB-4D86-BB39-8ED702007812}"/>
          </ac:cxnSpMkLst>
        </pc:cxnChg>
        <pc:cxnChg chg="add del mod">
          <ac:chgData name="Jared Ostmeyer" userId="14c2a26e-6770-4957-ba92-de760a629e02" providerId="ADAL" clId="{2231E572-5147-49C0-A527-1BF81C31143D}" dt="2019-09-16T22:28:20.458" v="625" actId="478"/>
          <ac:cxnSpMkLst>
            <pc:docMk/>
            <pc:sldMk cId="2400775455" sldId="256"/>
            <ac:cxnSpMk id="252" creationId="{5874F733-F8FB-4E6F-86F5-7FC38ACB3706}"/>
          </ac:cxnSpMkLst>
        </pc:cxnChg>
        <pc:cxnChg chg="add del mod">
          <ac:chgData name="Jared Ostmeyer" userId="14c2a26e-6770-4957-ba92-de760a629e02" providerId="ADAL" clId="{2231E572-5147-49C0-A527-1BF81C31143D}" dt="2019-09-16T22:28:20.458" v="625" actId="478"/>
          <ac:cxnSpMkLst>
            <pc:docMk/>
            <pc:sldMk cId="2400775455" sldId="256"/>
            <ac:cxnSpMk id="253" creationId="{6DFB5F18-BFF6-4C86-A99B-D585F0448C24}"/>
          </ac:cxnSpMkLst>
        </pc:cxnChg>
        <pc:cxnChg chg="add del mod">
          <ac:chgData name="Jared Ostmeyer" userId="14c2a26e-6770-4957-ba92-de760a629e02" providerId="ADAL" clId="{2231E572-5147-49C0-A527-1BF81C31143D}" dt="2019-09-16T22:28:20.458" v="625" actId="478"/>
          <ac:cxnSpMkLst>
            <pc:docMk/>
            <pc:sldMk cId="2400775455" sldId="256"/>
            <ac:cxnSpMk id="254" creationId="{6E41200B-B39E-4A4A-8437-BD9CA3F73D85}"/>
          </ac:cxnSpMkLst>
        </pc:cxnChg>
        <pc:cxnChg chg="add del mod">
          <ac:chgData name="Jared Ostmeyer" userId="14c2a26e-6770-4957-ba92-de760a629e02" providerId="ADAL" clId="{2231E572-5147-49C0-A527-1BF81C31143D}" dt="2019-09-16T22:36:05.238" v="641" actId="478"/>
          <ac:cxnSpMkLst>
            <pc:docMk/>
            <pc:sldMk cId="2400775455" sldId="256"/>
            <ac:cxnSpMk id="308" creationId="{9479BA06-E5DA-4110-85AC-CC22E5CAF962}"/>
          </ac:cxnSpMkLst>
        </pc:cxnChg>
        <pc:cxnChg chg="add del mod">
          <ac:chgData name="Jared Ostmeyer" userId="14c2a26e-6770-4957-ba92-de760a629e02" providerId="ADAL" clId="{2231E572-5147-49C0-A527-1BF81C31143D}" dt="2019-09-16T22:36:05.238" v="641" actId="478"/>
          <ac:cxnSpMkLst>
            <pc:docMk/>
            <pc:sldMk cId="2400775455" sldId="256"/>
            <ac:cxnSpMk id="309" creationId="{15CE7895-1723-4C60-A5DF-AED8BD5A5D79}"/>
          </ac:cxnSpMkLst>
        </pc:cxnChg>
        <pc:cxnChg chg="add del mod">
          <ac:chgData name="Jared Ostmeyer" userId="14c2a26e-6770-4957-ba92-de760a629e02" providerId="ADAL" clId="{2231E572-5147-49C0-A527-1BF81C31143D}" dt="2019-09-16T22:36:05.238" v="641" actId="478"/>
          <ac:cxnSpMkLst>
            <pc:docMk/>
            <pc:sldMk cId="2400775455" sldId="256"/>
            <ac:cxnSpMk id="310" creationId="{F7C9B63D-DF50-4CA5-B899-9FB1FBF514B8}"/>
          </ac:cxnSpMkLst>
        </pc:cxnChg>
        <pc:cxnChg chg="add del mod">
          <ac:chgData name="Jared Ostmeyer" userId="14c2a26e-6770-4957-ba92-de760a629e02" providerId="ADAL" clId="{2231E572-5147-49C0-A527-1BF81C31143D}" dt="2019-09-16T22:36:05.238" v="641" actId="478"/>
          <ac:cxnSpMkLst>
            <pc:docMk/>
            <pc:sldMk cId="2400775455" sldId="256"/>
            <ac:cxnSpMk id="311" creationId="{6F5D6DF0-F07D-42F0-BA44-1419BAF7EA62}"/>
          </ac:cxnSpMkLst>
        </pc:cxnChg>
        <pc:cxnChg chg="add del mod">
          <ac:chgData name="Jared Ostmeyer" userId="14c2a26e-6770-4957-ba92-de760a629e02" providerId="ADAL" clId="{2231E572-5147-49C0-A527-1BF81C31143D}" dt="2019-09-16T22:36:05.238" v="641" actId="478"/>
          <ac:cxnSpMkLst>
            <pc:docMk/>
            <pc:sldMk cId="2400775455" sldId="256"/>
            <ac:cxnSpMk id="312" creationId="{4688C0BF-0372-472B-9FE8-71662B1B8804}"/>
          </ac:cxnSpMkLst>
        </pc:cxnChg>
        <pc:cxnChg chg="add del mod">
          <ac:chgData name="Jared Ostmeyer" userId="14c2a26e-6770-4957-ba92-de760a629e02" providerId="ADAL" clId="{2231E572-5147-49C0-A527-1BF81C31143D}" dt="2019-09-16T22:36:05.238" v="641" actId="478"/>
          <ac:cxnSpMkLst>
            <pc:docMk/>
            <pc:sldMk cId="2400775455" sldId="256"/>
            <ac:cxnSpMk id="313" creationId="{B914E73A-6438-41A9-9F7F-ACEF2A24E65C}"/>
          </ac:cxnSpMkLst>
        </pc:cxnChg>
        <pc:cxnChg chg="add del mod">
          <ac:chgData name="Jared Ostmeyer" userId="14c2a26e-6770-4957-ba92-de760a629e02" providerId="ADAL" clId="{2231E572-5147-49C0-A527-1BF81C31143D}" dt="2019-09-16T22:36:05.238" v="641" actId="478"/>
          <ac:cxnSpMkLst>
            <pc:docMk/>
            <pc:sldMk cId="2400775455" sldId="256"/>
            <ac:cxnSpMk id="314" creationId="{CED7C1F0-7EF5-4F83-A984-7F8F04008A37}"/>
          </ac:cxnSpMkLst>
        </pc:cxnChg>
        <pc:cxnChg chg="add del mod">
          <ac:chgData name="Jared Ostmeyer" userId="14c2a26e-6770-4957-ba92-de760a629e02" providerId="ADAL" clId="{2231E572-5147-49C0-A527-1BF81C31143D}" dt="2019-09-16T22:36:05.238" v="641" actId="478"/>
          <ac:cxnSpMkLst>
            <pc:docMk/>
            <pc:sldMk cId="2400775455" sldId="256"/>
            <ac:cxnSpMk id="315" creationId="{3C37E7BE-3AF5-44FE-8E5A-25E8BCA6BF42}"/>
          </ac:cxnSpMkLst>
        </pc:cxnChg>
        <pc:cxnChg chg="add del mod">
          <ac:chgData name="Jared Ostmeyer" userId="14c2a26e-6770-4957-ba92-de760a629e02" providerId="ADAL" clId="{2231E572-5147-49C0-A527-1BF81C31143D}" dt="2019-09-16T22:36:05.238" v="641" actId="478"/>
          <ac:cxnSpMkLst>
            <pc:docMk/>
            <pc:sldMk cId="2400775455" sldId="256"/>
            <ac:cxnSpMk id="316" creationId="{0B008B1C-3F2A-45BA-B83C-B797230A13DF}"/>
          </ac:cxnSpMkLst>
        </pc:cxnChg>
        <pc:cxnChg chg="add del mod">
          <ac:chgData name="Jared Ostmeyer" userId="14c2a26e-6770-4957-ba92-de760a629e02" providerId="ADAL" clId="{2231E572-5147-49C0-A527-1BF81C31143D}" dt="2019-09-16T22:36:05.238" v="641" actId="478"/>
          <ac:cxnSpMkLst>
            <pc:docMk/>
            <pc:sldMk cId="2400775455" sldId="256"/>
            <ac:cxnSpMk id="317" creationId="{2182DADE-EBBD-4CA5-B67F-DAC5745E7224}"/>
          </ac:cxnSpMkLst>
        </pc:cxnChg>
      </pc:sldChg>
    </pc:docChg>
  </pc:docChgLst>
  <pc:docChgLst>
    <pc:chgData name="Jared Ostmeyer" userId="14c2a26e-6770-4957-ba92-de760a629e02" providerId="ADAL" clId="{CED7ABC2-4161-437C-8ECF-201BAED027FF}"/>
    <pc:docChg chg="undo redo custSel modSld">
      <pc:chgData name="Jared Ostmeyer" userId="14c2a26e-6770-4957-ba92-de760a629e02" providerId="ADAL" clId="{CED7ABC2-4161-437C-8ECF-201BAED027FF}" dt="2019-09-17T17:36:18.081" v="1119" actId="798"/>
      <pc:docMkLst>
        <pc:docMk/>
      </pc:docMkLst>
      <pc:sldChg chg="addSp delSp modSp">
        <pc:chgData name="Jared Ostmeyer" userId="14c2a26e-6770-4957-ba92-de760a629e02" providerId="ADAL" clId="{CED7ABC2-4161-437C-8ECF-201BAED027FF}" dt="2019-09-17T17:36:18.081" v="1119" actId="798"/>
        <pc:sldMkLst>
          <pc:docMk/>
          <pc:sldMk cId="2400775455" sldId="256"/>
        </pc:sldMkLst>
        <pc:spChg chg="add del mod">
          <ac:chgData name="Jared Ostmeyer" userId="14c2a26e-6770-4957-ba92-de760a629e02" providerId="ADAL" clId="{CED7ABC2-4161-437C-8ECF-201BAED027FF}" dt="2019-09-17T16:02:03.400" v="91" actId="478"/>
          <ac:spMkLst>
            <pc:docMk/>
            <pc:sldMk cId="2400775455" sldId="256"/>
            <ac:spMk id="5" creationId="{B77F67CF-7DA6-4D7A-96E4-A38684D31F1E}"/>
          </ac:spMkLst>
        </pc:spChg>
        <pc:spChg chg="add mod">
          <ac:chgData name="Jared Ostmeyer" userId="14c2a26e-6770-4957-ba92-de760a629e02" providerId="ADAL" clId="{CED7ABC2-4161-437C-8ECF-201BAED027FF}" dt="2019-09-17T17:01:23.122" v="1076" actId="554"/>
          <ac:spMkLst>
            <pc:docMk/>
            <pc:sldMk cId="2400775455" sldId="256"/>
            <ac:spMk id="11" creationId="{17C90473-0899-4C88-8FBB-8E9616A19401}"/>
          </ac:spMkLst>
        </pc:spChg>
        <pc:spChg chg="add mod">
          <ac:chgData name="Jared Ostmeyer" userId="14c2a26e-6770-4957-ba92-de760a629e02" providerId="ADAL" clId="{CED7ABC2-4161-437C-8ECF-201BAED027FF}" dt="2019-09-17T16:45:44.550" v="650" actId="1037"/>
          <ac:spMkLst>
            <pc:docMk/>
            <pc:sldMk cId="2400775455" sldId="256"/>
            <ac:spMk id="21" creationId="{6FA06D40-AE58-4CE9-80A2-B4B44221C944}"/>
          </ac:spMkLst>
        </pc:spChg>
        <pc:spChg chg="add mod">
          <ac:chgData name="Jared Ostmeyer" userId="14c2a26e-6770-4957-ba92-de760a629e02" providerId="ADAL" clId="{CED7ABC2-4161-437C-8ECF-201BAED027FF}" dt="2019-09-17T16:45:44.550" v="650" actId="1037"/>
          <ac:spMkLst>
            <pc:docMk/>
            <pc:sldMk cId="2400775455" sldId="256"/>
            <ac:spMk id="54" creationId="{B27B84BA-5CA2-4309-86EA-E3643A8EF423}"/>
          </ac:spMkLst>
        </pc:spChg>
        <pc:spChg chg="add mod">
          <ac:chgData name="Jared Ostmeyer" userId="14c2a26e-6770-4957-ba92-de760a629e02" providerId="ADAL" clId="{CED7ABC2-4161-437C-8ECF-201BAED027FF}" dt="2019-09-17T16:45:44.550" v="650" actId="1037"/>
          <ac:spMkLst>
            <pc:docMk/>
            <pc:sldMk cId="2400775455" sldId="256"/>
            <ac:spMk id="56" creationId="{FF33EEFE-5ED5-445E-9C5E-DBC1E6B364BC}"/>
          </ac:spMkLst>
        </pc:spChg>
        <pc:spChg chg="add mod">
          <ac:chgData name="Jared Ostmeyer" userId="14c2a26e-6770-4957-ba92-de760a629e02" providerId="ADAL" clId="{CED7ABC2-4161-437C-8ECF-201BAED027FF}" dt="2019-09-17T16:01:57.554" v="89" actId="164"/>
          <ac:spMkLst>
            <pc:docMk/>
            <pc:sldMk cId="2400775455" sldId="256"/>
            <ac:spMk id="57" creationId="{FA29598D-EDEA-401E-B2D0-62083C4E0737}"/>
          </ac:spMkLst>
        </pc:spChg>
        <pc:spChg chg="add del">
          <ac:chgData name="Jared Ostmeyer" userId="14c2a26e-6770-4957-ba92-de760a629e02" providerId="ADAL" clId="{CED7ABC2-4161-437C-8ECF-201BAED027FF}" dt="2019-09-17T16:39:10.741" v="561"/>
          <ac:spMkLst>
            <pc:docMk/>
            <pc:sldMk cId="2400775455" sldId="256"/>
            <ac:spMk id="61" creationId="{39B4213E-E956-4E33-8877-A29B291484B8}"/>
          </ac:spMkLst>
        </pc:spChg>
        <pc:spChg chg="add mod">
          <ac:chgData name="Jared Ostmeyer" userId="14c2a26e-6770-4957-ba92-de760a629e02" providerId="ADAL" clId="{CED7ABC2-4161-437C-8ECF-201BAED027FF}" dt="2019-09-17T17:01:23.122" v="1076" actId="554"/>
          <ac:spMkLst>
            <pc:docMk/>
            <pc:sldMk cId="2400775455" sldId="256"/>
            <ac:spMk id="80" creationId="{5E941DCE-9020-42A2-A47A-95873D395C1C}"/>
          </ac:spMkLst>
        </pc:spChg>
        <pc:spChg chg="add del mod">
          <ac:chgData name="Jared Ostmeyer" userId="14c2a26e-6770-4957-ba92-de760a629e02" providerId="ADAL" clId="{CED7ABC2-4161-437C-8ECF-201BAED027FF}" dt="2019-09-17T16:42:44.492" v="615" actId="478"/>
          <ac:spMkLst>
            <pc:docMk/>
            <pc:sldMk cId="2400775455" sldId="256"/>
            <ac:spMk id="81" creationId="{C5E7ED13-0859-46FB-99FE-A77C71FCE854}"/>
          </ac:spMkLst>
        </pc:spChg>
        <pc:spChg chg="add mod">
          <ac:chgData name="Jared Ostmeyer" userId="14c2a26e-6770-4957-ba92-de760a629e02" providerId="ADAL" clId="{CED7ABC2-4161-437C-8ECF-201BAED027FF}" dt="2019-09-17T17:01:23.122" v="1076" actId="554"/>
          <ac:spMkLst>
            <pc:docMk/>
            <pc:sldMk cId="2400775455" sldId="256"/>
            <ac:spMk id="82" creationId="{87A8DD86-21AB-4F56-82B1-E689AA943F49}"/>
          </ac:spMkLst>
        </pc:spChg>
        <pc:spChg chg="add mod">
          <ac:chgData name="Jared Ostmeyer" userId="14c2a26e-6770-4957-ba92-de760a629e02" providerId="ADAL" clId="{CED7ABC2-4161-437C-8ECF-201BAED027FF}" dt="2019-09-17T17:01:32.554" v="1078" actId="554"/>
          <ac:spMkLst>
            <pc:docMk/>
            <pc:sldMk cId="2400775455" sldId="256"/>
            <ac:spMk id="83" creationId="{D2104537-4D81-4905-9913-565967B2C783}"/>
          </ac:spMkLst>
        </pc:spChg>
        <pc:spChg chg="add mod">
          <ac:chgData name="Jared Ostmeyer" userId="14c2a26e-6770-4957-ba92-de760a629e02" providerId="ADAL" clId="{CED7ABC2-4161-437C-8ECF-201BAED027FF}" dt="2019-09-17T17:01:32.554" v="1078" actId="554"/>
          <ac:spMkLst>
            <pc:docMk/>
            <pc:sldMk cId="2400775455" sldId="256"/>
            <ac:spMk id="89" creationId="{75205D22-6D4A-4E72-9F42-7A42FDF5B87B}"/>
          </ac:spMkLst>
        </pc:spChg>
        <pc:spChg chg="add mod">
          <ac:chgData name="Jared Ostmeyer" userId="14c2a26e-6770-4957-ba92-de760a629e02" providerId="ADAL" clId="{CED7ABC2-4161-437C-8ECF-201BAED027FF}" dt="2019-09-17T16:46:16.757" v="682" actId="1035"/>
          <ac:spMkLst>
            <pc:docMk/>
            <pc:sldMk cId="2400775455" sldId="256"/>
            <ac:spMk id="91" creationId="{3FD4CCC9-AB2F-48BE-88C7-534DCBFB4092}"/>
          </ac:spMkLst>
        </pc:spChg>
        <pc:spChg chg="add mod">
          <ac:chgData name="Jared Ostmeyer" userId="14c2a26e-6770-4957-ba92-de760a629e02" providerId="ADAL" clId="{CED7ABC2-4161-437C-8ECF-201BAED027FF}" dt="2019-09-17T16:54:51.719" v="977" actId="1036"/>
          <ac:spMkLst>
            <pc:docMk/>
            <pc:sldMk cId="2400775455" sldId="256"/>
            <ac:spMk id="92" creationId="{89861EEE-2C80-4CF3-8D93-199172B17EF1}"/>
          </ac:spMkLst>
        </pc:spChg>
        <pc:spChg chg="add mod">
          <ac:chgData name="Jared Ostmeyer" userId="14c2a26e-6770-4957-ba92-de760a629e02" providerId="ADAL" clId="{CED7ABC2-4161-437C-8ECF-201BAED027FF}" dt="2019-09-17T16:58:35.434" v="1057" actId="1076"/>
          <ac:spMkLst>
            <pc:docMk/>
            <pc:sldMk cId="2400775455" sldId="256"/>
            <ac:spMk id="93" creationId="{EB95E4EF-644A-4FDF-BD5B-A997D4542E41}"/>
          </ac:spMkLst>
        </pc:spChg>
        <pc:spChg chg="add mod">
          <ac:chgData name="Jared Ostmeyer" userId="14c2a26e-6770-4957-ba92-de760a629e02" providerId="ADAL" clId="{CED7ABC2-4161-437C-8ECF-201BAED027FF}" dt="2019-09-17T17:34:16.938" v="1107" actId="1076"/>
          <ac:spMkLst>
            <pc:docMk/>
            <pc:sldMk cId="2400775455" sldId="256"/>
            <ac:spMk id="94" creationId="{79E78716-0046-4C03-91E2-B48A204DBE1D}"/>
          </ac:spMkLst>
        </pc:spChg>
        <pc:spChg chg="add mod">
          <ac:chgData name="Jared Ostmeyer" userId="14c2a26e-6770-4957-ba92-de760a629e02" providerId="ADAL" clId="{CED7ABC2-4161-437C-8ECF-201BAED027FF}" dt="2019-09-17T17:34:12.884" v="1106" actId="1036"/>
          <ac:spMkLst>
            <pc:docMk/>
            <pc:sldMk cId="2400775455" sldId="256"/>
            <ac:spMk id="95" creationId="{B5A61261-4768-47EE-A9BB-C92F211D69D1}"/>
          </ac:spMkLst>
        </pc:spChg>
        <pc:spChg chg="add mod">
          <ac:chgData name="Jared Ostmeyer" userId="14c2a26e-6770-4957-ba92-de760a629e02" providerId="ADAL" clId="{CED7ABC2-4161-437C-8ECF-201BAED027FF}" dt="2019-09-17T17:34:31.018" v="1108" actId="1076"/>
          <ac:spMkLst>
            <pc:docMk/>
            <pc:sldMk cId="2400775455" sldId="256"/>
            <ac:spMk id="96" creationId="{C3416A00-A59B-4D04-988E-F167B1439E98}"/>
          </ac:spMkLst>
        </pc:spChg>
        <pc:spChg chg="mod">
          <ac:chgData name="Jared Ostmeyer" userId="14c2a26e-6770-4957-ba92-de760a629e02" providerId="ADAL" clId="{CED7ABC2-4161-437C-8ECF-201BAED027FF}" dt="2019-09-17T16:46:13.502" v="678" actId="552"/>
          <ac:spMkLst>
            <pc:docMk/>
            <pc:sldMk cId="2400775455" sldId="256"/>
            <ac:spMk id="158" creationId="{1B734452-4870-4673-8915-222483830098}"/>
          </ac:spMkLst>
        </pc:spChg>
        <pc:spChg chg="mod">
          <ac:chgData name="Jared Ostmeyer" userId="14c2a26e-6770-4957-ba92-de760a629e02" providerId="ADAL" clId="{CED7ABC2-4161-437C-8ECF-201BAED027FF}" dt="2019-09-17T15:54:49.561" v="2" actId="1076"/>
          <ac:spMkLst>
            <pc:docMk/>
            <pc:sldMk cId="2400775455" sldId="256"/>
            <ac:spMk id="276" creationId="{D0B9C3D8-ABD4-4550-BA06-8EFAE4402F59}"/>
          </ac:spMkLst>
        </pc:spChg>
        <pc:spChg chg="mod">
          <ac:chgData name="Jared Ostmeyer" userId="14c2a26e-6770-4957-ba92-de760a629e02" providerId="ADAL" clId="{CED7ABC2-4161-437C-8ECF-201BAED027FF}" dt="2019-09-17T15:54:49.561" v="2" actId="1076"/>
          <ac:spMkLst>
            <pc:docMk/>
            <pc:sldMk cId="2400775455" sldId="256"/>
            <ac:spMk id="298" creationId="{56F8A670-F8B7-433C-AA0F-4D770F525E3B}"/>
          </ac:spMkLst>
        </pc:spChg>
        <pc:spChg chg="del">
          <ac:chgData name="Jared Ostmeyer" userId="14c2a26e-6770-4957-ba92-de760a629e02" providerId="ADAL" clId="{CED7ABC2-4161-437C-8ECF-201BAED027FF}" dt="2019-09-17T16:22:01.031" v="388" actId="478"/>
          <ac:spMkLst>
            <pc:docMk/>
            <pc:sldMk cId="2400775455" sldId="256"/>
            <ac:spMk id="591" creationId="{5C6AC8FD-0BCE-4B20-848B-3AE9BFF986A0}"/>
          </ac:spMkLst>
        </pc:spChg>
        <pc:grpChg chg="add mod">
          <ac:chgData name="Jared Ostmeyer" userId="14c2a26e-6770-4957-ba92-de760a629e02" providerId="ADAL" clId="{CED7ABC2-4161-437C-8ECF-201BAED027FF}" dt="2019-09-17T16:58:35.434" v="1057" actId="1076"/>
          <ac:grpSpMkLst>
            <pc:docMk/>
            <pc:sldMk cId="2400775455" sldId="256"/>
            <ac:grpSpMk id="7" creationId="{9FF3C33C-B99C-4065-8696-0915B6D2EEDD}"/>
          </ac:grpSpMkLst>
        </pc:grpChg>
        <pc:grpChg chg="add del mod">
          <ac:chgData name="Jared Ostmeyer" userId="14c2a26e-6770-4957-ba92-de760a629e02" providerId="ADAL" clId="{CED7ABC2-4161-437C-8ECF-201BAED027FF}" dt="2019-09-17T16:45:29.260" v="646" actId="478"/>
          <ac:grpSpMkLst>
            <pc:docMk/>
            <pc:sldMk cId="2400775455" sldId="256"/>
            <ac:grpSpMk id="22" creationId="{7296E60E-01DF-4348-A76B-5D23A7461F21}"/>
          </ac:grpSpMkLst>
        </pc:grpChg>
        <pc:grpChg chg="add mod">
          <ac:chgData name="Jared Ostmeyer" userId="14c2a26e-6770-4957-ba92-de760a629e02" providerId="ADAL" clId="{CED7ABC2-4161-437C-8ECF-201BAED027FF}" dt="2019-09-17T16:38:34.636" v="547" actId="12788"/>
          <ac:grpSpMkLst>
            <pc:docMk/>
            <pc:sldMk cId="2400775455" sldId="256"/>
            <ac:grpSpMk id="51" creationId="{032E4472-FD99-4EA1-A016-FDE70201E5C8}"/>
          </ac:grpSpMkLst>
        </pc:grpChg>
        <pc:grpChg chg="mod">
          <ac:chgData name="Jared Ostmeyer" userId="14c2a26e-6770-4957-ba92-de760a629e02" providerId="ADAL" clId="{CED7ABC2-4161-437C-8ECF-201BAED027FF}" dt="2019-09-17T15:54:49.561" v="2" actId="1076"/>
          <ac:grpSpMkLst>
            <pc:docMk/>
            <pc:sldMk cId="2400775455" sldId="256"/>
            <ac:grpSpMk id="277" creationId="{274456EC-BD8F-4C8E-ADC6-6079EAB58014}"/>
          </ac:grpSpMkLst>
        </pc:grpChg>
        <pc:grpChg chg="mod">
          <ac:chgData name="Jared Ostmeyer" userId="14c2a26e-6770-4957-ba92-de760a629e02" providerId="ADAL" clId="{CED7ABC2-4161-437C-8ECF-201BAED027FF}" dt="2019-09-17T15:54:49.561" v="2" actId="1076"/>
          <ac:grpSpMkLst>
            <pc:docMk/>
            <pc:sldMk cId="2400775455" sldId="256"/>
            <ac:grpSpMk id="280" creationId="{0DA761CD-6C89-4814-933B-D89C5314ED24}"/>
          </ac:grpSpMkLst>
        </pc:grpChg>
        <pc:grpChg chg="mod">
          <ac:chgData name="Jared Ostmeyer" userId="14c2a26e-6770-4957-ba92-de760a629e02" providerId="ADAL" clId="{CED7ABC2-4161-437C-8ECF-201BAED027FF}" dt="2019-09-17T15:54:49.561" v="2" actId="1076"/>
          <ac:grpSpMkLst>
            <pc:docMk/>
            <pc:sldMk cId="2400775455" sldId="256"/>
            <ac:grpSpMk id="283" creationId="{9B0EAA95-36D9-437C-A4DA-AF001337AD4D}"/>
          </ac:grpSpMkLst>
        </pc:grpChg>
        <pc:grpChg chg="mod">
          <ac:chgData name="Jared Ostmeyer" userId="14c2a26e-6770-4957-ba92-de760a629e02" providerId="ADAL" clId="{CED7ABC2-4161-437C-8ECF-201BAED027FF}" dt="2019-09-17T15:54:49.561" v="2" actId="1076"/>
          <ac:grpSpMkLst>
            <pc:docMk/>
            <pc:sldMk cId="2400775455" sldId="256"/>
            <ac:grpSpMk id="286" creationId="{A08B10FC-5ABA-47F9-BB8D-57659713281B}"/>
          </ac:grpSpMkLst>
        </pc:grpChg>
        <pc:grpChg chg="mod">
          <ac:chgData name="Jared Ostmeyer" userId="14c2a26e-6770-4957-ba92-de760a629e02" providerId="ADAL" clId="{CED7ABC2-4161-437C-8ECF-201BAED027FF}" dt="2019-09-17T15:54:49.561" v="2" actId="1076"/>
          <ac:grpSpMkLst>
            <pc:docMk/>
            <pc:sldMk cId="2400775455" sldId="256"/>
            <ac:grpSpMk id="289" creationId="{166F2F20-CCB1-4F80-83B1-9252A1F247FD}"/>
          </ac:grpSpMkLst>
        </pc:grpChg>
        <pc:grpChg chg="mod">
          <ac:chgData name="Jared Ostmeyer" userId="14c2a26e-6770-4957-ba92-de760a629e02" providerId="ADAL" clId="{CED7ABC2-4161-437C-8ECF-201BAED027FF}" dt="2019-09-17T15:54:49.561" v="2" actId="1076"/>
          <ac:grpSpMkLst>
            <pc:docMk/>
            <pc:sldMk cId="2400775455" sldId="256"/>
            <ac:grpSpMk id="292" creationId="{2FF14317-555F-4681-A3CF-E07EC55B7675}"/>
          </ac:grpSpMkLst>
        </pc:grpChg>
        <pc:grpChg chg="mod">
          <ac:chgData name="Jared Ostmeyer" userId="14c2a26e-6770-4957-ba92-de760a629e02" providerId="ADAL" clId="{CED7ABC2-4161-437C-8ECF-201BAED027FF}" dt="2019-09-17T15:54:49.561" v="2" actId="1076"/>
          <ac:grpSpMkLst>
            <pc:docMk/>
            <pc:sldMk cId="2400775455" sldId="256"/>
            <ac:grpSpMk id="295" creationId="{90A8AD3B-9E11-410D-8AE6-64DCE70C99EE}"/>
          </ac:grpSpMkLst>
        </pc:grpChg>
        <pc:grpChg chg="mod">
          <ac:chgData name="Jared Ostmeyer" userId="14c2a26e-6770-4957-ba92-de760a629e02" providerId="ADAL" clId="{CED7ABC2-4161-437C-8ECF-201BAED027FF}" dt="2019-09-17T16:22:09.952" v="399" actId="1076"/>
          <ac:grpSpMkLst>
            <pc:docMk/>
            <pc:sldMk cId="2400775455" sldId="256"/>
            <ac:grpSpMk id="300" creationId="{CDBBA0AC-AA4C-4E32-9579-67D7BE7411CE}"/>
          </ac:grpSpMkLst>
        </pc:grpChg>
        <pc:graphicFrameChg chg="del mod">
          <ac:chgData name="Jared Ostmeyer" userId="14c2a26e-6770-4957-ba92-de760a629e02" providerId="ADAL" clId="{CED7ABC2-4161-437C-8ECF-201BAED027FF}" dt="2019-09-17T16:27:09.041" v="412" actId="478"/>
          <ac:graphicFrameMkLst>
            <pc:docMk/>
            <pc:sldMk cId="2400775455" sldId="256"/>
            <ac:graphicFrameMk id="2" creationId="{5C8D703C-8085-4884-BEEE-D50916AB7A20}"/>
          </ac:graphicFrameMkLst>
        </pc:graphicFrameChg>
        <pc:graphicFrameChg chg="add del mod">
          <ac:chgData name="Jared Ostmeyer" userId="14c2a26e-6770-4957-ba92-de760a629e02" providerId="ADAL" clId="{CED7ABC2-4161-437C-8ECF-201BAED027FF}" dt="2019-09-17T16:17:58.735" v="308"/>
          <ac:graphicFrameMkLst>
            <pc:docMk/>
            <pc:sldMk cId="2400775455" sldId="256"/>
            <ac:graphicFrameMk id="3" creationId="{51C6EC63-6DB2-4612-A941-4707C28CFBFB}"/>
          </ac:graphicFrameMkLst>
        </pc:graphicFrameChg>
        <pc:graphicFrameChg chg="del modGraphic">
          <ac:chgData name="Jared Ostmeyer" userId="14c2a26e-6770-4957-ba92-de760a629e02" providerId="ADAL" clId="{CED7ABC2-4161-437C-8ECF-201BAED027FF}" dt="2019-09-17T15:54:43.415" v="1" actId="478"/>
          <ac:graphicFrameMkLst>
            <pc:docMk/>
            <pc:sldMk cId="2400775455" sldId="256"/>
            <ac:graphicFrameMk id="3" creationId="{71E217CB-45E5-4CDA-BF37-660876226896}"/>
          </ac:graphicFrameMkLst>
        </pc:graphicFrameChg>
        <pc:graphicFrameChg chg="add del mod modGraphic">
          <ac:chgData name="Jared Ostmeyer" userId="14c2a26e-6770-4957-ba92-de760a629e02" providerId="ADAL" clId="{CED7ABC2-4161-437C-8ECF-201BAED027FF}" dt="2019-09-17T16:29:16.601" v="418"/>
          <ac:graphicFrameMkLst>
            <pc:docMk/>
            <pc:sldMk cId="2400775455" sldId="256"/>
            <ac:graphicFrameMk id="3" creationId="{C09F5E21-C3AE-472E-AE52-D5A6A76E7AE5}"/>
          </ac:graphicFrameMkLst>
        </pc:graphicFrameChg>
        <pc:graphicFrameChg chg="mod modGraphic">
          <ac:chgData name="Jared Ostmeyer" userId="14c2a26e-6770-4957-ba92-de760a629e02" providerId="ADAL" clId="{CED7ABC2-4161-437C-8ECF-201BAED027FF}" dt="2019-09-17T17:36:18.081" v="1119" actId="798"/>
          <ac:graphicFrameMkLst>
            <pc:docMk/>
            <pc:sldMk cId="2400775455" sldId="256"/>
            <ac:graphicFrameMk id="4" creationId="{E7385E60-730B-4FAF-9307-F902EE5A7075}"/>
          </ac:graphicFrameMkLst>
        </pc:graphicFrameChg>
        <pc:graphicFrameChg chg="add del mod modGraphic">
          <ac:chgData name="Jared Ostmeyer" userId="14c2a26e-6770-4957-ba92-de760a629e02" providerId="ADAL" clId="{CED7ABC2-4161-437C-8ECF-201BAED027FF}" dt="2019-09-17T16:30:28.617" v="429" actId="478"/>
          <ac:graphicFrameMkLst>
            <pc:docMk/>
            <pc:sldMk cId="2400775455" sldId="256"/>
            <ac:graphicFrameMk id="5" creationId="{C81E919C-06AA-4CB6-914B-0525C7D61B99}"/>
          </ac:graphicFrameMkLst>
        </pc:graphicFrameChg>
        <pc:graphicFrameChg chg="add del mod">
          <ac:chgData name="Jared Ostmeyer" userId="14c2a26e-6770-4957-ba92-de760a629e02" providerId="ADAL" clId="{CED7ABC2-4161-437C-8ECF-201BAED027FF}" dt="2019-09-17T16:18:03.791" v="311"/>
          <ac:graphicFrameMkLst>
            <pc:docMk/>
            <pc:sldMk cId="2400775455" sldId="256"/>
            <ac:graphicFrameMk id="5" creationId="{FFB83577-D482-47C5-B382-07D79660735C}"/>
          </ac:graphicFrameMkLst>
        </pc:graphicFrameChg>
        <pc:graphicFrameChg chg="add mod modGraphic">
          <ac:chgData name="Jared Ostmeyer" userId="14c2a26e-6770-4957-ba92-de760a629e02" providerId="ADAL" clId="{CED7ABC2-4161-437C-8ECF-201BAED027FF}" dt="2019-09-17T16:58:35.434" v="1057" actId="1076"/>
          <ac:graphicFrameMkLst>
            <pc:docMk/>
            <pc:sldMk cId="2400775455" sldId="256"/>
            <ac:graphicFrameMk id="6" creationId="{CFD74B89-8D94-48BF-A10C-FFD308C0D81E}"/>
          </ac:graphicFrameMkLst>
        </pc:graphicFrameChg>
        <pc:graphicFrameChg chg="add del mod">
          <ac:chgData name="Jared Ostmeyer" userId="14c2a26e-6770-4957-ba92-de760a629e02" providerId="ADAL" clId="{CED7ABC2-4161-437C-8ECF-201BAED027FF}" dt="2019-09-17T16:22:41.034" v="402" actId="478"/>
          <ac:graphicFrameMkLst>
            <pc:docMk/>
            <pc:sldMk cId="2400775455" sldId="256"/>
            <ac:graphicFrameMk id="51" creationId="{567D64A0-94FA-4500-A57E-71CD63C6E3BC}"/>
          </ac:graphicFrameMkLst>
        </pc:graphicFrameChg>
        <pc:cxnChg chg="add del mod">
          <ac:chgData name="Jared Ostmeyer" userId="14c2a26e-6770-4957-ba92-de760a629e02" providerId="ADAL" clId="{CED7ABC2-4161-437C-8ECF-201BAED027FF}" dt="2019-09-17T15:57:48.762" v="50" actId="478"/>
          <ac:cxnSpMkLst>
            <pc:docMk/>
            <pc:sldMk cId="2400775455" sldId="256"/>
            <ac:cxnSpMk id="7" creationId="{9694679D-BD5B-438B-BA56-C6C8779C00AE}"/>
          </ac:cxnSpMkLst>
        </pc:cxnChg>
        <pc:cxnChg chg="add del mod">
          <ac:chgData name="Jared Ostmeyer" userId="14c2a26e-6770-4957-ba92-de760a629e02" providerId="ADAL" clId="{CED7ABC2-4161-437C-8ECF-201BAED027FF}" dt="2019-09-17T16:45:29.260" v="646" actId="478"/>
          <ac:cxnSpMkLst>
            <pc:docMk/>
            <pc:sldMk cId="2400775455" sldId="256"/>
            <ac:cxnSpMk id="17" creationId="{2C49C501-4DE4-4A1D-9F36-6B8DB874FB1A}"/>
          </ac:cxnSpMkLst>
        </pc:cxnChg>
        <pc:cxnChg chg="add del mod">
          <ac:chgData name="Jared Ostmeyer" userId="14c2a26e-6770-4957-ba92-de760a629e02" providerId="ADAL" clId="{CED7ABC2-4161-437C-8ECF-201BAED027FF}" dt="2019-09-17T16:02:05.546" v="92" actId="478"/>
          <ac:cxnSpMkLst>
            <pc:docMk/>
            <pc:sldMk cId="2400775455" sldId="256"/>
            <ac:cxnSpMk id="47" creationId="{9F1AE481-0750-48C3-82BC-278FB3888F65}"/>
          </ac:cxnSpMkLst>
        </pc:cxnChg>
        <pc:cxnChg chg="add mod">
          <ac:chgData name="Jared Ostmeyer" userId="14c2a26e-6770-4957-ba92-de760a629e02" providerId="ADAL" clId="{CED7ABC2-4161-437C-8ECF-201BAED027FF}" dt="2019-09-17T16:51:05.969" v="741" actId="14100"/>
          <ac:cxnSpMkLst>
            <pc:docMk/>
            <pc:sldMk cId="2400775455" sldId="256"/>
            <ac:cxnSpMk id="55" creationId="{DB80295A-3C03-4E15-8203-03ADFEB65657}"/>
          </ac:cxnSpMkLst>
        </pc:cxnChg>
        <pc:cxnChg chg="add mod">
          <ac:chgData name="Jared Ostmeyer" userId="14c2a26e-6770-4957-ba92-de760a629e02" providerId="ADAL" clId="{CED7ABC2-4161-437C-8ECF-201BAED027FF}" dt="2019-09-17T16:01:57.554" v="89" actId="164"/>
          <ac:cxnSpMkLst>
            <pc:docMk/>
            <pc:sldMk cId="2400775455" sldId="256"/>
            <ac:cxnSpMk id="58" creationId="{47AA9C21-5BCA-4DEB-8BA7-39F422D4C8A1}"/>
          </ac:cxnSpMkLst>
        </pc:cxnChg>
        <pc:cxnChg chg="add mod ord">
          <ac:chgData name="Jared Ostmeyer" userId="14c2a26e-6770-4957-ba92-de760a629e02" providerId="ADAL" clId="{CED7ABC2-4161-437C-8ECF-201BAED027FF}" dt="2019-09-17T16:58:35.434" v="1057" actId="1076"/>
          <ac:cxnSpMkLst>
            <pc:docMk/>
            <pc:sldMk cId="2400775455" sldId="256"/>
            <ac:cxnSpMk id="59" creationId="{0F8415B2-67B5-4160-A48B-84E35116348D}"/>
          </ac:cxnSpMkLst>
        </pc:cxnChg>
        <pc:cxnChg chg="add del mod">
          <ac:chgData name="Jared Ostmeyer" userId="14c2a26e-6770-4957-ba92-de760a629e02" providerId="ADAL" clId="{CED7ABC2-4161-437C-8ECF-201BAED027FF}" dt="2019-09-17T16:45:29.260" v="646" actId="478"/>
          <ac:cxnSpMkLst>
            <pc:docMk/>
            <pc:sldMk cId="2400775455" sldId="256"/>
            <ac:cxnSpMk id="62" creationId="{0191353A-00A5-4510-8E20-7F738737227C}"/>
          </ac:cxnSpMkLst>
        </pc:cxnChg>
        <pc:cxnChg chg="add mod ord">
          <ac:chgData name="Jared Ostmeyer" userId="14c2a26e-6770-4957-ba92-de760a629e02" providerId="ADAL" clId="{CED7ABC2-4161-437C-8ECF-201BAED027FF}" dt="2019-09-17T16:58:35.434" v="1057" actId="1076"/>
          <ac:cxnSpMkLst>
            <pc:docMk/>
            <pc:sldMk cId="2400775455" sldId="256"/>
            <ac:cxnSpMk id="63" creationId="{4FFDC750-41F5-4497-A7D0-D90D35E8B408}"/>
          </ac:cxnSpMkLst>
        </pc:cxnChg>
        <pc:cxnChg chg="add del mod">
          <ac:chgData name="Jared Ostmeyer" userId="14c2a26e-6770-4957-ba92-de760a629e02" providerId="ADAL" clId="{CED7ABC2-4161-437C-8ECF-201BAED027FF}" dt="2019-09-17T16:45:29.260" v="646" actId="478"/>
          <ac:cxnSpMkLst>
            <pc:docMk/>
            <pc:sldMk cId="2400775455" sldId="256"/>
            <ac:cxnSpMk id="65" creationId="{42AAE069-9D0B-4DC8-8150-732BFBA8F1FC}"/>
          </ac:cxnSpMkLst>
        </pc:cxnChg>
        <pc:cxnChg chg="add mod ord">
          <ac:chgData name="Jared Ostmeyer" userId="14c2a26e-6770-4957-ba92-de760a629e02" providerId="ADAL" clId="{CED7ABC2-4161-437C-8ECF-201BAED027FF}" dt="2019-09-17T17:01:00.839" v="1075" actId="554"/>
          <ac:cxnSpMkLst>
            <pc:docMk/>
            <pc:sldMk cId="2400775455" sldId="256"/>
            <ac:cxnSpMk id="66" creationId="{1AC17448-66E5-4DF0-9AF6-84538F5D1336}"/>
          </ac:cxnSpMkLst>
        </pc:cxnChg>
        <pc:cxnChg chg="add del mod ord">
          <ac:chgData name="Jared Ostmeyer" userId="14c2a26e-6770-4957-ba92-de760a629e02" providerId="ADAL" clId="{CED7ABC2-4161-437C-8ECF-201BAED027FF}" dt="2019-09-17T16:42:44.492" v="615" actId="478"/>
          <ac:cxnSpMkLst>
            <pc:docMk/>
            <pc:sldMk cId="2400775455" sldId="256"/>
            <ac:cxnSpMk id="68" creationId="{3C733338-ECDD-4DAD-BDA0-BBBBE1B5B528}"/>
          </ac:cxnSpMkLst>
        </pc:cxnChg>
        <pc:cxnChg chg="add mod ord">
          <ac:chgData name="Jared Ostmeyer" userId="14c2a26e-6770-4957-ba92-de760a629e02" providerId="ADAL" clId="{CED7ABC2-4161-437C-8ECF-201BAED027FF}" dt="2019-09-17T16:58:35.434" v="1057" actId="1076"/>
          <ac:cxnSpMkLst>
            <pc:docMk/>
            <pc:sldMk cId="2400775455" sldId="256"/>
            <ac:cxnSpMk id="70" creationId="{C4063BA6-16DF-459A-9E88-9DDF6D007754}"/>
          </ac:cxnSpMkLst>
        </pc:cxnChg>
        <pc:cxnChg chg="add del">
          <ac:chgData name="Jared Ostmeyer" userId="14c2a26e-6770-4957-ba92-de760a629e02" providerId="ADAL" clId="{CED7ABC2-4161-437C-8ECF-201BAED027FF}" dt="2019-09-17T16:03:50.116" v="124"/>
          <ac:cxnSpMkLst>
            <pc:docMk/>
            <pc:sldMk cId="2400775455" sldId="256"/>
            <ac:cxnSpMk id="70" creationId="{DD6ED25B-7CB4-445D-A82B-5E83A56D9580}"/>
          </ac:cxnSpMkLst>
        </pc:cxnChg>
        <pc:cxnChg chg="add del mod">
          <ac:chgData name="Jared Ostmeyer" userId="14c2a26e-6770-4957-ba92-de760a629e02" providerId="ADAL" clId="{CED7ABC2-4161-437C-8ECF-201BAED027FF}" dt="2019-09-17T16:45:29.260" v="646" actId="478"/>
          <ac:cxnSpMkLst>
            <pc:docMk/>
            <pc:sldMk cId="2400775455" sldId="256"/>
            <ac:cxnSpMk id="71" creationId="{F3D860BF-50DD-488D-907D-3328E1BEBD0E}"/>
          </ac:cxnSpMkLst>
        </pc:cxnChg>
        <pc:cxnChg chg="add del mod">
          <ac:chgData name="Jared Ostmeyer" userId="14c2a26e-6770-4957-ba92-de760a629e02" providerId="ADAL" clId="{CED7ABC2-4161-437C-8ECF-201BAED027FF}" dt="2019-09-17T16:45:29.260" v="646" actId="478"/>
          <ac:cxnSpMkLst>
            <pc:docMk/>
            <pc:sldMk cId="2400775455" sldId="256"/>
            <ac:cxnSpMk id="72" creationId="{33094FE1-9B9F-4910-90B1-9B8B5B5EB6C4}"/>
          </ac:cxnSpMkLst>
        </pc:cxnChg>
        <pc:cxnChg chg="add del mod">
          <ac:chgData name="Jared Ostmeyer" userId="14c2a26e-6770-4957-ba92-de760a629e02" providerId="ADAL" clId="{CED7ABC2-4161-437C-8ECF-201BAED027FF}" dt="2019-09-17T16:45:29.260" v="646" actId="478"/>
          <ac:cxnSpMkLst>
            <pc:docMk/>
            <pc:sldMk cId="2400775455" sldId="256"/>
            <ac:cxnSpMk id="73" creationId="{DC146F95-0A80-4A98-88D2-419FEC7C287A}"/>
          </ac:cxnSpMkLst>
        </pc:cxnChg>
        <pc:cxnChg chg="add del mod">
          <ac:chgData name="Jared Ostmeyer" userId="14c2a26e-6770-4957-ba92-de760a629e02" providerId="ADAL" clId="{CED7ABC2-4161-437C-8ECF-201BAED027FF}" dt="2019-09-17T16:45:29.260" v="646" actId="478"/>
          <ac:cxnSpMkLst>
            <pc:docMk/>
            <pc:sldMk cId="2400775455" sldId="256"/>
            <ac:cxnSpMk id="74" creationId="{F31ABD78-17E3-4DE1-A278-944D279FFD9F}"/>
          </ac:cxnSpMkLst>
        </pc:cxnChg>
        <pc:cxnChg chg="add mod">
          <ac:chgData name="Jared Ostmeyer" userId="14c2a26e-6770-4957-ba92-de760a629e02" providerId="ADAL" clId="{CED7ABC2-4161-437C-8ECF-201BAED027FF}" dt="2019-09-17T16:58:35.434" v="1057" actId="1076"/>
          <ac:cxnSpMkLst>
            <pc:docMk/>
            <pc:sldMk cId="2400775455" sldId="256"/>
            <ac:cxnSpMk id="84" creationId="{2ED74289-C96C-417F-8B95-B9C4F27A33ED}"/>
          </ac:cxnSpMkLst>
        </pc:cxnChg>
      </pc:sldChg>
    </pc:docChg>
  </pc:docChgLst>
  <pc:docChgLst>
    <pc:chgData name="Jared Ostmeyer" userId="14c2a26e-6770-4957-ba92-de760a629e02" providerId="ADAL" clId="{6A97B5E1-53A5-44F5-8826-1B56E9D2A0C7}"/>
    <pc:docChg chg="undo modSld">
      <pc:chgData name="Jared Ostmeyer" userId="14c2a26e-6770-4957-ba92-de760a629e02" providerId="ADAL" clId="{6A97B5E1-53A5-44F5-8826-1B56E9D2A0C7}" dt="2019-11-06T13:28:26.490" v="138" actId="1037"/>
      <pc:docMkLst>
        <pc:docMk/>
      </pc:docMkLst>
      <pc:sldChg chg="modSp">
        <pc:chgData name="Jared Ostmeyer" userId="14c2a26e-6770-4957-ba92-de760a629e02" providerId="ADAL" clId="{6A97B5E1-53A5-44F5-8826-1B56E9D2A0C7}" dt="2019-11-06T13:28:26.490" v="138" actId="1037"/>
        <pc:sldMkLst>
          <pc:docMk/>
          <pc:sldMk cId="2400775455" sldId="256"/>
        </pc:sldMkLst>
        <pc:spChg chg="mod">
          <ac:chgData name="Jared Ostmeyer" userId="14c2a26e-6770-4957-ba92-de760a629e02" providerId="ADAL" clId="{6A97B5E1-53A5-44F5-8826-1B56E9D2A0C7}" dt="2019-11-06T13:27:28.110" v="45" actId="1038"/>
          <ac:spMkLst>
            <pc:docMk/>
            <pc:sldMk cId="2400775455" sldId="256"/>
            <ac:spMk id="17" creationId="{8E68286D-6DD8-4123-A6B4-A73A725671BB}"/>
          </ac:spMkLst>
        </pc:spChg>
        <pc:spChg chg="mod">
          <ac:chgData name="Jared Ostmeyer" userId="14c2a26e-6770-4957-ba92-de760a629e02" providerId="ADAL" clId="{6A97B5E1-53A5-44F5-8826-1B56E9D2A0C7}" dt="2019-11-06T13:28:26.490" v="138" actId="1037"/>
          <ac:spMkLst>
            <pc:docMk/>
            <pc:sldMk cId="2400775455" sldId="256"/>
            <ac:spMk id="403" creationId="{BDEB7118-75A0-4D6A-9C90-97DD286DD1FE}"/>
          </ac:spMkLst>
        </pc:spChg>
        <pc:spChg chg="mod">
          <ac:chgData name="Jared Ostmeyer" userId="14c2a26e-6770-4957-ba92-de760a629e02" providerId="ADAL" clId="{6A97B5E1-53A5-44F5-8826-1B56E9D2A0C7}" dt="2019-11-06T13:27:56.321" v="87" actId="14100"/>
          <ac:spMkLst>
            <pc:docMk/>
            <pc:sldMk cId="2400775455" sldId="256"/>
            <ac:spMk id="404" creationId="{BAEFFF85-7B82-4449-967D-36A0600CF5AD}"/>
          </ac:spMkLst>
        </pc:spChg>
        <pc:spChg chg="mod">
          <ac:chgData name="Jared Ostmeyer" userId="14c2a26e-6770-4957-ba92-de760a629e02" providerId="ADAL" clId="{6A97B5E1-53A5-44F5-8826-1B56E9D2A0C7}" dt="2019-11-06T13:28:20.444" v="130" actId="1036"/>
          <ac:spMkLst>
            <pc:docMk/>
            <pc:sldMk cId="2400775455" sldId="256"/>
            <ac:spMk id="417" creationId="{7A4373C8-37C4-4583-9920-6E846CC65E2E}"/>
          </ac:spMkLst>
        </pc:spChg>
      </pc:sldChg>
    </pc:docChg>
  </pc:docChgLst>
  <pc:docChgLst>
    <pc:chgData name="Jared Ostmeyer" userId="14c2a26e-6770-4957-ba92-de760a629e02" providerId="ADAL" clId="{66C39E22-F505-4B73-A726-E1F0E3935AC0}"/>
    <pc:docChg chg="undo modSld">
      <pc:chgData name="Jared Ostmeyer" userId="14c2a26e-6770-4957-ba92-de760a629e02" providerId="ADAL" clId="{66C39E22-F505-4B73-A726-E1F0E3935AC0}" dt="2019-12-01T19:50:53.835" v="511" actId="1037"/>
      <pc:docMkLst>
        <pc:docMk/>
      </pc:docMkLst>
      <pc:sldChg chg="addSp delSp modSp">
        <pc:chgData name="Jared Ostmeyer" userId="14c2a26e-6770-4957-ba92-de760a629e02" providerId="ADAL" clId="{66C39E22-F505-4B73-A726-E1F0E3935AC0}" dt="2019-12-01T19:50:53.835" v="511" actId="1037"/>
        <pc:sldMkLst>
          <pc:docMk/>
          <pc:sldMk cId="2400775455" sldId="256"/>
        </pc:sldMkLst>
        <pc:spChg chg="add mod">
          <ac:chgData name="Jared Ostmeyer" userId="14c2a26e-6770-4957-ba92-de760a629e02" providerId="ADAL" clId="{66C39E22-F505-4B73-A726-E1F0E3935AC0}" dt="2019-12-01T19:50:53.835" v="511" actId="1037"/>
          <ac:spMkLst>
            <pc:docMk/>
            <pc:sldMk cId="2400775455" sldId="256"/>
            <ac:spMk id="6" creationId="{04569A8A-6474-4DCD-ACAA-317987891832}"/>
          </ac:spMkLst>
        </pc:spChg>
        <pc:spChg chg="mod">
          <ac:chgData name="Jared Ostmeyer" userId="14c2a26e-6770-4957-ba92-de760a629e02" providerId="ADAL" clId="{66C39E22-F505-4B73-A726-E1F0E3935AC0}" dt="2019-12-01T19:50:53.835" v="511" actId="1037"/>
          <ac:spMkLst>
            <pc:docMk/>
            <pc:sldMk cId="2400775455" sldId="256"/>
            <ac:spMk id="13" creationId="{C085089E-80CC-4630-8BB0-92844D6A1BA9}"/>
          </ac:spMkLst>
        </pc:spChg>
        <pc:spChg chg="add mod">
          <ac:chgData name="Jared Ostmeyer" userId="14c2a26e-6770-4957-ba92-de760a629e02" providerId="ADAL" clId="{66C39E22-F505-4B73-A726-E1F0E3935AC0}" dt="2019-12-01T19:50:53.835" v="511" actId="1037"/>
          <ac:spMkLst>
            <pc:docMk/>
            <pc:sldMk cId="2400775455" sldId="256"/>
            <ac:spMk id="81" creationId="{23CE51CE-29EA-44AC-AC2E-AD8D3CD7F21D}"/>
          </ac:spMkLst>
        </pc:spChg>
        <pc:spChg chg="add mod">
          <ac:chgData name="Jared Ostmeyer" userId="14c2a26e-6770-4957-ba92-de760a629e02" providerId="ADAL" clId="{66C39E22-F505-4B73-A726-E1F0E3935AC0}" dt="2019-12-01T19:50:53.835" v="511" actId="1037"/>
          <ac:spMkLst>
            <pc:docMk/>
            <pc:sldMk cId="2400775455" sldId="256"/>
            <ac:spMk id="83" creationId="{D5A9718A-8F13-4EA3-B6CD-B001FE5E25AB}"/>
          </ac:spMkLst>
        </pc:spChg>
        <pc:spChg chg="add mod">
          <ac:chgData name="Jared Ostmeyer" userId="14c2a26e-6770-4957-ba92-de760a629e02" providerId="ADAL" clId="{66C39E22-F505-4B73-A726-E1F0E3935AC0}" dt="2019-12-01T19:50:53.835" v="511" actId="1037"/>
          <ac:spMkLst>
            <pc:docMk/>
            <pc:sldMk cId="2400775455" sldId="256"/>
            <ac:spMk id="84" creationId="{EE9ACE32-639F-4463-A1A4-93A3E87CD9B5}"/>
          </ac:spMkLst>
        </pc:spChg>
        <pc:spChg chg="add del">
          <ac:chgData name="Jared Ostmeyer" userId="14c2a26e-6770-4957-ba92-de760a629e02" providerId="ADAL" clId="{66C39E22-F505-4B73-A726-E1F0E3935AC0}" dt="2019-12-01T19:46:39.472" v="208"/>
          <ac:spMkLst>
            <pc:docMk/>
            <pc:sldMk cId="2400775455" sldId="256"/>
            <ac:spMk id="94" creationId="{205AF9A6-13EF-4C95-BA23-71503514AB92}"/>
          </ac:spMkLst>
        </pc:spChg>
        <pc:spChg chg="add mod">
          <ac:chgData name="Jared Ostmeyer" userId="14c2a26e-6770-4957-ba92-de760a629e02" providerId="ADAL" clId="{66C39E22-F505-4B73-A726-E1F0E3935AC0}" dt="2019-12-01T19:50:53.835" v="511" actId="1037"/>
          <ac:spMkLst>
            <pc:docMk/>
            <pc:sldMk cId="2400775455" sldId="256"/>
            <ac:spMk id="95" creationId="{1695451E-AAB3-4376-A290-5D5235C5295E}"/>
          </ac:spMkLst>
        </pc:spChg>
        <pc:spChg chg="add mod">
          <ac:chgData name="Jared Ostmeyer" userId="14c2a26e-6770-4957-ba92-de760a629e02" providerId="ADAL" clId="{66C39E22-F505-4B73-A726-E1F0E3935AC0}" dt="2019-12-01T19:50:53.835" v="511" actId="1037"/>
          <ac:spMkLst>
            <pc:docMk/>
            <pc:sldMk cId="2400775455" sldId="256"/>
            <ac:spMk id="96" creationId="{5032D7FE-94FE-48F2-9B54-E37F0CB10D4A}"/>
          </ac:spMkLst>
        </pc:spChg>
        <pc:spChg chg="add mod">
          <ac:chgData name="Jared Ostmeyer" userId="14c2a26e-6770-4957-ba92-de760a629e02" providerId="ADAL" clId="{66C39E22-F505-4B73-A726-E1F0E3935AC0}" dt="2019-12-01T19:50:53.835" v="511" actId="1037"/>
          <ac:spMkLst>
            <pc:docMk/>
            <pc:sldMk cId="2400775455" sldId="256"/>
            <ac:spMk id="97" creationId="{785FA84E-D28E-40FD-AEC3-4447C4407510}"/>
          </ac:spMkLst>
        </pc:spChg>
        <pc:spChg chg="add mod">
          <ac:chgData name="Jared Ostmeyer" userId="14c2a26e-6770-4957-ba92-de760a629e02" providerId="ADAL" clId="{66C39E22-F505-4B73-A726-E1F0E3935AC0}" dt="2019-12-01T19:50:53.835" v="511" actId="1037"/>
          <ac:spMkLst>
            <pc:docMk/>
            <pc:sldMk cId="2400775455" sldId="256"/>
            <ac:spMk id="98" creationId="{4B5665EA-5479-4D25-B670-B3269157E6AA}"/>
          </ac:spMkLst>
        </pc:spChg>
        <pc:spChg chg="mod">
          <ac:chgData name="Jared Ostmeyer" userId="14c2a26e-6770-4957-ba92-de760a629e02" providerId="ADAL" clId="{66C39E22-F505-4B73-A726-E1F0E3935AC0}" dt="2019-12-01T19:50:53.835" v="511" actId="1037"/>
          <ac:spMkLst>
            <pc:docMk/>
            <pc:sldMk cId="2400775455" sldId="256"/>
            <ac:spMk id="326" creationId="{08638656-D0C4-4C1C-B651-BCD7A08B059E}"/>
          </ac:spMkLst>
        </pc:spChg>
        <pc:spChg chg="mod">
          <ac:chgData name="Jared Ostmeyer" userId="14c2a26e-6770-4957-ba92-de760a629e02" providerId="ADAL" clId="{66C39E22-F505-4B73-A726-E1F0E3935AC0}" dt="2019-12-01T19:50:53.835" v="511" actId="1037"/>
          <ac:spMkLst>
            <pc:docMk/>
            <pc:sldMk cId="2400775455" sldId="256"/>
            <ac:spMk id="327" creationId="{4DC7D666-602B-4765-8FD1-6F7FA85C2A69}"/>
          </ac:spMkLst>
        </pc:spChg>
        <pc:spChg chg="mod">
          <ac:chgData name="Jared Ostmeyer" userId="14c2a26e-6770-4957-ba92-de760a629e02" providerId="ADAL" clId="{66C39E22-F505-4B73-A726-E1F0E3935AC0}" dt="2019-12-01T19:50:53.835" v="511" actId="1037"/>
          <ac:spMkLst>
            <pc:docMk/>
            <pc:sldMk cId="2400775455" sldId="256"/>
            <ac:spMk id="375" creationId="{C051822C-C086-4529-B5F2-ECC31D8D91F4}"/>
          </ac:spMkLst>
        </pc:spChg>
        <pc:grpChg chg="mod">
          <ac:chgData name="Jared Ostmeyer" userId="14c2a26e-6770-4957-ba92-de760a629e02" providerId="ADAL" clId="{66C39E22-F505-4B73-A726-E1F0E3935AC0}" dt="2019-12-01T19:50:53.835" v="511" actId="1037"/>
          <ac:grpSpMkLst>
            <pc:docMk/>
            <pc:sldMk cId="2400775455" sldId="256"/>
            <ac:grpSpMk id="3" creationId="{5DA7A21A-351C-406D-BE60-9D2873102780}"/>
          </ac:grpSpMkLst>
        </pc:grpChg>
        <pc:grpChg chg="mod">
          <ac:chgData name="Jared Ostmeyer" userId="14c2a26e-6770-4957-ba92-de760a629e02" providerId="ADAL" clId="{66C39E22-F505-4B73-A726-E1F0E3935AC0}" dt="2019-12-01T19:50:53.835" v="511" actId="1037"/>
          <ac:grpSpMkLst>
            <pc:docMk/>
            <pc:sldMk cId="2400775455" sldId="256"/>
            <ac:grpSpMk id="4" creationId="{7B707BDD-00E1-474A-AF74-205E98C64F83}"/>
          </ac:grpSpMkLst>
        </pc:grpChg>
        <pc:grpChg chg="mod">
          <ac:chgData name="Jared Ostmeyer" userId="14c2a26e-6770-4957-ba92-de760a629e02" providerId="ADAL" clId="{66C39E22-F505-4B73-A726-E1F0E3935AC0}" dt="2019-12-01T19:50:53.835" v="511" actId="1037"/>
          <ac:grpSpMkLst>
            <pc:docMk/>
            <pc:sldMk cId="2400775455" sldId="256"/>
            <ac:grpSpMk id="5" creationId="{8203D949-0256-49AF-B7AA-1CFBA86A6407}"/>
          </ac:grpSpMkLst>
        </pc:grpChg>
        <pc:grpChg chg="mod">
          <ac:chgData name="Jared Ostmeyer" userId="14c2a26e-6770-4957-ba92-de760a629e02" providerId="ADAL" clId="{66C39E22-F505-4B73-A726-E1F0E3935AC0}" dt="2019-12-01T19:50:53.835" v="511" actId="1037"/>
          <ac:grpSpMkLst>
            <pc:docMk/>
            <pc:sldMk cId="2400775455" sldId="256"/>
            <ac:grpSpMk id="7" creationId="{53F862FF-E737-4B43-AF66-5955866BDE4D}"/>
          </ac:grpSpMkLst>
        </pc:grpChg>
        <pc:grpChg chg="mod">
          <ac:chgData name="Jared Ostmeyer" userId="14c2a26e-6770-4957-ba92-de760a629e02" providerId="ADAL" clId="{66C39E22-F505-4B73-A726-E1F0E3935AC0}" dt="2019-12-01T19:50:53.835" v="511" actId="1037"/>
          <ac:grpSpMkLst>
            <pc:docMk/>
            <pc:sldMk cId="2400775455" sldId="256"/>
            <ac:grpSpMk id="9" creationId="{D6E80DE0-C8BC-4AA2-8849-CAB711D59090}"/>
          </ac:grpSpMkLst>
        </pc:grpChg>
        <pc:grpChg chg="mod">
          <ac:chgData name="Jared Ostmeyer" userId="14c2a26e-6770-4957-ba92-de760a629e02" providerId="ADAL" clId="{66C39E22-F505-4B73-A726-E1F0E3935AC0}" dt="2019-12-01T19:50:53.835" v="511" actId="1037"/>
          <ac:grpSpMkLst>
            <pc:docMk/>
            <pc:sldMk cId="2400775455" sldId="256"/>
            <ac:grpSpMk id="10" creationId="{ACD1712B-5630-4E59-B97F-74A33BCCD0A6}"/>
          </ac:grpSpMkLst>
        </pc:grpChg>
        <pc:grpChg chg="mod">
          <ac:chgData name="Jared Ostmeyer" userId="14c2a26e-6770-4957-ba92-de760a629e02" providerId="ADAL" clId="{66C39E22-F505-4B73-A726-E1F0E3935AC0}" dt="2019-12-01T19:50:53.835" v="511" actId="1037"/>
          <ac:grpSpMkLst>
            <pc:docMk/>
            <pc:sldMk cId="2400775455" sldId="256"/>
            <ac:grpSpMk id="85" creationId="{6B3A9299-D376-4825-BB39-B0461D080F61}"/>
          </ac:grpSpMkLst>
        </pc:grpChg>
        <pc:cxnChg chg="mod">
          <ac:chgData name="Jared Ostmeyer" userId="14c2a26e-6770-4957-ba92-de760a629e02" providerId="ADAL" clId="{66C39E22-F505-4B73-A726-E1F0E3935AC0}" dt="2019-12-01T19:50:53.835" v="511" actId="1037"/>
          <ac:cxnSpMkLst>
            <pc:docMk/>
            <pc:sldMk cId="2400775455" sldId="256"/>
            <ac:cxnSpMk id="355" creationId="{5CA19416-8D28-4D5F-8156-8F09C2950238}"/>
          </ac:cxnSpMkLst>
        </pc:cxnChg>
        <pc:cxnChg chg="mod">
          <ac:chgData name="Jared Ostmeyer" userId="14c2a26e-6770-4957-ba92-de760a629e02" providerId="ADAL" clId="{66C39E22-F505-4B73-A726-E1F0E3935AC0}" dt="2019-12-01T19:50:53.835" v="511" actId="1037"/>
          <ac:cxnSpMkLst>
            <pc:docMk/>
            <pc:sldMk cId="2400775455" sldId="256"/>
            <ac:cxnSpMk id="356" creationId="{8A9C41C2-B369-4F2B-9E88-E084EFD5F3A9}"/>
          </ac:cxnSpMkLst>
        </pc:cxnChg>
        <pc:cxnChg chg="mod">
          <ac:chgData name="Jared Ostmeyer" userId="14c2a26e-6770-4957-ba92-de760a629e02" providerId="ADAL" clId="{66C39E22-F505-4B73-A726-E1F0E3935AC0}" dt="2019-12-01T19:50:53.835" v="511" actId="1037"/>
          <ac:cxnSpMkLst>
            <pc:docMk/>
            <pc:sldMk cId="2400775455" sldId="256"/>
            <ac:cxnSpMk id="357" creationId="{A78AAA2E-9259-4055-8050-19A9F5A0FFC1}"/>
          </ac:cxnSpMkLst>
        </pc:cxnChg>
        <pc:cxnChg chg="mod">
          <ac:chgData name="Jared Ostmeyer" userId="14c2a26e-6770-4957-ba92-de760a629e02" providerId="ADAL" clId="{66C39E22-F505-4B73-A726-E1F0E3935AC0}" dt="2019-12-01T19:50:53.835" v="511" actId="1037"/>
          <ac:cxnSpMkLst>
            <pc:docMk/>
            <pc:sldMk cId="2400775455" sldId="256"/>
            <ac:cxnSpMk id="358" creationId="{AA8713D8-4281-4654-86DB-797FE74207C6}"/>
          </ac:cxnSpMkLst>
        </pc:cxnChg>
        <pc:cxnChg chg="mod">
          <ac:chgData name="Jared Ostmeyer" userId="14c2a26e-6770-4957-ba92-de760a629e02" providerId="ADAL" clId="{66C39E22-F505-4B73-A726-E1F0E3935AC0}" dt="2019-12-01T19:50:53.835" v="511" actId="1037"/>
          <ac:cxnSpMkLst>
            <pc:docMk/>
            <pc:sldMk cId="2400775455" sldId="256"/>
            <ac:cxnSpMk id="365" creationId="{04042080-1B38-4E10-A741-5ADDF310AB09}"/>
          </ac:cxnSpMkLst>
        </pc:cxnChg>
        <pc:cxnChg chg="mod">
          <ac:chgData name="Jared Ostmeyer" userId="14c2a26e-6770-4957-ba92-de760a629e02" providerId="ADAL" clId="{66C39E22-F505-4B73-A726-E1F0E3935AC0}" dt="2019-12-01T19:50:53.835" v="511" actId="1037"/>
          <ac:cxnSpMkLst>
            <pc:docMk/>
            <pc:sldMk cId="2400775455" sldId="256"/>
            <ac:cxnSpMk id="366" creationId="{85246407-4902-4D8D-974D-8278DB6BCBF1}"/>
          </ac:cxnSpMkLst>
        </pc:cxnChg>
        <pc:cxnChg chg="mod">
          <ac:chgData name="Jared Ostmeyer" userId="14c2a26e-6770-4957-ba92-de760a629e02" providerId="ADAL" clId="{66C39E22-F505-4B73-A726-E1F0E3935AC0}" dt="2019-12-01T19:50:53.835" v="511" actId="1037"/>
          <ac:cxnSpMkLst>
            <pc:docMk/>
            <pc:sldMk cId="2400775455" sldId="256"/>
            <ac:cxnSpMk id="367" creationId="{3D49338B-49B8-4B5B-BFF9-98592F8631E5}"/>
          </ac:cxnSpMkLst>
        </pc:cxnChg>
        <pc:cxnChg chg="mod">
          <ac:chgData name="Jared Ostmeyer" userId="14c2a26e-6770-4957-ba92-de760a629e02" providerId="ADAL" clId="{66C39E22-F505-4B73-A726-E1F0E3935AC0}" dt="2019-12-01T19:50:53.835" v="511" actId="1037"/>
          <ac:cxnSpMkLst>
            <pc:docMk/>
            <pc:sldMk cId="2400775455" sldId="256"/>
            <ac:cxnSpMk id="368" creationId="{3076E014-6167-4B1D-8C45-A563108D5EC4}"/>
          </ac:cxnSpMkLst>
        </pc:cxnChg>
        <pc:cxnChg chg="mod">
          <ac:chgData name="Jared Ostmeyer" userId="14c2a26e-6770-4957-ba92-de760a629e02" providerId="ADAL" clId="{66C39E22-F505-4B73-A726-E1F0E3935AC0}" dt="2019-12-01T19:50:53.835" v="511" actId="1037"/>
          <ac:cxnSpMkLst>
            <pc:docMk/>
            <pc:sldMk cId="2400775455" sldId="256"/>
            <ac:cxnSpMk id="369" creationId="{01430152-A42F-4AD3-B8D2-ED3300C35E1D}"/>
          </ac:cxnSpMkLst>
        </pc:cxnChg>
        <pc:cxnChg chg="mod">
          <ac:chgData name="Jared Ostmeyer" userId="14c2a26e-6770-4957-ba92-de760a629e02" providerId="ADAL" clId="{66C39E22-F505-4B73-A726-E1F0E3935AC0}" dt="2019-12-01T19:50:53.835" v="511" actId="1037"/>
          <ac:cxnSpMkLst>
            <pc:docMk/>
            <pc:sldMk cId="2400775455" sldId="256"/>
            <ac:cxnSpMk id="370" creationId="{2090C68A-3FD3-4CE6-AB73-A1334FCA5024}"/>
          </ac:cxnSpMkLst>
        </pc:cxnChg>
        <pc:cxnChg chg="mod">
          <ac:chgData name="Jared Ostmeyer" userId="14c2a26e-6770-4957-ba92-de760a629e02" providerId="ADAL" clId="{66C39E22-F505-4B73-A726-E1F0E3935AC0}" dt="2019-12-01T19:50:53.835" v="511" actId="1037"/>
          <ac:cxnSpMkLst>
            <pc:docMk/>
            <pc:sldMk cId="2400775455" sldId="256"/>
            <ac:cxnSpMk id="374" creationId="{C622917C-D415-47FB-9D49-C6C81E9C8D09}"/>
          </ac:cxnSpMkLst>
        </pc:cxnChg>
      </pc:sldChg>
    </pc:docChg>
  </pc:docChgLst>
  <pc:docChgLst>
    <pc:chgData name="Jared Ostmeyer" userId="14c2a26e-6770-4957-ba92-de760a629e02" providerId="ADAL" clId="{05D2143A-9B39-4625-8E88-C64376F4DFF7}"/>
    <pc:docChg chg="undo custSel modSld">
      <pc:chgData name="Jared Ostmeyer" userId="14c2a26e-6770-4957-ba92-de760a629e02" providerId="ADAL" clId="{05D2143A-9B39-4625-8E88-C64376F4DFF7}" dt="2019-09-17T12:14:38.033" v="382"/>
      <pc:docMkLst>
        <pc:docMk/>
      </pc:docMkLst>
      <pc:sldChg chg="addSp delSp modSp">
        <pc:chgData name="Jared Ostmeyer" userId="14c2a26e-6770-4957-ba92-de760a629e02" providerId="ADAL" clId="{05D2143A-9B39-4625-8E88-C64376F4DFF7}" dt="2019-09-17T12:14:38.033" v="382"/>
        <pc:sldMkLst>
          <pc:docMk/>
          <pc:sldMk cId="2400775455" sldId="256"/>
        </pc:sldMkLst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6" creationId="{3F253B3F-5C1F-4303-A2F2-30AA4F59C22E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11" creationId="{FA07420A-A0BB-44A4-A54F-9EE5A7A629C6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223" creationId="{146C8169-01C8-47A4-9A89-109EE1362BE1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224" creationId="{DC053792-5921-45E7-A075-7D408ED45CDA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225" creationId="{759D410D-CF9C-4C27-B274-1FE1CBC5779A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226" creationId="{E5DF3655-E0C5-46A2-B61E-300D280A8BCE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227" creationId="{0A377520-A8B8-4018-A592-B5E14D05ED8B}"/>
          </ac:spMkLst>
        </pc:spChg>
        <pc:spChg chg="add del mod">
          <ac:chgData name="Jared Ostmeyer" userId="14c2a26e-6770-4957-ba92-de760a629e02" providerId="ADAL" clId="{05D2143A-9B39-4625-8E88-C64376F4DFF7}" dt="2019-09-17T12:13:20.174" v="365" actId="478"/>
          <ac:spMkLst>
            <pc:docMk/>
            <pc:sldMk cId="2400775455" sldId="256"/>
            <ac:spMk id="275" creationId="{3611D9FE-1315-4DD5-A5F5-D862471AD4EA}"/>
          </ac:spMkLst>
        </pc:spChg>
        <pc:spChg chg="add mod">
          <ac:chgData name="Jared Ostmeyer" userId="14c2a26e-6770-4957-ba92-de760a629e02" providerId="ADAL" clId="{05D2143A-9B39-4625-8E88-C64376F4DFF7}" dt="2019-09-17T12:13:13.868" v="364" actId="1076"/>
          <ac:spMkLst>
            <pc:docMk/>
            <pc:sldMk cId="2400775455" sldId="256"/>
            <ac:spMk id="276" creationId="{D0B9C3D8-ABD4-4550-BA06-8EFAE4402F59}"/>
          </ac:spMkLst>
        </pc:spChg>
        <pc:spChg chg="add mod">
          <ac:chgData name="Jared Ostmeyer" userId="14c2a26e-6770-4957-ba92-de760a629e02" providerId="ADAL" clId="{05D2143A-9B39-4625-8E88-C64376F4DFF7}" dt="2019-09-17T12:13:13.868" v="364" actId="1076"/>
          <ac:spMkLst>
            <pc:docMk/>
            <pc:sldMk cId="2400775455" sldId="256"/>
            <ac:spMk id="298" creationId="{56F8A670-F8B7-433C-AA0F-4D770F525E3B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306" creationId="{0557BB29-53DA-492F-AEF4-E693ECC4D852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435" creationId="{87B89356-6683-4398-BB5A-102DBF352812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497" creationId="{9B5A9353-7BDC-442F-B4A2-3A5DE8D5AC00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519" creationId="{B294E3B0-AD4B-48F9-879D-078846B1684B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577" creationId="{0D39AE13-EE64-4EC9-8DF7-B01070D5D2CC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578" creationId="{B99EAC96-60A0-4EEC-8D47-B5C214192912}"/>
          </ac:spMkLst>
        </pc:spChg>
        <pc:spChg chg="mod">
          <ac:chgData name="Jared Ostmeyer" userId="14c2a26e-6770-4957-ba92-de760a629e02" providerId="ADAL" clId="{05D2143A-9B39-4625-8E88-C64376F4DFF7}" dt="2019-09-17T11:50:09.382" v="146" actId="20577"/>
          <ac:spMkLst>
            <pc:docMk/>
            <pc:sldMk cId="2400775455" sldId="256"/>
            <ac:spMk id="591" creationId="{5C6AC8FD-0BCE-4B20-848B-3AE9BFF986A0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592" creationId="{4CDBA7E5-328B-4115-BC4A-15BBB855D46A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593" creationId="{15E4749D-4A9E-46DC-94A2-3396E77682A4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594" creationId="{831850EC-1077-4E91-A607-104001B5765D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595" creationId="{713E18D5-C249-498C-92AA-748A15FBEF1F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608" creationId="{532F732A-13F0-4CD7-944A-8561D49DBAD4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652" creationId="{9680C364-7DE1-4E57-957F-1706563C35B4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653" creationId="{EA383E03-61E6-4893-98DC-806CF3788A86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654" creationId="{141686C2-53A9-455D-98B9-1174A6200616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677" creationId="{370101C2-23F0-4AAB-A729-DD333C98DC1C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678" creationId="{5C381BA8-DDCE-44B7-8139-C769D2BBE474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700" creationId="{8B3CDF66-4FBC-46AE-86D3-E9C65C24E8BD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707" creationId="{776FC55B-04D4-4A10-907D-F3C45C4679BE}"/>
          </ac:spMkLst>
        </pc:s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7" creationId="{009CE037-A7B9-4AAA-A2B7-E1D2E415D1B4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12" creationId="{B3A898A7-7583-4F5E-AD2C-24CA851A9CB8}"/>
          </ac:grpSpMkLst>
        </pc:grpChg>
        <pc:grpChg chg="add mod">
          <ac:chgData name="Jared Ostmeyer" userId="14c2a26e-6770-4957-ba92-de760a629e02" providerId="ADAL" clId="{05D2143A-9B39-4625-8E88-C64376F4DFF7}" dt="2019-09-17T12:13:13.868" v="364" actId="1076"/>
          <ac:grpSpMkLst>
            <pc:docMk/>
            <pc:sldMk cId="2400775455" sldId="256"/>
            <ac:grpSpMk id="277" creationId="{274456EC-BD8F-4C8E-ADC6-6079EAB58014}"/>
          </ac:grpSpMkLst>
        </pc:grpChg>
        <pc:grpChg chg="add mod">
          <ac:chgData name="Jared Ostmeyer" userId="14c2a26e-6770-4957-ba92-de760a629e02" providerId="ADAL" clId="{05D2143A-9B39-4625-8E88-C64376F4DFF7}" dt="2019-09-17T12:13:13.868" v="364" actId="1076"/>
          <ac:grpSpMkLst>
            <pc:docMk/>
            <pc:sldMk cId="2400775455" sldId="256"/>
            <ac:grpSpMk id="280" creationId="{0DA761CD-6C89-4814-933B-D89C5314ED24}"/>
          </ac:grpSpMkLst>
        </pc:grpChg>
        <pc:grpChg chg="add mod">
          <ac:chgData name="Jared Ostmeyer" userId="14c2a26e-6770-4957-ba92-de760a629e02" providerId="ADAL" clId="{05D2143A-9B39-4625-8E88-C64376F4DFF7}" dt="2019-09-17T12:13:13.868" v="364" actId="1076"/>
          <ac:grpSpMkLst>
            <pc:docMk/>
            <pc:sldMk cId="2400775455" sldId="256"/>
            <ac:grpSpMk id="283" creationId="{9B0EAA95-36D9-437C-A4DA-AF001337AD4D}"/>
          </ac:grpSpMkLst>
        </pc:grpChg>
        <pc:grpChg chg="add mod">
          <ac:chgData name="Jared Ostmeyer" userId="14c2a26e-6770-4957-ba92-de760a629e02" providerId="ADAL" clId="{05D2143A-9B39-4625-8E88-C64376F4DFF7}" dt="2019-09-17T12:13:13.868" v="364" actId="1076"/>
          <ac:grpSpMkLst>
            <pc:docMk/>
            <pc:sldMk cId="2400775455" sldId="256"/>
            <ac:grpSpMk id="286" creationId="{A08B10FC-5ABA-47F9-BB8D-57659713281B}"/>
          </ac:grpSpMkLst>
        </pc:grpChg>
        <pc:grpChg chg="add mod">
          <ac:chgData name="Jared Ostmeyer" userId="14c2a26e-6770-4957-ba92-de760a629e02" providerId="ADAL" clId="{05D2143A-9B39-4625-8E88-C64376F4DFF7}" dt="2019-09-17T12:13:13.868" v="364" actId="1076"/>
          <ac:grpSpMkLst>
            <pc:docMk/>
            <pc:sldMk cId="2400775455" sldId="256"/>
            <ac:grpSpMk id="289" creationId="{166F2F20-CCB1-4F80-83B1-9252A1F247FD}"/>
          </ac:grpSpMkLst>
        </pc:grpChg>
        <pc:grpChg chg="add mod">
          <ac:chgData name="Jared Ostmeyer" userId="14c2a26e-6770-4957-ba92-de760a629e02" providerId="ADAL" clId="{05D2143A-9B39-4625-8E88-C64376F4DFF7}" dt="2019-09-17T12:13:13.868" v="364" actId="1076"/>
          <ac:grpSpMkLst>
            <pc:docMk/>
            <pc:sldMk cId="2400775455" sldId="256"/>
            <ac:grpSpMk id="292" creationId="{2FF14317-555F-4681-A3CF-E07EC55B7675}"/>
          </ac:grpSpMkLst>
        </pc:grpChg>
        <pc:grpChg chg="add mod">
          <ac:chgData name="Jared Ostmeyer" userId="14c2a26e-6770-4957-ba92-de760a629e02" providerId="ADAL" clId="{05D2143A-9B39-4625-8E88-C64376F4DFF7}" dt="2019-09-17T12:13:13.868" v="364" actId="1076"/>
          <ac:grpSpMkLst>
            <pc:docMk/>
            <pc:sldMk cId="2400775455" sldId="256"/>
            <ac:grpSpMk id="295" creationId="{90A8AD3B-9E11-410D-8AE6-64DCE70C99EE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307" creationId="{212BD911-6DA6-42FD-9B4B-EAB921BE6DA8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310" creationId="{720B0F7C-7E1A-4C27-8323-E61A4736D00E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313" creationId="{60B843EC-5B83-41E3-8E62-DC28851780A2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316" creationId="{B3624850-40EC-4B57-931F-844332F1F302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319" creationId="{D55BEB8F-E544-41A9-8A93-5D603B253D0D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322" creationId="{3E36FACE-9E21-4C6D-BDD3-4FC7042A5C9D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410" creationId="{CA851F53-401D-45D9-983A-4E6C93CECE80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498" creationId="{10ECAFC5-E30A-45B7-9E85-44F20C2311EC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501" creationId="{2A91010A-3E09-4BD2-844B-AC8D22FA7BDE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504" creationId="{ACDA28F6-0902-435A-BC1A-593434ED57AA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507" creationId="{B19F2F6D-132F-4581-9CE5-031CA831D9BB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510" creationId="{D994434B-384C-493F-8093-21EBADD6BC22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513" creationId="{B21FB3F4-A96B-4453-A689-21E38601EB3D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516" creationId="{0AFB51DC-660B-43B7-B39D-A01B6955924A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579" creationId="{FD393617-60B8-4FE7-AF04-BDA426FE2A0D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582" creationId="{1953F499-1138-4D56-9665-3B4BDF4A9356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585" creationId="{689218DB-F1EE-4D62-935C-642AEF066656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588" creationId="{5FB7D664-796D-413C-A121-0DAD24C4BDAB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596" creationId="{4F6BECB8-9CC5-4F42-B710-2F5FC8AB6510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599" creationId="{740DC4AC-B82E-455B-A3B4-FCCBEBF9635D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602" creationId="{BFEC6F21-539D-4DAD-BACB-0623E8C441FE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605" creationId="{853228B1-3789-48A9-9E76-EB7EA2097847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609" creationId="{4B09C680-0BCA-49FE-9CB1-BA3C484DFF73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679" creationId="{BD430612-958E-46E7-9B6A-FD07A68AA424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682" creationId="{DF70919B-8D7B-421D-95A9-74FC42E1811D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685" creationId="{59A4E60D-5144-4968-AE86-FE2B7E556336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688" creationId="{67E77C72-8B1D-4085-BAC3-72D7D3C32077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691" creationId="{DD45FC03-6CD8-4657-8F46-E8EDA8CC830F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694" creationId="{D804921C-341B-45B9-A9DD-3C1EB2FAE570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697" creationId="{48BF2672-0CC8-4A21-B4E5-559AB19A10B7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701" creationId="{309E34BB-55C7-42FD-8F1A-21129F6CAD97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704" creationId="{263FA59D-D373-4635-91A7-9B154C766D89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709" creationId="{0C1D8B3B-D28A-4619-9E84-EC103CB2C0F2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712" creationId="{46BFB42E-6674-4B46-BBB7-84D519581F27}"/>
          </ac:grpSpMkLst>
        </pc:grpChg>
        <pc:graphicFrameChg chg="add mod modGraphic">
          <ac:chgData name="Jared Ostmeyer" userId="14c2a26e-6770-4957-ba92-de760a629e02" providerId="ADAL" clId="{05D2143A-9B39-4625-8E88-C64376F4DFF7}" dt="2019-09-17T12:14:38.033" v="382"/>
          <ac:graphicFrameMkLst>
            <pc:docMk/>
            <pc:sldMk cId="2400775455" sldId="256"/>
            <ac:graphicFrameMk id="2" creationId="{5C8D703C-8085-4884-BEEE-D50916AB7A20}"/>
          </ac:graphicFrameMkLst>
        </pc:graphicFrameChg>
      </pc:sldChg>
    </pc:docChg>
  </pc:docChgLst>
  <pc:docChgLst>
    <pc:chgData name="Jared Ostmeyer" userId="14c2a26e-6770-4957-ba92-de760a629e02" providerId="ADAL" clId="{C33CE374-BD3D-4CBA-9F06-A121C1E54725}"/>
    <pc:docChg chg="undo redo custSel modSld modMainMaster">
      <pc:chgData name="Jared Ostmeyer" userId="14c2a26e-6770-4957-ba92-de760a629e02" providerId="ADAL" clId="{C33CE374-BD3D-4CBA-9F06-A121C1E54725}" dt="2019-10-21T23:37:55.997" v="1834" actId="1076"/>
      <pc:docMkLst>
        <pc:docMk/>
      </pc:docMkLst>
      <pc:sldChg chg="addSp delSp modSp">
        <pc:chgData name="Jared Ostmeyer" userId="14c2a26e-6770-4957-ba92-de760a629e02" providerId="ADAL" clId="{C33CE374-BD3D-4CBA-9F06-A121C1E54725}" dt="2019-10-21T23:37:55.997" v="1834" actId="1076"/>
        <pc:sldMkLst>
          <pc:docMk/>
          <pc:sldMk cId="2400775455" sldId="256"/>
        </pc:sldMkLst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3" creationId="{648748AD-E6E8-42CD-B19B-2417E818C139}"/>
          </ac:spMkLst>
        </pc:spChg>
        <pc:spChg chg="add del mod">
          <ac:chgData name="Jared Ostmeyer" userId="14c2a26e-6770-4957-ba92-de760a629e02" providerId="ADAL" clId="{C33CE374-BD3D-4CBA-9F06-A121C1E54725}" dt="2019-10-21T22:48:29.053" v="973" actId="478"/>
          <ac:spMkLst>
            <pc:docMk/>
            <pc:sldMk cId="2400775455" sldId="256"/>
            <ac:spMk id="7" creationId="{FB6C7875-1C4A-41AD-8B47-39FB007073EC}"/>
          </ac:spMkLst>
        </pc:spChg>
        <pc:spChg chg="mod">
          <ac:chgData name="Jared Ostmeyer" userId="14c2a26e-6770-4957-ba92-de760a629e02" providerId="ADAL" clId="{C33CE374-BD3D-4CBA-9F06-A121C1E54725}" dt="2019-10-21T23:22:31.020" v="1663" actId="1035"/>
          <ac:spMkLst>
            <pc:docMk/>
            <pc:sldMk cId="2400775455" sldId="256"/>
            <ac:spMk id="118" creationId="{6E01DE44-9CAE-4E14-B6DE-A1021D22C887}"/>
          </ac:spMkLst>
        </pc:spChg>
        <pc:spChg chg="mod">
          <ac:chgData name="Jared Ostmeyer" userId="14c2a26e-6770-4957-ba92-de760a629e02" providerId="ADAL" clId="{C33CE374-BD3D-4CBA-9F06-A121C1E54725}" dt="2019-10-21T23:28:36.668" v="1737" actId="1035"/>
          <ac:spMkLst>
            <pc:docMk/>
            <pc:sldMk cId="2400775455" sldId="256"/>
            <ac:spMk id="119" creationId="{1AD98F88-35DA-4C33-897F-57B051CDBA64}"/>
          </ac:spMkLst>
        </pc:spChg>
        <pc:spChg chg="del mod">
          <ac:chgData name="Jared Ostmeyer" userId="14c2a26e-6770-4957-ba92-de760a629e02" providerId="ADAL" clId="{C33CE374-BD3D-4CBA-9F06-A121C1E54725}" dt="2019-10-21T23:09:17.983" v="1427" actId="478"/>
          <ac:spMkLst>
            <pc:docMk/>
            <pc:sldMk cId="2400775455" sldId="256"/>
            <ac:spMk id="120" creationId="{7069BEB8-E25F-4938-9E59-95808F0FA470}"/>
          </ac:spMkLst>
        </pc:spChg>
        <pc:spChg chg="mod">
          <ac:chgData name="Jared Ostmeyer" userId="14c2a26e-6770-4957-ba92-de760a629e02" providerId="ADAL" clId="{C33CE374-BD3D-4CBA-9F06-A121C1E54725}" dt="2019-10-21T23:22:31.020" v="1663" actId="1035"/>
          <ac:spMkLst>
            <pc:docMk/>
            <pc:sldMk cId="2400775455" sldId="256"/>
            <ac:spMk id="158" creationId="{1B734452-4870-4673-8915-222483830098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75" creationId="{F2F45176-F11F-422D-812D-4AB78E16066C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76" creationId="{7A6B17F3-E7F0-4783-AB0A-071A0699B636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77" creationId="{2E8834C0-571C-4EF0-A371-5D21CE4FE833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79" creationId="{7A982EC9-3EBF-4AEC-9694-16141D3CB5D8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80" creationId="{DE2D3F07-DCD2-434E-98FF-D32ADA373EEF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82" creationId="{50CC718B-0733-4C35-9C0C-50EFB5A400FD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84" creationId="{7E398A2C-EAD9-4273-9DBA-405F802BC1DC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86" creationId="{1615419B-5F17-4B5A-9EF0-BB5B36DB3829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88" creationId="{E90C83AE-D286-44EA-AB2B-3D51C54B2CD0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89" creationId="{EBABDCD5-FA60-4BA3-9965-7845395929D2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90" creationId="{7A6453D1-6ABE-4EDF-BFD6-CDE7C3819157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91" creationId="{083F1B45-E470-4DCF-9F24-6A6628C22B27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92" creationId="{CBF75429-B3E1-4B83-BC16-1400E23BA3CC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93" creationId="{3F21710D-9A24-488B-8D46-65BDBA54EF9B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94" creationId="{0B68AF12-503A-403E-8172-E39454D551DB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95" creationId="{247932E8-EE1C-473A-985E-7D8355A97E49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96" creationId="{8ED89B6C-BE63-42A9-8D30-C7190C558B8B}"/>
          </ac:spMkLst>
        </pc:spChg>
        <pc:spChg chg="add del mod">
          <ac:chgData name="Jared Ostmeyer" userId="14c2a26e-6770-4957-ba92-de760a629e02" providerId="ADAL" clId="{C33CE374-BD3D-4CBA-9F06-A121C1E54725}" dt="2019-10-21T22:48:29.053" v="973" actId="478"/>
          <ac:spMkLst>
            <pc:docMk/>
            <pc:sldMk cId="2400775455" sldId="256"/>
            <ac:spMk id="199" creationId="{A21F4678-D5B3-472D-9193-7BCEA7BC7397}"/>
          </ac:spMkLst>
        </pc:spChg>
        <pc:spChg chg="add del mod">
          <ac:chgData name="Jared Ostmeyer" userId="14c2a26e-6770-4957-ba92-de760a629e02" providerId="ADAL" clId="{C33CE374-BD3D-4CBA-9F06-A121C1E54725}" dt="2019-10-21T22:48:29.053" v="973" actId="478"/>
          <ac:spMkLst>
            <pc:docMk/>
            <pc:sldMk cId="2400775455" sldId="256"/>
            <ac:spMk id="200" creationId="{C23A6F2F-767D-4664-8C1E-D2989FD2C05D}"/>
          </ac:spMkLst>
        </pc:spChg>
        <pc:spChg chg="del mod">
          <ac:chgData name="Jared Ostmeyer" userId="14c2a26e-6770-4957-ba92-de760a629e02" providerId="ADAL" clId="{C33CE374-BD3D-4CBA-9F06-A121C1E54725}" dt="2019-10-21T22:48:23.192" v="970" actId="478"/>
          <ac:spMkLst>
            <pc:docMk/>
            <pc:sldMk cId="2400775455" sldId="256"/>
            <ac:spMk id="201" creationId="{209BE2CA-CC99-4CFC-BD55-0915A20D3F3C}"/>
          </ac:spMkLst>
        </pc:spChg>
        <pc:spChg chg="del mod">
          <ac:chgData name="Jared Ostmeyer" userId="14c2a26e-6770-4957-ba92-de760a629e02" providerId="ADAL" clId="{C33CE374-BD3D-4CBA-9F06-A121C1E54725}" dt="2019-10-21T22:48:23.192" v="970" actId="478"/>
          <ac:spMkLst>
            <pc:docMk/>
            <pc:sldMk cId="2400775455" sldId="256"/>
            <ac:spMk id="202" creationId="{2D5680B1-CDD7-4DC6-B74A-1672EE869D3C}"/>
          </ac:spMkLst>
        </pc:spChg>
        <pc:spChg chg="del mod">
          <ac:chgData name="Jared Ostmeyer" userId="14c2a26e-6770-4957-ba92-de760a629e02" providerId="ADAL" clId="{C33CE374-BD3D-4CBA-9F06-A121C1E54725}" dt="2019-10-21T23:09:20.380" v="1428" actId="478"/>
          <ac:spMkLst>
            <pc:docMk/>
            <pc:sldMk cId="2400775455" sldId="256"/>
            <ac:spMk id="203" creationId="{52EB08BC-BE1A-4AF8-82D1-3F639776D776}"/>
          </ac:spMkLst>
        </pc:spChg>
        <pc:spChg chg="del mod">
          <ac:chgData name="Jared Ostmeyer" userId="14c2a26e-6770-4957-ba92-de760a629e02" providerId="ADAL" clId="{C33CE374-BD3D-4CBA-9F06-A121C1E54725}" dt="2019-10-21T23:09:20.380" v="1428" actId="478"/>
          <ac:spMkLst>
            <pc:docMk/>
            <pc:sldMk cId="2400775455" sldId="256"/>
            <ac:spMk id="204" creationId="{C662704E-73FD-4599-A583-D05010CB9ACE}"/>
          </ac:spMkLst>
        </pc:spChg>
        <pc:spChg chg="del mod">
          <ac:chgData name="Jared Ostmeyer" userId="14c2a26e-6770-4957-ba92-de760a629e02" providerId="ADAL" clId="{C33CE374-BD3D-4CBA-9F06-A121C1E54725}" dt="2019-10-21T23:09:20.380" v="1428" actId="478"/>
          <ac:spMkLst>
            <pc:docMk/>
            <pc:sldMk cId="2400775455" sldId="256"/>
            <ac:spMk id="206" creationId="{05BC42C9-3332-4DFC-A084-BD6C68F04725}"/>
          </ac:spMkLst>
        </pc:spChg>
        <pc:spChg chg="del mod">
          <ac:chgData name="Jared Ostmeyer" userId="14c2a26e-6770-4957-ba92-de760a629e02" providerId="ADAL" clId="{C33CE374-BD3D-4CBA-9F06-A121C1E54725}" dt="2019-10-21T23:09:20.380" v="1428" actId="478"/>
          <ac:spMkLst>
            <pc:docMk/>
            <pc:sldMk cId="2400775455" sldId="256"/>
            <ac:spMk id="207" creationId="{00BAC836-A4AC-4525-A632-4DB000ADC76F}"/>
          </ac:spMkLst>
        </pc:spChg>
        <pc:spChg chg="del mod">
          <ac:chgData name="Jared Ostmeyer" userId="14c2a26e-6770-4957-ba92-de760a629e02" providerId="ADAL" clId="{C33CE374-BD3D-4CBA-9F06-A121C1E54725}" dt="2019-10-21T23:09:20.380" v="1428" actId="478"/>
          <ac:spMkLst>
            <pc:docMk/>
            <pc:sldMk cId="2400775455" sldId="256"/>
            <ac:spMk id="242" creationId="{AF44FED6-0F02-4D87-8F51-E18279DB58F4}"/>
          </ac:spMkLst>
        </pc:spChg>
        <pc:spChg chg="del mod">
          <ac:chgData name="Jared Ostmeyer" userId="14c2a26e-6770-4957-ba92-de760a629e02" providerId="ADAL" clId="{C33CE374-BD3D-4CBA-9F06-A121C1E54725}" dt="2019-10-21T23:09:20.380" v="1428" actId="478"/>
          <ac:spMkLst>
            <pc:docMk/>
            <pc:sldMk cId="2400775455" sldId="256"/>
            <ac:spMk id="243" creationId="{5A7C62A1-7513-435A-B8E9-A66D04A35B41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244" creationId="{B3A7A99D-4676-4287-8CED-0FC41F7B3CE7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245" creationId="{F921DD18-FE07-4F4B-9A3A-1ED5D70D971E}"/>
          </ac:spMkLst>
        </pc:spChg>
        <pc:spChg chg="del mod">
          <ac:chgData name="Jared Ostmeyer" userId="14c2a26e-6770-4957-ba92-de760a629e02" providerId="ADAL" clId="{C33CE374-BD3D-4CBA-9F06-A121C1E54725}" dt="2019-10-21T23:09:20.380" v="1428" actId="478"/>
          <ac:spMkLst>
            <pc:docMk/>
            <pc:sldMk cId="2400775455" sldId="256"/>
            <ac:spMk id="246" creationId="{4CBAF026-AB30-4904-9CA7-D4B55EA995E5}"/>
          </ac:spMkLst>
        </pc:spChg>
        <pc:spChg chg="del mod">
          <ac:chgData name="Jared Ostmeyer" userId="14c2a26e-6770-4957-ba92-de760a629e02" providerId="ADAL" clId="{C33CE374-BD3D-4CBA-9F06-A121C1E54725}" dt="2019-10-21T23:09:20.380" v="1428" actId="478"/>
          <ac:spMkLst>
            <pc:docMk/>
            <pc:sldMk cId="2400775455" sldId="256"/>
            <ac:spMk id="247" creationId="{C09867D8-CB45-406B-B96A-E9BBEB96819E}"/>
          </ac:spMkLst>
        </pc:spChg>
        <pc:spChg chg="del mod">
          <ac:chgData name="Jared Ostmeyer" userId="14c2a26e-6770-4957-ba92-de760a629e02" providerId="ADAL" clId="{C33CE374-BD3D-4CBA-9F06-A121C1E54725}" dt="2019-10-21T23:09:20.380" v="1428" actId="478"/>
          <ac:spMkLst>
            <pc:docMk/>
            <pc:sldMk cId="2400775455" sldId="256"/>
            <ac:spMk id="248" creationId="{C929FD1D-B449-481C-A11A-C4E5CEF769B5}"/>
          </ac:spMkLst>
        </pc:spChg>
        <pc:spChg chg="del mod">
          <ac:chgData name="Jared Ostmeyer" userId="14c2a26e-6770-4957-ba92-de760a629e02" providerId="ADAL" clId="{C33CE374-BD3D-4CBA-9F06-A121C1E54725}" dt="2019-10-21T23:09:20.380" v="1428" actId="478"/>
          <ac:spMkLst>
            <pc:docMk/>
            <pc:sldMk cId="2400775455" sldId="256"/>
            <ac:spMk id="249" creationId="{D8094A74-DB29-4F95-AEAD-6B47C8570056}"/>
          </ac:spMkLst>
        </pc:spChg>
        <pc:spChg chg="del mod">
          <ac:chgData name="Jared Ostmeyer" userId="14c2a26e-6770-4957-ba92-de760a629e02" providerId="ADAL" clId="{C33CE374-BD3D-4CBA-9F06-A121C1E54725}" dt="2019-10-21T22:48:23.192" v="970" actId="478"/>
          <ac:spMkLst>
            <pc:docMk/>
            <pc:sldMk cId="2400775455" sldId="256"/>
            <ac:spMk id="250" creationId="{1E389A38-F448-4D57-85AB-F399DADF4A96}"/>
          </ac:spMkLst>
        </pc:spChg>
        <pc:spChg chg="del mod">
          <ac:chgData name="Jared Ostmeyer" userId="14c2a26e-6770-4957-ba92-de760a629e02" providerId="ADAL" clId="{C33CE374-BD3D-4CBA-9F06-A121C1E54725}" dt="2019-10-21T22:48:23.192" v="970" actId="478"/>
          <ac:spMkLst>
            <pc:docMk/>
            <pc:sldMk cId="2400775455" sldId="256"/>
            <ac:spMk id="251" creationId="{FF3B2E86-A544-408D-9CA4-C2D075137C08}"/>
          </ac:spMkLst>
        </pc:spChg>
        <pc:spChg chg="del mod">
          <ac:chgData name="Jared Ostmeyer" userId="14c2a26e-6770-4957-ba92-de760a629e02" providerId="ADAL" clId="{C33CE374-BD3D-4CBA-9F06-A121C1E54725}" dt="2019-10-21T22:48:23.192" v="970" actId="478"/>
          <ac:spMkLst>
            <pc:docMk/>
            <pc:sldMk cId="2400775455" sldId="256"/>
            <ac:spMk id="252" creationId="{1E8447C1-81E3-4B9C-9B65-609D91D43B59}"/>
          </ac:spMkLst>
        </pc:spChg>
        <pc:spChg chg="del mod">
          <ac:chgData name="Jared Ostmeyer" userId="14c2a26e-6770-4957-ba92-de760a629e02" providerId="ADAL" clId="{C33CE374-BD3D-4CBA-9F06-A121C1E54725}" dt="2019-10-21T22:48:23.192" v="970" actId="478"/>
          <ac:spMkLst>
            <pc:docMk/>
            <pc:sldMk cId="2400775455" sldId="256"/>
            <ac:spMk id="253" creationId="{499FA5AC-48E6-44BE-8A4A-F7FF793EAE04}"/>
          </ac:spMkLst>
        </pc:spChg>
        <pc:spChg chg="del mod">
          <ac:chgData name="Jared Ostmeyer" userId="14c2a26e-6770-4957-ba92-de760a629e02" providerId="ADAL" clId="{C33CE374-BD3D-4CBA-9F06-A121C1E54725}" dt="2019-10-21T23:09:20.380" v="1428" actId="478"/>
          <ac:spMkLst>
            <pc:docMk/>
            <pc:sldMk cId="2400775455" sldId="256"/>
            <ac:spMk id="254" creationId="{A509FA29-6522-436D-9A79-14495761C441}"/>
          </ac:spMkLst>
        </pc:spChg>
        <pc:spChg chg="del mod">
          <ac:chgData name="Jared Ostmeyer" userId="14c2a26e-6770-4957-ba92-de760a629e02" providerId="ADAL" clId="{C33CE374-BD3D-4CBA-9F06-A121C1E54725}" dt="2019-10-21T23:09:20.380" v="1428" actId="478"/>
          <ac:spMkLst>
            <pc:docMk/>
            <pc:sldMk cId="2400775455" sldId="256"/>
            <ac:spMk id="255" creationId="{52080CFE-DAC2-4743-8AA6-150A89945AC9}"/>
          </ac:spMkLst>
        </pc:spChg>
        <pc:spChg chg="add del mod">
          <ac:chgData name="Jared Ostmeyer" userId="14c2a26e-6770-4957-ba92-de760a629e02" providerId="ADAL" clId="{C33CE374-BD3D-4CBA-9F06-A121C1E54725}" dt="2019-10-21T23:09:17.983" v="1427" actId="478"/>
          <ac:spMkLst>
            <pc:docMk/>
            <pc:sldMk cId="2400775455" sldId="256"/>
            <ac:spMk id="256" creationId="{8086BAF4-E3A0-428F-927E-0CEBCC31A57C}"/>
          </ac:spMkLst>
        </pc:spChg>
        <pc:spChg chg="add del mod">
          <ac:chgData name="Jared Ostmeyer" userId="14c2a26e-6770-4957-ba92-de760a629e02" providerId="ADAL" clId="{C33CE374-BD3D-4CBA-9F06-A121C1E54725}" dt="2019-10-21T23:09:17.983" v="1427" actId="478"/>
          <ac:spMkLst>
            <pc:docMk/>
            <pc:sldMk cId="2400775455" sldId="256"/>
            <ac:spMk id="257" creationId="{A31CCA1B-975B-4DD2-9320-7A05FAB7F285}"/>
          </ac:spMkLst>
        </pc:spChg>
        <pc:spChg chg="add del mod">
          <ac:chgData name="Jared Ostmeyer" userId="14c2a26e-6770-4957-ba92-de760a629e02" providerId="ADAL" clId="{C33CE374-BD3D-4CBA-9F06-A121C1E54725}" dt="2019-10-21T22:48:23.192" v="970" actId="478"/>
          <ac:spMkLst>
            <pc:docMk/>
            <pc:sldMk cId="2400775455" sldId="256"/>
            <ac:spMk id="258" creationId="{ED210987-F82D-4DC3-9DD4-AF707C4E2ADA}"/>
          </ac:spMkLst>
        </pc:spChg>
        <pc:spChg chg="add del mod">
          <ac:chgData name="Jared Ostmeyer" userId="14c2a26e-6770-4957-ba92-de760a629e02" providerId="ADAL" clId="{C33CE374-BD3D-4CBA-9F06-A121C1E54725}" dt="2019-10-21T22:48:23.192" v="970" actId="478"/>
          <ac:spMkLst>
            <pc:docMk/>
            <pc:sldMk cId="2400775455" sldId="256"/>
            <ac:spMk id="259" creationId="{2DD75B81-09CA-4982-BC8F-AEFA97BE345C}"/>
          </ac:spMkLst>
        </pc:spChg>
        <pc:spChg chg="add del mod">
          <ac:chgData name="Jared Ostmeyer" userId="14c2a26e-6770-4957-ba92-de760a629e02" providerId="ADAL" clId="{C33CE374-BD3D-4CBA-9F06-A121C1E54725}" dt="2019-10-21T22:48:23.192" v="970" actId="478"/>
          <ac:spMkLst>
            <pc:docMk/>
            <pc:sldMk cId="2400775455" sldId="256"/>
            <ac:spMk id="260" creationId="{4C25DB9F-102C-4779-95C5-FE2ABCCA1E73}"/>
          </ac:spMkLst>
        </pc:spChg>
        <pc:spChg chg="add del mod">
          <ac:chgData name="Jared Ostmeyer" userId="14c2a26e-6770-4957-ba92-de760a629e02" providerId="ADAL" clId="{C33CE374-BD3D-4CBA-9F06-A121C1E54725}" dt="2019-10-21T22:48:23.192" v="970" actId="478"/>
          <ac:spMkLst>
            <pc:docMk/>
            <pc:sldMk cId="2400775455" sldId="256"/>
            <ac:spMk id="261" creationId="{E2DD1E51-3E7F-40F2-8F8F-2E7DEA919918}"/>
          </ac:spMkLst>
        </pc:spChg>
        <pc:spChg chg="mod">
          <ac:chgData name="Jared Ostmeyer" userId="14c2a26e-6770-4957-ba92-de760a629e02" providerId="ADAL" clId="{C33CE374-BD3D-4CBA-9F06-A121C1E54725}" dt="2019-10-21T20:15:09.496" v="720" actId="207"/>
          <ac:spMkLst>
            <pc:docMk/>
            <pc:sldMk cId="2400775455" sldId="256"/>
            <ac:spMk id="269" creationId="{AB458EEA-A33A-4251-AF62-CB4B84E594AD}"/>
          </ac:spMkLst>
        </pc:spChg>
        <pc:spChg chg="mod">
          <ac:chgData name="Jared Ostmeyer" userId="14c2a26e-6770-4957-ba92-de760a629e02" providerId="ADAL" clId="{C33CE374-BD3D-4CBA-9F06-A121C1E54725}" dt="2019-10-21T20:15:01.274" v="718" actId="208"/>
          <ac:spMkLst>
            <pc:docMk/>
            <pc:sldMk cId="2400775455" sldId="256"/>
            <ac:spMk id="274" creationId="{643DB850-93D9-47BE-825C-A1DE3D498645}"/>
          </ac:spMkLst>
        </pc:spChg>
        <pc:spChg chg="mod">
          <ac:chgData name="Jared Ostmeyer" userId="14c2a26e-6770-4957-ba92-de760a629e02" providerId="ADAL" clId="{C33CE374-BD3D-4CBA-9F06-A121C1E54725}" dt="2019-10-21T20:14:39.961" v="710" actId="1076"/>
          <ac:spMkLst>
            <pc:docMk/>
            <pc:sldMk cId="2400775455" sldId="256"/>
            <ac:spMk id="278" creationId="{7E7BEEBB-5C52-474F-BFFC-2926D42C2FC1}"/>
          </ac:spMkLst>
        </pc:spChg>
        <pc:spChg chg="mod">
          <ac:chgData name="Jared Ostmeyer" userId="14c2a26e-6770-4957-ba92-de760a629e02" providerId="ADAL" clId="{C33CE374-BD3D-4CBA-9F06-A121C1E54725}" dt="2019-10-21T20:14:23.482" v="706" actId="207"/>
          <ac:spMkLst>
            <pc:docMk/>
            <pc:sldMk cId="2400775455" sldId="256"/>
            <ac:spMk id="289" creationId="{4A203CC1-D0A0-4F6A-9500-1D316F20DDC2}"/>
          </ac:spMkLst>
        </pc:spChg>
        <pc:spChg chg="add del mod">
          <ac:chgData name="Jared Ostmeyer" userId="14c2a26e-6770-4957-ba92-de760a629e02" providerId="ADAL" clId="{C33CE374-BD3D-4CBA-9F06-A121C1E54725}" dt="2019-10-21T23:07:08.114" v="1382" actId="478"/>
          <ac:spMkLst>
            <pc:docMk/>
            <pc:sldMk cId="2400775455" sldId="256"/>
            <ac:spMk id="297" creationId="{1DB6E1E2-6222-49A1-8212-421CEF7387CB}"/>
          </ac:spMkLst>
        </pc:spChg>
        <pc:spChg chg="del mod topLvl">
          <ac:chgData name="Jared Ostmeyer" userId="14c2a26e-6770-4957-ba92-de760a629e02" providerId="ADAL" clId="{C33CE374-BD3D-4CBA-9F06-A121C1E54725}" dt="2019-10-21T23:07:18.429" v="1384" actId="478"/>
          <ac:spMkLst>
            <pc:docMk/>
            <pc:sldMk cId="2400775455" sldId="256"/>
            <ac:spMk id="302" creationId="{54723E29-B85E-4A99-B66A-5B4BD0313915}"/>
          </ac:spMkLst>
        </pc:spChg>
        <pc:spChg chg="del mod topLvl">
          <ac:chgData name="Jared Ostmeyer" userId="14c2a26e-6770-4957-ba92-de760a629e02" providerId="ADAL" clId="{C33CE374-BD3D-4CBA-9F06-A121C1E54725}" dt="2019-10-21T23:07:18.429" v="1384" actId="478"/>
          <ac:spMkLst>
            <pc:docMk/>
            <pc:sldMk cId="2400775455" sldId="256"/>
            <ac:spMk id="424" creationId="{2442B1E9-31BE-4999-A7FC-5D8BE49B171F}"/>
          </ac:spMkLst>
        </pc:spChg>
        <pc:spChg chg="mod">
          <ac:chgData name="Jared Ostmeyer" userId="14c2a26e-6770-4957-ba92-de760a629e02" providerId="ADAL" clId="{C33CE374-BD3D-4CBA-9F06-A121C1E54725}" dt="2019-10-21T23:28:51.751" v="1739" actId="1036"/>
          <ac:spMkLst>
            <pc:docMk/>
            <pc:sldMk cId="2400775455" sldId="256"/>
            <ac:spMk id="446" creationId="{ED6FE5FB-11E2-4306-99AC-6346544B3F98}"/>
          </ac:spMkLst>
        </pc:spChg>
        <pc:spChg chg="mod">
          <ac:chgData name="Jared Ostmeyer" userId="14c2a26e-6770-4957-ba92-de760a629e02" providerId="ADAL" clId="{C33CE374-BD3D-4CBA-9F06-A121C1E54725}" dt="2019-10-21T23:22:31.020" v="1663" actId="1035"/>
          <ac:spMkLst>
            <pc:docMk/>
            <pc:sldMk cId="2400775455" sldId="256"/>
            <ac:spMk id="447" creationId="{7F2B2C82-25D2-4D5A-9239-05E48A92BE5E}"/>
          </ac:spMkLst>
        </pc:spChg>
        <pc:spChg chg="mod">
          <ac:chgData name="Jared Ostmeyer" userId="14c2a26e-6770-4957-ba92-de760a629e02" providerId="ADAL" clId="{C33CE374-BD3D-4CBA-9F06-A121C1E54725}" dt="2019-10-21T23:14:02.999" v="1455" actId="207"/>
          <ac:spMkLst>
            <pc:docMk/>
            <pc:sldMk cId="2400775455" sldId="256"/>
            <ac:spMk id="448" creationId="{9B90BB37-4563-4C0D-BEE8-C8645401008B}"/>
          </ac:spMkLst>
        </pc:spChg>
        <pc:spChg chg="mod">
          <ac:chgData name="Jared Ostmeyer" userId="14c2a26e-6770-4957-ba92-de760a629e02" providerId="ADAL" clId="{C33CE374-BD3D-4CBA-9F06-A121C1E54725}" dt="2019-10-21T23:14:43.224" v="1472" actId="207"/>
          <ac:spMkLst>
            <pc:docMk/>
            <pc:sldMk cId="2400775455" sldId="256"/>
            <ac:spMk id="454" creationId="{CFD3C6CE-5BD3-49A2-B22D-107ED9C46411}"/>
          </ac:spMkLst>
        </pc:spChg>
        <pc:spChg chg="del mod topLvl">
          <ac:chgData name="Jared Ostmeyer" userId="14c2a26e-6770-4957-ba92-de760a629e02" providerId="ADAL" clId="{C33CE374-BD3D-4CBA-9F06-A121C1E54725}" dt="2019-10-21T23:07:18.429" v="1384" actId="478"/>
          <ac:spMkLst>
            <pc:docMk/>
            <pc:sldMk cId="2400775455" sldId="256"/>
            <ac:spMk id="480" creationId="{BE235FC4-3260-4F68-8C8F-98F90A80FB48}"/>
          </ac:spMkLst>
        </pc:spChg>
        <pc:spChg chg="mod">
          <ac:chgData name="Jared Ostmeyer" userId="14c2a26e-6770-4957-ba92-de760a629e02" providerId="ADAL" clId="{C33CE374-BD3D-4CBA-9F06-A121C1E54725}" dt="2019-10-21T23:14:21.242" v="1462" actId="208"/>
          <ac:spMkLst>
            <pc:docMk/>
            <pc:sldMk cId="2400775455" sldId="256"/>
            <ac:spMk id="483" creationId="{8608268D-D670-4D73-9FE0-CC1F13B694C7}"/>
          </ac:spMkLst>
        </pc:spChg>
        <pc:spChg chg="mod">
          <ac:chgData name="Jared Ostmeyer" userId="14c2a26e-6770-4957-ba92-de760a629e02" providerId="ADAL" clId="{C33CE374-BD3D-4CBA-9F06-A121C1E54725}" dt="2019-10-21T23:14:27.344" v="1464" actId="208"/>
          <ac:spMkLst>
            <pc:docMk/>
            <pc:sldMk cId="2400775455" sldId="256"/>
            <ac:spMk id="487" creationId="{170B88C8-6B22-4F80-B910-C790BE09D253}"/>
          </ac:spMkLst>
        </pc:spChg>
        <pc:spChg chg="del mod topLvl">
          <ac:chgData name="Jared Ostmeyer" userId="14c2a26e-6770-4957-ba92-de760a629e02" providerId="ADAL" clId="{C33CE374-BD3D-4CBA-9F06-A121C1E54725}" dt="2019-10-21T23:07:18.429" v="1384" actId="478"/>
          <ac:spMkLst>
            <pc:docMk/>
            <pc:sldMk cId="2400775455" sldId="256"/>
            <ac:spMk id="513" creationId="{1F0DD7BF-9466-49BB-B135-70D934C792E5}"/>
          </ac:spMkLst>
        </pc:spChg>
        <pc:spChg chg="mod">
          <ac:chgData name="Jared Ostmeyer" userId="14c2a26e-6770-4957-ba92-de760a629e02" providerId="ADAL" clId="{C33CE374-BD3D-4CBA-9F06-A121C1E54725}" dt="2019-10-21T23:14:08.489" v="1457" actId="207"/>
          <ac:spMkLst>
            <pc:docMk/>
            <pc:sldMk cId="2400775455" sldId="256"/>
            <ac:spMk id="518" creationId="{C5E9FB80-0AE3-41AC-AE6E-4ECAC10D9CC2}"/>
          </ac:spMkLst>
        </pc:spChg>
        <pc:spChg chg="mod">
          <ac:chgData name="Jared Ostmeyer" userId="14c2a26e-6770-4957-ba92-de760a629e02" providerId="ADAL" clId="{C33CE374-BD3D-4CBA-9F06-A121C1E54725}" dt="2019-10-21T23:14:13.699" v="1459" actId="208"/>
          <ac:spMkLst>
            <pc:docMk/>
            <pc:sldMk cId="2400775455" sldId="256"/>
            <ac:spMk id="531" creationId="{F17478EC-9AD3-4A70-AF95-ABA22B0E12C7}"/>
          </ac:spMkLst>
        </pc:spChg>
        <pc:spChg chg="mod">
          <ac:chgData name="Jared Ostmeyer" userId="14c2a26e-6770-4957-ba92-de760a629e02" providerId="ADAL" clId="{C33CE374-BD3D-4CBA-9F06-A121C1E54725}" dt="2019-10-21T23:14:13.699" v="1459" actId="208"/>
          <ac:spMkLst>
            <pc:docMk/>
            <pc:sldMk cId="2400775455" sldId="256"/>
            <ac:spMk id="532" creationId="{DD4C9218-C24B-498F-8150-FEAFAA8C700D}"/>
          </ac:spMkLst>
        </pc:spChg>
        <pc:spChg chg="mod">
          <ac:chgData name="Jared Ostmeyer" userId="14c2a26e-6770-4957-ba92-de760a629e02" providerId="ADAL" clId="{C33CE374-BD3D-4CBA-9F06-A121C1E54725}" dt="2019-10-21T23:14:13.699" v="1459" actId="208"/>
          <ac:spMkLst>
            <pc:docMk/>
            <pc:sldMk cId="2400775455" sldId="256"/>
            <ac:spMk id="533" creationId="{FEF462E6-9BC3-4DD3-8D04-296033AD6551}"/>
          </ac:spMkLst>
        </pc:spChg>
        <pc:spChg chg="mod">
          <ac:chgData name="Jared Ostmeyer" userId="14c2a26e-6770-4957-ba92-de760a629e02" providerId="ADAL" clId="{C33CE374-BD3D-4CBA-9F06-A121C1E54725}" dt="2019-10-21T23:14:13.699" v="1459" actId="208"/>
          <ac:spMkLst>
            <pc:docMk/>
            <pc:sldMk cId="2400775455" sldId="256"/>
            <ac:spMk id="534" creationId="{5EEC5517-AE97-4B8E-A46F-DE1331CF09C8}"/>
          </ac:spMkLst>
        </pc:spChg>
        <pc:spChg chg="mod">
          <ac:chgData name="Jared Ostmeyer" userId="14c2a26e-6770-4957-ba92-de760a629e02" providerId="ADAL" clId="{C33CE374-BD3D-4CBA-9F06-A121C1E54725}" dt="2019-10-21T23:14:13.699" v="1459" actId="208"/>
          <ac:spMkLst>
            <pc:docMk/>
            <pc:sldMk cId="2400775455" sldId="256"/>
            <ac:spMk id="535" creationId="{CF854416-978E-4BD9-B619-54295C37238E}"/>
          </ac:spMkLst>
        </pc:spChg>
        <pc:spChg chg="add mod">
          <ac:chgData name="Jared Ostmeyer" userId="14c2a26e-6770-4957-ba92-de760a629e02" providerId="ADAL" clId="{C33CE374-BD3D-4CBA-9F06-A121C1E54725}" dt="2019-10-21T23:28:44.132" v="1738" actId="1035"/>
          <ac:spMkLst>
            <pc:docMk/>
            <pc:sldMk cId="2400775455" sldId="256"/>
            <ac:spMk id="546" creationId="{71E72C9E-4374-4BA0-85B2-75F52FECD1AE}"/>
          </ac:spMkLst>
        </pc:s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8" creationId="{CCFF1D73-3CAD-41B9-8D46-1277AC27C67C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9" creationId="{82821D38-82B1-4E0D-A6BC-00948C3BC1DC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10" creationId="{110446D2-B784-4CB6-BE92-EF5694102952}"/>
          </ac:grpSpMkLst>
        </pc:grpChg>
        <pc:grpChg chg="del mod">
          <ac:chgData name="Jared Ostmeyer" userId="14c2a26e-6770-4957-ba92-de760a629e02" providerId="ADAL" clId="{C33CE374-BD3D-4CBA-9F06-A121C1E54725}" dt="2019-10-21T23:09:17.983" v="1427" actId="478"/>
          <ac:grpSpMkLst>
            <pc:docMk/>
            <pc:sldMk cId="2400775455" sldId="256"/>
            <ac:grpSpMk id="13" creationId="{FF526C5C-F64C-431F-8796-49D608E9344E}"/>
          </ac:grpSpMkLst>
        </pc:grpChg>
        <pc:grpChg chg="del mod">
          <ac:chgData name="Jared Ostmeyer" userId="14c2a26e-6770-4957-ba92-de760a629e02" providerId="ADAL" clId="{C33CE374-BD3D-4CBA-9F06-A121C1E54725}" dt="2019-10-21T23:09:17.983" v="1427" actId="478"/>
          <ac:grpSpMkLst>
            <pc:docMk/>
            <pc:sldMk cId="2400775455" sldId="256"/>
            <ac:grpSpMk id="14" creationId="{2381B0C7-398E-4059-9ECD-7BD4825936A0}"/>
          </ac:grpSpMkLst>
        </pc:grpChg>
        <pc:grpChg chg="del mod">
          <ac:chgData name="Jared Ostmeyer" userId="14c2a26e-6770-4957-ba92-de760a629e02" providerId="ADAL" clId="{C33CE374-BD3D-4CBA-9F06-A121C1E54725}" dt="2019-10-21T23:09:17.983" v="1427" actId="478"/>
          <ac:grpSpMkLst>
            <pc:docMk/>
            <pc:sldMk cId="2400775455" sldId="256"/>
            <ac:grpSpMk id="15" creationId="{69C7B513-A095-422F-A0C0-96D004E59CD9}"/>
          </ac:grpSpMkLst>
        </pc:grpChg>
        <pc:grpChg chg="del mod">
          <ac:chgData name="Jared Ostmeyer" userId="14c2a26e-6770-4957-ba92-de760a629e02" providerId="ADAL" clId="{C33CE374-BD3D-4CBA-9F06-A121C1E54725}" dt="2019-10-21T23:09:17.983" v="1427" actId="478"/>
          <ac:grpSpMkLst>
            <pc:docMk/>
            <pc:sldMk cId="2400775455" sldId="256"/>
            <ac:grpSpMk id="16" creationId="{6DA60C44-B1C7-4495-BE4E-8FC50C075FC9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209" creationId="{700FA230-FF19-469F-98AF-E48E427FDFAB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214" creationId="{54AEEFDB-DBF5-41F0-A97E-EABB5576137A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215" creationId="{C2C7C285-2447-437D-8899-DEA00FD31E94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220" creationId="{33587061-7F7C-49F4-A098-CC1BE9883957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225" creationId="{CDCC7E04-DC6D-4B3B-A47A-652C551D0CF8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226" creationId="{CDFC6445-F6A8-4B90-8B06-DBBBA2A615EA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231" creationId="{C44BB299-9983-47AF-B230-9738F8285EB4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236" creationId="{FCD3B6E1-6272-4504-A5B2-9A6B56986329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237" creationId="{1C57441C-1DCC-49F1-9C3E-3C595A48819C}"/>
          </ac:grpSpMkLst>
        </pc:grpChg>
        <pc:grpChg chg="add mod">
          <ac:chgData name="Jared Ostmeyer" userId="14c2a26e-6770-4957-ba92-de760a629e02" providerId="ADAL" clId="{C33CE374-BD3D-4CBA-9F06-A121C1E54725}" dt="2019-10-21T23:28:36.668" v="1737" actId="1035"/>
          <ac:grpSpMkLst>
            <pc:docMk/>
            <pc:sldMk cId="2400775455" sldId="256"/>
            <ac:grpSpMk id="265" creationId="{AB1B39FE-3579-45ED-A13D-EB30146B3FF2}"/>
          </ac:grpSpMkLst>
        </pc:grpChg>
        <pc:grpChg chg="add mod">
          <ac:chgData name="Jared Ostmeyer" userId="14c2a26e-6770-4957-ba92-de760a629e02" providerId="ADAL" clId="{C33CE374-BD3D-4CBA-9F06-A121C1E54725}" dt="2019-10-21T23:28:36.668" v="1737" actId="1035"/>
          <ac:grpSpMkLst>
            <pc:docMk/>
            <pc:sldMk cId="2400775455" sldId="256"/>
            <ac:grpSpMk id="272" creationId="{0758BD6E-7DFD-42D1-8ECE-368FD281D243}"/>
          </ac:grpSpMkLst>
        </pc:grpChg>
        <pc:grpChg chg="add mod">
          <ac:chgData name="Jared Ostmeyer" userId="14c2a26e-6770-4957-ba92-de760a629e02" providerId="ADAL" clId="{C33CE374-BD3D-4CBA-9F06-A121C1E54725}" dt="2019-10-21T23:29:52.256" v="1749" actId="1038"/>
          <ac:grpSpMkLst>
            <pc:docMk/>
            <pc:sldMk cId="2400775455" sldId="256"/>
            <ac:grpSpMk id="279" creationId="{4E35BA4B-115F-4D4E-8145-5028ABE4E9B2}"/>
          </ac:grpSpMkLst>
        </pc:grpChg>
        <pc:grpChg chg="add mod">
          <ac:chgData name="Jared Ostmeyer" userId="14c2a26e-6770-4957-ba92-de760a629e02" providerId="ADAL" clId="{C33CE374-BD3D-4CBA-9F06-A121C1E54725}" dt="2019-10-21T23:28:36.668" v="1737" actId="1035"/>
          <ac:grpSpMkLst>
            <pc:docMk/>
            <pc:sldMk cId="2400775455" sldId="256"/>
            <ac:grpSpMk id="286" creationId="{215CD48A-233C-458B-9D4B-0410624047F1}"/>
          </ac:grpSpMkLst>
        </pc:grpChg>
        <pc:grpChg chg="add del mod">
          <ac:chgData name="Jared Ostmeyer" userId="14c2a26e-6770-4957-ba92-de760a629e02" providerId="ADAL" clId="{C33CE374-BD3D-4CBA-9F06-A121C1E54725}" dt="2019-10-21T23:07:14.503" v="1383" actId="165"/>
          <ac:grpSpMkLst>
            <pc:docMk/>
            <pc:sldMk cId="2400775455" sldId="256"/>
            <ac:grpSpMk id="298" creationId="{04C41117-B8B9-45F8-874E-3CD6310BDB26}"/>
          </ac:grpSpMkLst>
        </pc:grpChg>
        <pc:grpChg chg="del mod topLvl">
          <ac:chgData name="Jared Ostmeyer" userId="14c2a26e-6770-4957-ba92-de760a629e02" providerId="ADAL" clId="{C33CE374-BD3D-4CBA-9F06-A121C1E54725}" dt="2019-10-21T23:09:17.983" v="1427" actId="478"/>
          <ac:grpSpMkLst>
            <pc:docMk/>
            <pc:sldMk cId="2400775455" sldId="256"/>
            <ac:grpSpMk id="299" creationId="{94798BA1-7BEB-41BC-9B3D-4AFB550F3462}"/>
          </ac:grpSpMkLst>
        </pc:grpChg>
        <pc:grpChg chg="mod topLvl">
          <ac:chgData name="Jared Ostmeyer" userId="14c2a26e-6770-4957-ba92-de760a629e02" providerId="ADAL" clId="{C33CE374-BD3D-4CBA-9F06-A121C1E54725}" dt="2019-10-21T23:28:44.132" v="1738" actId="1035"/>
          <ac:grpSpMkLst>
            <pc:docMk/>
            <pc:sldMk cId="2400775455" sldId="256"/>
            <ac:grpSpMk id="300" creationId="{4DC2A945-9CF9-4D8C-A871-A25A0F3C7204}"/>
          </ac:grpSpMkLst>
        </pc:grpChg>
        <pc:grpChg chg="mod topLvl">
          <ac:chgData name="Jared Ostmeyer" userId="14c2a26e-6770-4957-ba92-de760a629e02" providerId="ADAL" clId="{C33CE374-BD3D-4CBA-9F06-A121C1E54725}" dt="2019-10-21T23:29:59.043" v="1750" actId="1076"/>
          <ac:grpSpMkLst>
            <pc:docMk/>
            <pc:sldMk cId="2400775455" sldId="256"/>
            <ac:grpSpMk id="301" creationId="{79EE18E1-5521-4990-8772-D14F8A0C9680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310" creationId="{9FA919BE-B1D4-446A-9DDC-561E7D1962A7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317" creationId="{C5848D0D-34FC-4B28-9504-DEA94EE57A85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324" creationId="{3D15D853-9C72-4321-93B0-E12FCEF8361A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332" creationId="{017677AA-346E-4E95-A1A8-4EDA51C66C71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338" creationId="{3F524550-4D2C-4ACD-84CF-4503250E46B3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343" creationId="{73B08464-9242-4264-94FF-00832D78B9B5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350" creationId="{E1F76884-F03F-47AA-931E-15B58A5A2C51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356" creationId="{5FED81B1-200C-42B8-92C4-0FD340C25A21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363" creationId="{640531D7-4D27-425A-8491-DC2CC528CCDA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368" creationId="{67FA3C10-5849-467B-AD07-5462CA77F891}"/>
          </ac:grpSpMkLst>
        </pc:grpChg>
        <pc:grpChg chg="mod">
          <ac:chgData name="Jared Ostmeyer" userId="14c2a26e-6770-4957-ba92-de760a629e02" providerId="ADAL" clId="{C33CE374-BD3D-4CBA-9F06-A121C1E54725}" dt="2019-10-21T23:07:03.800" v="1381" actId="1076"/>
          <ac:grpSpMkLst>
            <pc:docMk/>
            <pc:sldMk cId="2400775455" sldId="256"/>
            <ac:grpSpMk id="381" creationId="{AC2CAC3D-60B4-4A90-8E81-AD327A522B8D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382" creationId="{B03BBC15-D16F-4CF6-966A-4CD966DD4434}"/>
          </ac:grpSpMkLst>
        </pc:grpChg>
        <pc:grpChg chg="mod">
          <ac:chgData name="Jared Ostmeyer" userId="14c2a26e-6770-4957-ba92-de760a629e02" providerId="ADAL" clId="{C33CE374-BD3D-4CBA-9F06-A121C1E54725}" dt="2019-10-21T23:07:03.800" v="1381" actId="1076"/>
          <ac:grpSpMkLst>
            <pc:docMk/>
            <pc:sldMk cId="2400775455" sldId="256"/>
            <ac:grpSpMk id="390" creationId="{82B0D382-CA32-4DB0-92BC-89096AF9F861}"/>
          </ac:grpSpMkLst>
        </pc:grpChg>
        <pc:grpChg chg="add del mod">
          <ac:chgData name="Jared Ostmeyer" userId="14c2a26e-6770-4957-ba92-de760a629e02" providerId="ADAL" clId="{C33CE374-BD3D-4CBA-9F06-A121C1E54725}" dt="2019-10-21T23:09:20.380" v="1428" actId="478"/>
          <ac:grpSpMkLst>
            <pc:docMk/>
            <pc:sldMk cId="2400775455" sldId="256"/>
            <ac:grpSpMk id="398" creationId="{57DC974A-237C-4881-8960-067C08FB182B}"/>
          </ac:grpSpMkLst>
        </pc:grpChg>
        <pc:grpChg chg="add del mod">
          <ac:chgData name="Jared Ostmeyer" userId="14c2a26e-6770-4957-ba92-de760a629e02" providerId="ADAL" clId="{C33CE374-BD3D-4CBA-9F06-A121C1E54725}" dt="2019-10-21T23:09:20.380" v="1428" actId="478"/>
          <ac:grpSpMkLst>
            <pc:docMk/>
            <pc:sldMk cId="2400775455" sldId="256"/>
            <ac:grpSpMk id="405" creationId="{AFE8918D-B707-4094-A18D-B4DC9B4CDE39}"/>
          </ac:grpSpMkLst>
        </pc:grpChg>
        <pc:grpChg chg="add del mod">
          <ac:chgData name="Jared Ostmeyer" userId="14c2a26e-6770-4957-ba92-de760a629e02" providerId="ADAL" clId="{C33CE374-BD3D-4CBA-9F06-A121C1E54725}" dt="2019-10-21T23:09:20.380" v="1428" actId="478"/>
          <ac:grpSpMkLst>
            <pc:docMk/>
            <pc:sldMk cId="2400775455" sldId="256"/>
            <ac:grpSpMk id="412" creationId="{50BB0564-83F0-45E2-A7F4-DEDC056A2936}"/>
          </ac:grpSpMkLst>
        </pc:grpChg>
        <pc:grpChg chg="add del mod">
          <ac:chgData name="Jared Ostmeyer" userId="14c2a26e-6770-4957-ba92-de760a629e02" providerId="ADAL" clId="{C33CE374-BD3D-4CBA-9F06-A121C1E54725}" dt="2019-10-21T23:07:14.503" v="1383" actId="165"/>
          <ac:grpSpMkLst>
            <pc:docMk/>
            <pc:sldMk cId="2400775455" sldId="256"/>
            <ac:grpSpMk id="419" creationId="{97C7980D-A07F-428D-BA7B-D180D7FF8AE8}"/>
          </ac:grpSpMkLst>
        </pc:grpChg>
        <pc:grpChg chg="del mod topLvl">
          <ac:chgData name="Jared Ostmeyer" userId="14c2a26e-6770-4957-ba92-de760a629e02" providerId="ADAL" clId="{C33CE374-BD3D-4CBA-9F06-A121C1E54725}" dt="2019-10-21T23:09:17.983" v="1427" actId="478"/>
          <ac:grpSpMkLst>
            <pc:docMk/>
            <pc:sldMk cId="2400775455" sldId="256"/>
            <ac:grpSpMk id="420" creationId="{93ECCF37-22CD-4E94-B220-5A54299D8E60}"/>
          </ac:grpSpMkLst>
        </pc:grpChg>
        <pc:grpChg chg="mod topLvl">
          <ac:chgData name="Jared Ostmeyer" userId="14c2a26e-6770-4957-ba92-de760a629e02" providerId="ADAL" clId="{C33CE374-BD3D-4CBA-9F06-A121C1E54725}" dt="2019-10-21T23:28:44.132" v="1738" actId="1035"/>
          <ac:grpSpMkLst>
            <pc:docMk/>
            <pc:sldMk cId="2400775455" sldId="256"/>
            <ac:grpSpMk id="421" creationId="{56894185-B5F7-4F86-9F2F-94873BF88FD8}"/>
          </ac:grpSpMkLst>
        </pc:grpChg>
        <pc:grpChg chg="mod topLvl">
          <ac:chgData name="Jared Ostmeyer" userId="14c2a26e-6770-4957-ba92-de760a629e02" providerId="ADAL" clId="{C33CE374-BD3D-4CBA-9F06-A121C1E54725}" dt="2019-10-21T23:28:44.132" v="1738" actId="1035"/>
          <ac:grpSpMkLst>
            <pc:docMk/>
            <pc:sldMk cId="2400775455" sldId="256"/>
            <ac:grpSpMk id="422" creationId="{6357071C-3074-4977-A83C-A95212D8293F}"/>
          </ac:grpSpMkLst>
        </pc:grpChg>
        <pc:grpChg chg="mod topLvl">
          <ac:chgData name="Jared Ostmeyer" userId="14c2a26e-6770-4957-ba92-de760a629e02" providerId="ADAL" clId="{C33CE374-BD3D-4CBA-9F06-A121C1E54725}" dt="2019-10-21T23:28:44.132" v="1738" actId="1035"/>
          <ac:grpSpMkLst>
            <pc:docMk/>
            <pc:sldMk cId="2400775455" sldId="256"/>
            <ac:grpSpMk id="423" creationId="{9A6D5404-1543-4D75-B3CC-E256EF7FE375}"/>
          </ac:grpSpMkLst>
        </pc:grpChg>
        <pc:grpChg chg="del mod">
          <ac:chgData name="Jared Ostmeyer" userId="14c2a26e-6770-4957-ba92-de760a629e02" providerId="ADAL" clId="{C33CE374-BD3D-4CBA-9F06-A121C1E54725}" dt="2019-10-21T23:09:20.380" v="1428" actId="478"/>
          <ac:grpSpMkLst>
            <pc:docMk/>
            <pc:sldMk cId="2400775455" sldId="256"/>
            <ac:grpSpMk id="426" creationId="{3E2DFF7E-9DF4-4034-A173-B75EFA6CF709}"/>
          </ac:grpSpMkLst>
        </pc:grpChg>
        <pc:grpChg chg="add del mod">
          <ac:chgData name="Jared Ostmeyer" userId="14c2a26e-6770-4957-ba92-de760a629e02" providerId="ADAL" clId="{C33CE374-BD3D-4CBA-9F06-A121C1E54725}" dt="2019-10-21T23:09:20.380" v="1428" actId="478"/>
          <ac:grpSpMkLst>
            <pc:docMk/>
            <pc:sldMk cId="2400775455" sldId="256"/>
            <ac:grpSpMk id="433" creationId="{92AB0DD2-17FA-43EC-AC22-6087AE93B04A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439" creationId="{E4B396CD-D1EB-4951-996F-4125D00DB617}"/>
          </ac:grpSpMkLst>
        </pc:grpChg>
        <pc:grpChg chg="mod">
          <ac:chgData name="Jared Ostmeyer" userId="14c2a26e-6770-4957-ba92-de760a629e02" providerId="ADAL" clId="{C33CE374-BD3D-4CBA-9F06-A121C1E54725}" dt="2019-10-21T23:07:03.800" v="1381" actId="1076"/>
          <ac:grpSpMkLst>
            <pc:docMk/>
            <pc:sldMk cId="2400775455" sldId="256"/>
            <ac:grpSpMk id="469" creationId="{C2C7998B-AF11-4424-8A00-56C578855E72}"/>
          </ac:grpSpMkLst>
        </pc:grpChg>
        <pc:grpChg chg="mod">
          <ac:chgData name="Jared Ostmeyer" userId="14c2a26e-6770-4957-ba92-de760a629e02" providerId="ADAL" clId="{C33CE374-BD3D-4CBA-9F06-A121C1E54725}" dt="2019-10-21T23:07:03.800" v="1381" actId="1076"/>
          <ac:grpSpMkLst>
            <pc:docMk/>
            <pc:sldMk cId="2400775455" sldId="256"/>
            <ac:grpSpMk id="470" creationId="{9C7848CA-199E-4BA3-91FB-FE910192F025}"/>
          </ac:grpSpMkLst>
        </pc:grpChg>
        <pc:grpChg chg="add del mod">
          <ac:chgData name="Jared Ostmeyer" userId="14c2a26e-6770-4957-ba92-de760a629e02" providerId="ADAL" clId="{C33CE374-BD3D-4CBA-9F06-A121C1E54725}" dt="2019-10-21T23:07:14.503" v="1383" actId="165"/>
          <ac:grpSpMkLst>
            <pc:docMk/>
            <pc:sldMk cId="2400775455" sldId="256"/>
            <ac:grpSpMk id="475" creationId="{CB7CD68A-6133-436F-B1E6-0CDB42F63A06}"/>
          </ac:grpSpMkLst>
        </pc:grpChg>
        <pc:grpChg chg="del mod topLvl">
          <ac:chgData name="Jared Ostmeyer" userId="14c2a26e-6770-4957-ba92-de760a629e02" providerId="ADAL" clId="{C33CE374-BD3D-4CBA-9F06-A121C1E54725}" dt="2019-10-21T23:09:17.983" v="1427" actId="478"/>
          <ac:grpSpMkLst>
            <pc:docMk/>
            <pc:sldMk cId="2400775455" sldId="256"/>
            <ac:grpSpMk id="476" creationId="{EF577593-A697-4493-BCD2-3B13EBEB894F}"/>
          </ac:grpSpMkLst>
        </pc:grpChg>
        <pc:grpChg chg="mod topLvl">
          <ac:chgData name="Jared Ostmeyer" userId="14c2a26e-6770-4957-ba92-de760a629e02" providerId="ADAL" clId="{C33CE374-BD3D-4CBA-9F06-A121C1E54725}" dt="2019-10-21T23:28:44.132" v="1738" actId="1035"/>
          <ac:grpSpMkLst>
            <pc:docMk/>
            <pc:sldMk cId="2400775455" sldId="256"/>
            <ac:grpSpMk id="477" creationId="{845AA3DF-818D-435C-87E2-DBBD8E0BC6A5}"/>
          </ac:grpSpMkLst>
        </pc:grpChg>
        <pc:grpChg chg="mod topLvl">
          <ac:chgData name="Jared Ostmeyer" userId="14c2a26e-6770-4957-ba92-de760a629e02" providerId="ADAL" clId="{C33CE374-BD3D-4CBA-9F06-A121C1E54725}" dt="2019-10-21T23:28:44.132" v="1738" actId="1035"/>
          <ac:grpSpMkLst>
            <pc:docMk/>
            <pc:sldMk cId="2400775455" sldId="256"/>
            <ac:grpSpMk id="478" creationId="{C5150131-B9F7-49CF-8552-2747C2BACEBD}"/>
          </ac:grpSpMkLst>
        </pc:grpChg>
        <pc:grpChg chg="mod topLvl">
          <ac:chgData name="Jared Ostmeyer" userId="14c2a26e-6770-4957-ba92-de760a629e02" providerId="ADAL" clId="{C33CE374-BD3D-4CBA-9F06-A121C1E54725}" dt="2019-10-21T23:28:44.132" v="1738" actId="1035"/>
          <ac:grpSpMkLst>
            <pc:docMk/>
            <pc:sldMk cId="2400775455" sldId="256"/>
            <ac:grpSpMk id="479" creationId="{524D54C7-6F9B-4878-AB2D-283881D742A4}"/>
          </ac:grpSpMkLst>
        </pc:grpChg>
        <pc:grpChg chg="mod">
          <ac:chgData name="Jared Ostmeyer" userId="14c2a26e-6770-4957-ba92-de760a629e02" providerId="ADAL" clId="{C33CE374-BD3D-4CBA-9F06-A121C1E54725}" dt="2019-10-21T23:07:03.800" v="1381" actId="1076"/>
          <ac:grpSpMkLst>
            <pc:docMk/>
            <pc:sldMk cId="2400775455" sldId="256"/>
            <ac:grpSpMk id="502" creationId="{D46021A7-F844-4C0B-9F22-473BE84AEC71}"/>
          </ac:grpSpMkLst>
        </pc:grpChg>
        <pc:grpChg chg="mod">
          <ac:chgData name="Jared Ostmeyer" userId="14c2a26e-6770-4957-ba92-de760a629e02" providerId="ADAL" clId="{C33CE374-BD3D-4CBA-9F06-A121C1E54725}" dt="2019-10-21T23:07:03.800" v="1381" actId="1076"/>
          <ac:grpSpMkLst>
            <pc:docMk/>
            <pc:sldMk cId="2400775455" sldId="256"/>
            <ac:grpSpMk id="503" creationId="{201C7978-02C6-4FBE-9598-74DA914B2539}"/>
          </ac:grpSpMkLst>
        </pc:grpChg>
        <pc:grpChg chg="add del mod">
          <ac:chgData name="Jared Ostmeyer" userId="14c2a26e-6770-4957-ba92-de760a629e02" providerId="ADAL" clId="{C33CE374-BD3D-4CBA-9F06-A121C1E54725}" dt="2019-10-21T23:07:14.503" v="1383" actId="165"/>
          <ac:grpSpMkLst>
            <pc:docMk/>
            <pc:sldMk cId="2400775455" sldId="256"/>
            <ac:grpSpMk id="508" creationId="{0DAB2308-EE1A-4798-8937-835D787FD79B}"/>
          </ac:grpSpMkLst>
        </pc:grpChg>
        <pc:grpChg chg="del mod topLvl">
          <ac:chgData name="Jared Ostmeyer" userId="14c2a26e-6770-4957-ba92-de760a629e02" providerId="ADAL" clId="{C33CE374-BD3D-4CBA-9F06-A121C1E54725}" dt="2019-10-21T23:09:17.983" v="1427" actId="478"/>
          <ac:grpSpMkLst>
            <pc:docMk/>
            <pc:sldMk cId="2400775455" sldId="256"/>
            <ac:grpSpMk id="509" creationId="{8D5AD181-D1D8-4E37-A535-A06A05F33350}"/>
          </ac:grpSpMkLst>
        </pc:grpChg>
        <pc:grpChg chg="del mod ord topLvl">
          <ac:chgData name="Jared Ostmeyer" userId="14c2a26e-6770-4957-ba92-de760a629e02" providerId="ADAL" clId="{C33CE374-BD3D-4CBA-9F06-A121C1E54725}" dt="2019-10-21T23:22:35.847" v="1667" actId="478"/>
          <ac:grpSpMkLst>
            <pc:docMk/>
            <pc:sldMk cId="2400775455" sldId="256"/>
            <ac:grpSpMk id="510" creationId="{7ED790D1-F31D-4742-B2BD-8E40E235A93A}"/>
          </ac:grpSpMkLst>
        </pc:grpChg>
        <pc:grpChg chg="mod topLvl">
          <ac:chgData name="Jared Ostmeyer" userId="14c2a26e-6770-4957-ba92-de760a629e02" providerId="ADAL" clId="{C33CE374-BD3D-4CBA-9F06-A121C1E54725}" dt="2019-10-21T23:28:44.132" v="1738" actId="1035"/>
          <ac:grpSpMkLst>
            <pc:docMk/>
            <pc:sldMk cId="2400775455" sldId="256"/>
            <ac:grpSpMk id="511" creationId="{0D6B6DB8-52B7-4590-A09A-68DEBD96D6C2}"/>
          </ac:grpSpMkLst>
        </pc:grpChg>
        <pc:grpChg chg="mod topLvl">
          <ac:chgData name="Jared Ostmeyer" userId="14c2a26e-6770-4957-ba92-de760a629e02" providerId="ADAL" clId="{C33CE374-BD3D-4CBA-9F06-A121C1E54725}" dt="2019-10-21T23:28:44.132" v="1738" actId="1035"/>
          <ac:grpSpMkLst>
            <pc:docMk/>
            <pc:sldMk cId="2400775455" sldId="256"/>
            <ac:grpSpMk id="512" creationId="{00ACF689-C2A5-4DFB-ADE0-1505EB50DE6D}"/>
          </ac:grpSpMkLst>
        </pc:grpChg>
        <pc:grpChg chg="mod topLvl">
          <ac:chgData name="Jared Ostmeyer" userId="14c2a26e-6770-4957-ba92-de760a629e02" providerId="ADAL" clId="{C33CE374-BD3D-4CBA-9F06-A121C1E54725}" dt="2019-10-21T23:37:55.997" v="1834" actId="1076"/>
          <ac:grpSpMkLst>
            <pc:docMk/>
            <pc:sldMk cId="2400775455" sldId="256"/>
            <ac:grpSpMk id="514" creationId="{0F1CD482-72EE-460D-8895-28CDF95EF21A}"/>
          </ac:grpSpMkLst>
        </pc:grpChg>
        <pc:grpChg chg="mod">
          <ac:chgData name="Jared Ostmeyer" userId="14c2a26e-6770-4957-ba92-de760a629e02" providerId="ADAL" clId="{C33CE374-BD3D-4CBA-9F06-A121C1E54725}" dt="2019-10-21T23:07:03.800" v="1381" actId="1076"/>
          <ac:grpSpMkLst>
            <pc:docMk/>
            <pc:sldMk cId="2400775455" sldId="256"/>
            <ac:grpSpMk id="540" creationId="{51FD827C-AFE1-4FF6-8386-3CAE4ECE19B9}"/>
          </ac:grpSpMkLst>
        </pc:grpChg>
        <pc:grpChg chg="mod">
          <ac:chgData name="Jared Ostmeyer" userId="14c2a26e-6770-4957-ba92-de760a629e02" providerId="ADAL" clId="{C33CE374-BD3D-4CBA-9F06-A121C1E54725}" dt="2019-10-21T23:07:03.800" v="1381" actId="1076"/>
          <ac:grpSpMkLst>
            <pc:docMk/>
            <pc:sldMk cId="2400775455" sldId="256"/>
            <ac:grpSpMk id="541" creationId="{38830B7D-D75A-4BD1-A1F1-FD0D43D74BC5}"/>
          </ac:grpSpMkLst>
        </pc:grpChg>
        <pc:grpChg chg="add del mod">
          <ac:chgData name="Jared Ostmeyer" userId="14c2a26e-6770-4957-ba92-de760a629e02" providerId="ADAL" clId="{C33CE374-BD3D-4CBA-9F06-A121C1E54725}" dt="2019-10-21T23:23:05.673" v="1671"/>
          <ac:grpSpMkLst>
            <pc:docMk/>
            <pc:sldMk cId="2400775455" sldId="256"/>
            <ac:grpSpMk id="547" creationId="{B7A8EA39-A5EA-41D8-AA03-B5A1DE0E9B2D}"/>
          </ac:grpSpMkLst>
        </pc:grpChg>
        <pc:grpChg chg="add mod">
          <ac:chgData name="Jared Ostmeyer" userId="14c2a26e-6770-4957-ba92-de760a629e02" providerId="ADAL" clId="{C33CE374-BD3D-4CBA-9F06-A121C1E54725}" dt="2019-10-21T23:28:44.132" v="1738" actId="1035"/>
          <ac:grpSpMkLst>
            <pc:docMk/>
            <pc:sldMk cId="2400775455" sldId="256"/>
            <ac:grpSpMk id="554" creationId="{83DBEE52-FC3F-4F9D-96B0-EF53E76C85DC}"/>
          </ac:grpSpMkLst>
        </pc:grpChg>
        <pc:graphicFrameChg chg="add mod modGraphic">
          <ac:chgData name="Jared Ostmeyer" userId="14c2a26e-6770-4957-ba92-de760a629e02" providerId="ADAL" clId="{C33CE374-BD3D-4CBA-9F06-A121C1E54725}" dt="2019-10-21T23:31:31.088" v="1769" actId="20577"/>
          <ac:graphicFrameMkLst>
            <pc:docMk/>
            <pc:sldMk cId="2400775455" sldId="256"/>
            <ac:graphicFrameMk id="4" creationId="{2D453A06-025D-4A98-87E7-4E535002DBF5}"/>
          </ac:graphicFrameMkLst>
        </pc:graphicFrameChg>
        <pc:graphicFrameChg chg="add del mod modGraphic">
          <ac:chgData name="Jared Ostmeyer" userId="14c2a26e-6770-4957-ba92-de760a629e02" providerId="ADAL" clId="{C33CE374-BD3D-4CBA-9F06-A121C1E54725}" dt="2019-10-21T22:48:23.192" v="970" actId="478"/>
          <ac:graphicFrameMkLst>
            <pc:docMk/>
            <pc:sldMk cId="2400775455" sldId="256"/>
            <ac:graphicFrameMk id="5" creationId="{C9028505-C65E-4082-8BB0-49A984554555}"/>
          </ac:graphicFrameMkLst>
        </pc:graphicFrameChg>
        <pc:graphicFrameChg chg="add del mod modGraphic">
          <ac:chgData name="Jared Ostmeyer" userId="14c2a26e-6770-4957-ba92-de760a629e02" providerId="ADAL" clId="{C33CE374-BD3D-4CBA-9F06-A121C1E54725}" dt="2019-10-21T23:27:22.206" v="1728" actId="478"/>
          <ac:graphicFrameMkLst>
            <pc:docMk/>
            <pc:sldMk cId="2400775455" sldId="256"/>
            <ac:graphicFrameMk id="6" creationId="{56E7AC57-DEE3-4FF9-8ECE-FD87410DFFB9}"/>
          </ac:graphicFrameMkLst>
        </pc:graphicFrameChg>
        <pc:graphicFrameChg chg="add del mod modGraphic">
          <ac:chgData name="Jared Ostmeyer" userId="14c2a26e-6770-4957-ba92-de760a629e02" providerId="ADAL" clId="{C33CE374-BD3D-4CBA-9F06-A121C1E54725}" dt="2019-10-21T23:09:20.380" v="1428" actId="478"/>
          <ac:graphicFrameMkLst>
            <pc:docMk/>
            <pc:sldMk cId="2400775455" sldId="256"/>
            <ac:graphicFrameMk id="11" creationId="{F25580A2-BB88-4EEB-9409-473883F6FC9A}"/>
          </ac:graphicFrameMkLst>
        </pc:graphicFrameChg>
        <pc:graphicFrameChg chg="del mod">
          <ac:chgData name="Jared Ostmeyer" userId="14c2a26e-6770-4957-ba92-de760a629e02" providerId="ADAL" clId="{C33CE374-BD3D-4CBA-9F06-A121C1E54725}" dt="2019-10-21T23:09:17.983" v="1427" actId="478"/>
          <ac:graphicFrameMkLst>
            <pc:docMk/>
            <pc:sldMk cId="2400775455" sldId="256"/>
            <ac:graphicFrameMk id="12" creationId="{F3C0DC60-F4C7-4DF4-8B36-BE1B66550491}"/>
          </ac:graphicFrameMkLst>
        </pc:graphicFrameChg>
        <pc:graphicFrameChg chg="del mod">
          <ac:chgData name="Jared Ostmeyer" userId="14c2a26e-6770-4957-ba92-de760a629e02" providerId="ADAL" clId="{C33CE374-BD3D-4CBA-9F06-A121C1E54725}" dt="2019-10-21T23:09:20.380" v="1428" actId="478"/>
          <ac:graphicFrameMkLst>
            <pc:docMk/>
            <pc:sldMk cId="2400775455" sldId="256"/>
            <ac:graphicFrameMk id="17" creationId="{C1E47786-0C52-43B0-B0B7-4A227A38ED27}"/>
          </ac:graphicFrameMkLst>
        </pc:graphicFrameChg>
        <pc:graphicFrameChg chg="add mod ord modGraphic">
          <ac:chgData name="Jared Ostmeyer" userId="14c2a26e-6770-4957-ba92-de760a629e02" providerId="ADAL" clId="{C33CE374-BD3D-4CBA-9F06-A121C1E54725}" dt="2019-10-21T23:35:58.038" v="1827" actId="1035"/>
          <ac:graphicFrameMkLst>
            <pc:docMk/>
            <pc:sldMk cId="2400775455" sldId="256"/>
            <ac:graphicFrameMk id="120" creationId="{A070CB7C-74F7-47A8-8810-D18339754970}"/>
          </ac:graphicFrameMkLst>
        </pc:graphicFrameChg>
        <pc:graphicFrameChg chg="add del mod">
          <ac:chgData name="Jared Ostmeyer" userId="14c2a26e-6770-4957-ba92-de760a629e02" providerId="ADAL" clId="{C33CE374-BD3D-4CBA-9F06-A121C1E54725}" dt="2019-10-21T23:36:24.463" v="1830" actId="478"/>
          <ac:graphicFrameMkLst>
            <pc:docMk/>
            <pc:sldMk cId="2400775455" sldId="256"/>
            <ac:graphicFrameMk id="121" creationId="{BFBA0DA4-C1A3-49F4-B6FC-809D0DDE5883}"/>
          </ac:graphicFrameMkLst>
        </pc:graphicFrameChg>
        <pc:graphicFrameChg chg="add del mod">
          <ac:chgData name="Jared Ostmeyer" userId="14c2a26e-6770-4957-ba92-de760a629e02" providerId="ADAL" clId="{C33CE374-BD3D-4CBA-9F06-A121C1E54725}" dt="2019-10-21T20:08:46.118" v="558"/>
          <ac:graphicFrameMkLst>
            <pc:docMk/>
            <pc:sldMk cId="2400775455" sldId="256"/>
            <ac:graphicFrameMk id="262" creationId="{9096253B-82E1-450C-AC89-5FA15BB4CB7B}"/>
          </ac:graphicFrameMkLst>
        </pc:graphicFrameChg>
        <pc:graphicFrameChg chg="add del">
          <ac:chgData name="Jared Ostmeyer" userId="14c2a26e-6770-4957-ba92-de760a629e02" providerId="ADAL" clId="{C33CE374-BD3D-4CBA-9F06-A121C1E54725}" dt="2019-10-21T20:08:48.995" v="561"/>
          <ac:graphicFrameMkLst>
            <pc:docMk/>
            <pc:sldMk cId="2400775455" sldId="256"/>
            <ac:graphicFrameMk id="263" creationId="{1EB8D0DC-16C8-433E-8959-9C4E5A3F71E1}"/>
          </ac:graphicFrameMkLst>
        </pc:graphicFrameChg>
        <pc:graphicFrameChg chg="add del mod modGraphic">
          <ac:chgData name="Jared Ostmeyer" userId="14c2a26e-6770-4957-ba92-de760a629e02" providerId="ADAL" clId="{C33CE374-BD3D-4CBA-9F06-A121C1E54725}" dt="2019-10-21T23:35:52.144" v="1826" actId="478"/>
          <ac:graphicFrameMkLst>
            <pc:docMk/>
            <pc:sldMk cId="2400775455" sldId="256"/>
            <ac:graphicFrameMk id="264" creationId="{696EFFB7-1CF3-42F6-ADB9-80D027650BCD}"/>
          </ac:graphicFrameMkLst>
        </pc:graphicFrameChg>
        <pc:graphicFrameChg chg="add del mod">
          <ac:chgData name="Jared Ostmeyer" userId="14c2a26e-6770-4957-ba92-de760a629e02" providerId="ADAL" clId="{C33CE374-BD3D-4CBA-9F06-A121C1E54725}" dt="2019-10-21T23:07:19.789" v="1385" actId="478"/>
          <ac:graphicFrameMkLst>
            <pc:docMk/>
            <pc:sldMk cId="2400775455" sldId="256"/>
            <ac:graphicFrameMk id="296" creationId="{86EECADE-D4C5-41AC-80C4-C8EE16D1C344}"/>
          </ac:graphicFrameMkLst>
        </pc:graphicFrameChg>
        <pc:graphicFrameChg chg="add mod ord modGraphic">
          <ac:chgData name="Jared Ostmeyer" userId="14c2a26e-6770-4957-ba92-de760a629e02" providerId="ADAL" clId="{C33CE374-BD3D-4CBA-9F06-A121C1E54725}" dt="2019-10-21T23:37:15.666" v="1833" actId="14734"/>
          <ac:graphicFrameMkLst>
            <pc:docMk/>
            <pc:sldMk cId="2400775455" sldId="256"/>
            <ac:graphicFrameMk id="560" creationId="{36117921-C1C8-4399-AC9B-31831E230C91}"/>
          </ac:graphicFrameMkLst>
        </pc:graphicFrameChg>
        <pc:picChg chg="add del mod">
          <ac:chgData name="Jared Ostmeyer" userId="14c2a26e-6770-4957-ba92-de760a629e02" providerId="ADAL" clId="{C33CE374-BD3D-4CBA-9F06-A121C1E54725}" dt="2019-10-21T23:27:22.206" v="1728" actId="478"/>
          <ac:picMkLst>
            <pc:docMk/>
            <pc:sldMk cId="2400775455" sldId="256"/>
            <ac:picMk id="292" creationId="{673E8D23-DDE3-42CC-A666-D441457F1B76}"/>
          </ac:picMkLst>
        </pc:picChg>
        <pc:picChg chg="add del mod">
          <ac:chgData name="Jared Ostmeyer" userId="14c2a26e-6770-4957-ba92-de760a629e02" providerId="ADAL" clId="{C33CE374-BD3D-4CBA-9F06-A121C1E54725}" dt="2019-10-21T23:27:22.206" v="1728" actId="478"/>
          <ac:picMkLst>
            <pc:docMk/>
            <pc:sldMk cId="2400775455" sldId="256"/>
            <ac:picMk id="293" creationId="{EF7FAA52-FC7B-4901-B28B-18586EF35DDF}"/>
          </ac:picMkLst>
        </pc:picChg>
        <pc:picChg chg="add del mod">
          <ac:chgData name="Jared Ostmeyer" userId="14c2a26e-6770-4957-ba92-de760a629e02" providerId="ADAL" clId="{C33CE374-BD3D-4CBA-9F06-A121C1E54725}" dt="2019-10-21T23:27:22.206" v="1728" actId="478"/>
          <ac:picMkLst>
            <pc:docMk/>
            <pc:sldMk cId="2400775455" sldId="256"/>
            <ac:picMk id="294" creationId="{9E4A8E63-89CD-404C-8229-43A627D9D8B9}"/>
          </ac:picMkLst>
        </pc:picChg>
        <pc:picChg chg="add del mod">
          <ac:chgData name="Jared Ostmeyer" userId="14c2a26e-6770-4957-ba92-de760a629e02" providerId="ADAL" clId="{C33CE374-BD3D-4CBA-9F06-A121C1E54725}" dt="2019-10-21T23:27:22.206" v="1728" actId="478"/>
          <ac:picMkLst>
            <pc:docMk/>
            <pc:sldMk cId="2400775455" sldId="256"/>
            <ac:picMk id="295" creationId="{57CB8C1D-BDBC-4883-8492-F5878FBCACAE}"/>
          </ac:picMkLst>
        </pc:picChg>
        <pc:picChg chg="add mod">
          <ac:chgData name="Jared Ostmeyer" userId="14c2a26e-6770-4957-ba92-de760a629e02" providerId="ADAL" clId="{C33CE374-BD3D-4CBA-9F06-A121C1E54725}" dt="2019-10-21T23:28:44.132" v="1738" actId="1035"/>
          <ac:picMkLst>
            <pc:docMk/>
            <pc:sldMk cId="2400775455" sldId="256"/>
            <ac:picMk id="561" creationId="{06F50E13-F27C-49FD-82B2-17CE208C770A}"/>
          </ac:picMkLst>
        </pc:picChg>
        <pc:picChg chg="add mod">
          <ac:chgData name="Jared Ostmeyer" userId="14c2a26e-6770-4957-ba92-de760a629e02" providerId="ADAL" clId="{C33CE374-BD3D-4CBA-9F06-A121C1E54725}" dt="2019-10-21T23:28:44.132" v="1738" actId="1035"/>
          <ac:picMkLst>
            <pc:docMk/>
            <pc:sldMk cId="2400775455" sldId="256"/>
            <ac:picMk id="562" creationId="{926543D7-D662-4E03-B86A-67FF88FF4D16}"/>
          </ac:picMkLst>
        </pc:picChg>
        <pc:picChg chg="add mod">
          <ac:chgData name="Jared Ostmeyer" userId="14c2a26e-6770-4957-ba92-de760a629e02" providerId="ADAL" clId="{C33CE374-BD3D-4CBA-9F06-A121C1E54725}" dt="2019-10-21T23:28:44.132" v="1738" actId="1035"/>
          <ac:picMkLst>
            <pc:docMk/>
            <pc:sldMk cId="2400775455" sldId="256"/>
            <ac:picMk id="563" creationId="{BEC72DF4-ECE6-4484-A3EA-27D6087A0021}"/>
          </ac:picMkLst>
        </pc:picChg>
        <pc:picChg chg="add mod">
          <ac:chgData name="Jared Ostmeyer" userId="14c2a26e-6770-4957-ba92-de760a629e02" providerId="ADAL" clId="{C33CE374-BD3D-4CBA-9F06-A121C1E54725}" dt="2019-10-21T23:28:44.132" v="1738" actId="1035"/>
          <ac:picMkLst>
            <pc:docMk/>
            <pc:sldMk cId="2400775455" sldId="256"/>
            <ac:picMk id="564" creationId="{D5C079E1-2008-4401-9A60-DC58E588A5F8}"/>
          </ac:picMkLst>
        </pc:picChg>
      </pc:sldChg>
    </pc:docChg>
  </pc:docChgLst>
  <pc:docChgLst>
    <pc:chgData name="Jared Ostmeyer" userId="14c2a26e-6770-4957-ba92-de760a629e02" providerId="ADAL" clId="{D7699912-4D9B-40A8-B3F7-21A8A2E544B0}"/>
    <pc:docChg chg="undo custSel modSld">
      <pc:chgData name="Jared Ostmeyer" userId="14c2a26e-6770-4957-ba92-de760a629e02" providerId="ADAL" clId="{D7699912-4D9B-40A8-B3F7-21A8A2E544B0}" dt="2019-10-30T23:19:58.740" v="136" actId="113"/>
      <pc:docMkLst>
        <pc:docMk/>
      </pc:docMkLst>
      <pc:sldChg chg="addSp delSp modSp">
        <pc:chgData name="Jared Ostmeyer" userId="14c2a26e-6770-4957-ba92-de760a629e02" providerId="ADAL" clId="{D7699912-4D9B-40A8-B3F7-21A8A2E544B0}" dt="2019-10-30T23:19:58.740" v="136" actId="113"/>
        <pc:sldMkLst>
          <pc:docMk/>
          <pc:sldMk cId="2400775455" sldId="256"/>
        </pc:sldMkLst>
        <pc:spChg chg="mod">
          <ac:chgData name="Jared Ostmeyer" userId="14c2a26e-6770-4957-ba92-de760a629e02" providerId="ADAL" clId="{D7699912-4D9B-40A8-B3F7-21A8A2E544B0}" dt="2019-10-30T23:19:13.182" v="124" actId="113"/>
          <ac:spMkLst>
            <pc:docMk/>
            <pc:sldMk cId="2400775455" sldId="256"/>
            <ac:spMk id="5" creationId="{0C7C4664-BD7E-4818-A1BE-F9FAFE014BEF}"/>
          </ac:spMkLst>
        </pc:spChg>
        <pc:spChg chg="mod">
          <ac:chgData name="Jared Ostmeyer" userId="14c2a26e-6770-4957-ba92-de760a629e02" providerId="ADAL" clId="{D7699912-4D9B-40A8-B3F7-21A8A2E544B0}" dt="2019-10-30T23:18:24.810" v="117" actId="1038"/>
          <ac:spMkLst>
            <pc:docMk/>
            <pc:sldMk cId="2400775455" sldId="256"/>
            <ac:spMk id="7" creationId="{9DDF4D43-A410-4C40-B532-5226EE7713A5}"/>
          </ac:spMkLst>
        </pc:spChg>
        <pc:spChg chg="mod">
          <ac:chgData name="Jared Ostmeyer" userId="14c2a26e-6770-4957-ba92-de760a629e02" providerId="ADAL" clId="{D7699912-4D9B-40A8-B3F7-21A8A2E544B0}" dt="2019-10-30T23:19:58.740" v="136" actId="113"/>
          <ac:spMkLst>
            <pc:docMk/>
            <pc:sldMk cId="2400775455" sldId="256"/>
            <ac:spMk id="162" creationId="{2B9B7CF8-9C82-46A1-BE8E-ADDB79720765}"/>
          </ac:spMkLst>
        </pc:spChg>
        <pc:spChg chg="add del mod">
          <ac:chgData name="Jared Ostmeyer" userId="14c2a26e-6770-4957-ba92-de760a629e02" providerId="ADAL" clId="{D7699912-4D9B-40A8-B3F7-21A8A2E544B0}" dt="2019-10-30T22:53:55.206" v="90" actId="478"/>
          <ac:spMkLst>
            <pc:docMk/>
            <pc:sldMk cId="2400775455" sldId="256"/>
            <ac:spMk id="166" creationId="{2A569692-7447-42F1-816A-C1382DE813A5}"/>
          </ac:spMkLst>
        </pc:spChg>
        <pc:spChg chg="mod">
          <ac:chgData name="Jared Ostmeyer" userId="14c2a26e-6770-4957-ba92-de760a629e02" providerId="ADAL" clId="{D7699912-4D9B-40A8-B3F7-21A8A2E544B0}" dt="2019-10-30T23:19:57.789" v="134" actId="113"/>
          <ac:spMkLst>
            <pc:docMk/>
            <pc:sldMk cId="2400775455" sldId="256"/>
            <ac:spMk id="168" creationId="{69C34BF2-50C6-479C-A409-0A27EB3912E1}"/>
          </ac:spMkLst>
        </pc:spChg>
        <pc:spChg chg="mod">
          <ac:chgData name="Jared Ostmeyer" userId="14c2a26e-6770-4957-ba92-de760a629e02" providerId="ADAL" clId="{D7699912-4D9B-40A8-B3F7-21A8A2E544B0}" dt="2019-10-30T23:18:24.810" v="117" actId="1038"/>
          <ac:spMkLst>
            <pc:docMk/>
            <pc:sldMk cId="2400775455" sldId="256"/>
            <ac:spMk id="169" creationId="{34A3DD3E-530F-420B-8CA6-96F0C11898AC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174" creationId="{0C5E8B39-5038-489E-B488-6353893CB119}"/>
          </ac:spMkLst>
        </pc:spChg>
        <pc:spChg chg="mod">
          <ac:chgData name="Jared Ostmeyer" userId="14c2a26e-6770-4957-ba92-de760a629e02" providerId="ADAL" clId="{D7699912-4D9B-40A8-B3F7-21A8A2E544B0}" dt="2019-10-30T23:19:41.653" v="130" actId="113"/>
          <ac:spMkLst>
            <pc:docMk/>
            <pc:sldMk cId="2400775455" sldId="256"/>
            <ac:spMk id="179" creationId="{744B647B-436A-4325-9AB3-3892D93BD306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03" creationId="{E163D15C-ADB9-47E2-BE25-FD953CD90A8F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27" creationId="{CC91BF74-A74F-4E1D-AB9D-AAE703A8D318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43" creationId="{76E72D7A-71CB-4A60-93F7-C0044A08591A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44" creationId="{A8B3A4D3-FD08-4B91-9EAF-9A71C82BB273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45" creationId="{C5EE58EE-C8BC-4EF8-BC25-B25BA672D5C2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49" creationId="{C1A065DE-23D2-4BC2-BC25-AE7F19FA20D5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51" creationId="{3DE65087-9351-4453-AB82-FC165B210A59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53" creationId="{9118B88A-120F-41DF-9D37-81D703E71097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65" creationId="{F4D8D85E-0D6D-492B-A4A5-F49076833EF1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66" creationId="{DBE59845-C12E-4421-8C03-CFA1398C4A67}"/>
          </ac:spMkLst>
        </pc:spChg>
        <pc:spChg chg="mod">
          <ac:chgData name="Jared Ostmeyer" userId="14c2a26e-6770-4957-ba92-de760a629e02" providerId="ADAL" clId="{D7699912-4D9B-40A8-B3F7-21A8A2E544B0}" dt="2019-10-30T23:18:24.810" v="117" actId="1038"/>
          <ac:spMkLst>
            <pc:docMk/>
            <pc:sldMk cId="2400775455" sldId="256"/>
            <ac:spMk id="267" creationId="{0D0D20D0-E7B4-4B17-A676-736ADBB3B1E7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69" creationId="{036F157E-06A9-46C1-9976-AD67FAFB397D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70" creationId="{ABFD9E26-5482-4656-BAFC-A8984D7870C7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72" creationId="{A780B921-243F-4DF7-8775-9AF09669F741}"/>
          </ac:spMkLst>
        </pc:spChg>
        <pc:spChg chg="mod">
          <ac:chgData name="Jared Ostmeyer" userId="14c2a26e-6770-4957-ba92-de760a629e02" providerId="ADAL" clId="{D7699912-4D9B-40A8-B3F7-21A8A2E544B0}" dt="2019-10-30T23:19:58.258" v="135" actId="113"/>
          <ac:spMkLst>
            <pc:docMk/>
            <pc:sldMk cId="2400775455" sldId="256"/>
            <ac:spMk id="273" creationId="{18D21766-AF17-4437-B754-1BDA01F4EBBF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74" creationId="{8A7A19D2-DB7D-4D84-A31A-59C23BA7A811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77" creationId="{0CDD555B-EEDB-463C-90CE-5B257CF2097D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84" creationId="{AB201296-DF71-4303-8425-2231A6CE4DAD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87" creationId="{72A8D244-5739-44CF-9AEA-D43F97AF91E1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88" creationId="{F6E73282-4863-4A54-AD53-3B52A7ED7B35}"/>
          </ac:spMkLst>
        </pc:spChg>
        <pc:spChg chg="mod">
          <ac:chgData name="Jared Ostmeyer" userId="14c2a26e-6770-4957-ba92-de760a629e02" providerId="ADAL" clId="{D7699912-4D9B-40A8-B3F7-21A8A2E544B0}" dt="2019-10-30T23:19:25.453" v="128" actId="113"/>
          <ac:spMkLst>
            <pc:docMk/>
            <pc:sldMk cId="2400775455" sldId="256"/>
            <ac:spMk id="303" creationId="{A1084600-F872-4DBA-90AF-DD5CD6A5422F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446" creationId="{ED6FE5FB-11E2-4306-99AC-6346544B3F98}"/>
          </ac:spMkLst>
        </pc:s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2" creationId="{CB5D670B-4869-47C6-87B7-05AE1B54FE4B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4" creationId="{A23587B7-FC4B-47F0-8909-CF2E3244DBCA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11" creationId="{C2F3C712-2A7A-4C48-8157-47B65F5B9E29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17" creationId="{0EE3EC30-DC47-42F8-B19F-7ED1C5E1C28F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333" creationId="{A4E73612-A0C9-4CD3-8C28-DBB1C856EBE0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341" creationId="{6AB578D9-01EA-42C8-8426-AFDB227A9FD8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350" creationId="{05A4FD2B-75C6-41D8-AB1E-B01EDDEF895A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358" creationId="{C69DD984-7DC0-4A76-9415-CF1E3C823793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365" creationId="{0D8ADD45-29EB-461C-AC38-0DA143F95108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374" creationId="{753C6346-C3E2-467A-B01F-173D74543F69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381" creationId="{2FC98EBA-E3A1-46A0-9868-3D434A63B61E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387" creationId="{E5FD187D-6EA9-463C-B892-F5829D662A53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395" creationId="{A461B1B8-B11C-4F94-B5DF-F40744C50733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403" creationId="{2D1F3D90-96F9-411D-9354-4C6A7DD9CB8F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411" creationId="{9DF72F1A-73D3-4287-8E27-D2CBC61606A6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418" creationId="{E549CDC4-8BE8-499E-8FC3-D75425E43463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425" creationId="{8B6D93B6-1388-47A3-8589-02596ECBD77B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433" creationId="{6172E621-C550-4512-AD23-6F734B8B3EC7}"/>
          </ac:grpSpMkLst>
        </pc:grpChg>
        <pc:graphicFrameChg chg="mod modGraphic">
          <ac:chgData name="Jared Ostmeyer" userId="14c2a26e-6770-4957-ba92-de760a629e02" providerId="ADAL" clId="{D7699912-4D9B-40A8-B3F7-21A8A2E544B0}" dt="2019-10-30T23:07:27.352" v="115" actId="1036"/>
          <ac:graphicFrameMkLst>
            <pc:docMk/>
            <pc:sldMk cId="2400775455" sldId="256"/>
            <ac:graphicFrameMk id="3" creationId="{E82D50BE-D2CB-43A2-A843-A8797581423B}"/>
          </ac:graphicFrameMkLst>
        </pc:graphicFrameChg>
        <pc:graphicFrameChg chg="mod modGraphic">
          <ac:chgData name="Jared Ostmeyer" userId="14c2a26e-6770-4957-ba92-de760a629e02" providerId="ADAL" clId="{D7699912-4D9B-40A8-B3F7-21A8A2E544B0}" dt="2019-10-30T23:19:17.597" v="126" actId="14734"/>
          <ac:graphicFrameMkLst>
            <pc:docMk/>
            <pc:sldMk cId="2400775455" sldId="256"/>
            <ac:graphicFrameMk id="246" creationId="{19148818-E066-4E8C-9FFF-65E72D452324}"/>
          </ac:graphicFrameMkLst>
        </pc:graphicFrameChg>
        <pc:picChg chg="mod">
          <ac:chgData name="Jared Ostmeyer" userId="14c2a26e-6770-4957-ba92-de760a629e02" providerId="ADAL" clId="{D7699912-4D9B-40A8-B3F7-21A8A2E544B0}" dt="2019-10-30T23:07:27.352" v="115" actId="1036"/>
          <ac:picMkLst>
            <pc:docMk/>
            <pc:sldMk cId="2400775455" sldId="256"/>
            <ac:picMk id="182" creationId="{576A160D-1F27-4756-BE7A-A574131245D4}"/>
          </ac:picMkLst>
        </pc:picChg>
        <pc:picChg chg="mod">
          <ac:chgData name="Jared Ostmeyer" userId="14c2a26e-6770-4957-ba92-de760a629e02" providerId="ADAL" clId="{D7699912-4D9B-40A8-B3F7-21A8A2E544B0}" dt="2019-10-30T23:07:27.352" v="115" actId="1036"/>
          <ac:picMkLst>
            <pc:docMk/>
            <pc:sldMk cId="2400775455" sldId="256"/>
            <ac:picMk id="184" creationId="{76D5004A-6415-4987-9686-27C6BFC30BA6}"/>
          </ac:picMkLst>
        </pc:picChg>
        <pc:picChg chg="mod">
          <ac:chgData name="Jared Ostmeyer" userId="14c2a26e-6770-4957-ba92-de760a629e02" providerId="ADAL" clId="{D7699912-4D9B-40A8-B3F7-21A8A2E544B0}" dt="2019-10-30T23:07:27.352" v="115" actId="1036"/>
          <ac:picMkLst>
            <pc:docMk/>
            <pc:sldMk cId="2400775455" sldId="256"/>
            <ac:picMk id="187" creationId="{DD717022-7F38-4775-A7CA-9E9CE07CB49A}"/>
          </ac:picMkLst>
        </pc:picChg>
        <pc:cxnChg chg="mod">
          <ac:chgData name="Jared Ostmeyer" userId="14c2a26e-6770-4957-ba92-de760a629e02" providerId="ADAL" clId="{D7699912-4D9B-40A8-B3F7-21A8A2E544B0}" dt="2019-10-30T23:07:27.352" v="115" actId="1036"/>
          <ac:cxnSpMkLst>
            <pc:docMk/>
            <pc:sldMk cId="2400775455" sldId="256"/>
            <ac:cxnSpMk id="252" creationId="{4822D063-E8BB-4640-8F39-5D642AD48330}"/>
          </ac:cxnSpMkLst>
        </pc:cxnChg>
        <pc:cxnChg chg="mod">
          <ac:chgData name="Jared Ostmeyer" userId="14c2a26e-6770-4957-ba92-de760a629e02" providerId="ADAL" clId="{D7699912-4D9B-40A8-B3F7-21A8A2E544B0}" dt="2019-10-30T23:07:27.352" v="115" actId="1036"/>
          <ac:cxnSpMkLst>
            <pc:docMk/>
            <pc:sldMk cId="2400775455" sldId="256"/>
            <ac:cxnSpMk id="262" creationId="{6CA57337-AD0B-4463-AA49-F58294197FD8}"/>
          </ac:cxnSpMkLst>
        </pc:cxnChg>
        <pc:cxnChg chg="mod">
          <ac:chgData name="Jared Ostmeyer" userId="14c2a26e-6770-4957-ba92-de760a629e02" providerId="ADAL" clId="{D7699912-4D9B-40A8-B3F7-21A8A2E544B0}" dt="2019-10-30T23:07:27.352" v="115" actId="1036"/>
          <ac:cxnSpMkLst>
            <pc:docMk/>
            <pc:sldMk cId="2400775455" sldId="256"/>
            <ac:cxnSpMk id="263" creationId="{CCC6761B-03EF-4E8D-92D3-77A8197FB1E3}"/>
          </ac:cxnSpMkLst>
        </pc:cxnChg>
        <pc:cxnChg chg="mod">
          <ac:chgData name="Jared Ostmeyer" userId="14c2a26e-6770-4957-ba92-de760a629e02" providerId="ADAL" clId="{D7699912-4D9B-40A8-B3F7-21A8A2E544B0}" dt="2019-10-30T23:07:27.352" v="115" actId="1036"/>
          <ac:cxnSpMkLst>
            <pc:docMk/>
            <pc:sldMk cId="2400775455" sldId="256"/>
            <ac:cxnSpMk id="264" creationId="{26D359E1-F012-4C45-97A1-F6C459940B66}"/>
          </ac:cxnSpMkLst>
        </pc:cxnChg>
        <pc:cxnChg chg="mod">
          <ac:chgData name="Jared Ostmeyer" userId="14c2a26e-6770-4957-ba92-de760a629e02" providerId="ADAL" clId="{D7699912-4D9B-40A8-B3F7-21A8A2E544B0}" dt="2019-10-30T23:07:27.352" v="115" actId="1036"/>
          <ac:cxnSpMkLst>
            <pc:docMk/>
            <pc:sldMk cId="2400775455" sldId="256"/>
            <ac:cxnSpMk id="271" creationId="{48E66C81-8EFE-4118-8831-DF25AB04213D}"/>
          </ac:cxnSpMkLst>
        </pc:cxnChg>
        <pc:cxnChg chg="mod">
          <ac:chgData name="Jared Ostmeyer" userId="14c2a26e-6770-4957-ba92-de760a629e02" providerId="ADAL" clId="{D7699912-4D9B-40A8-B3F7-21A8A2E544B0}" dt="2019-10-30T23:07:27.352" v="115" actId="1036"/>
          <ac:cxnSpMkLst>
            <pc:docMk/>
            <pc:sldMk cId="2400775455" sldId="256"/>
            <ac:cxnSpMk id="278" creationId="{ED5CE03B-B7CB-4279-A3FA-815E7DA06658}"/>
          </ac:cxnSpMkLst>
        </pc:cxnChg>
        <pc:cxnChg chg="mod">
          <ac:chgData name="Jared Ostmeyer" userId="14c2a26e-6770-4957-ba92-de760a629e02" providerId="ADAL" clId="{D7699912-4D9B-40A8-B3F7-21A8A2E544B0}" dt="2019-10-30T23:07:27.352" v="115" actId="1036"/>
          <ac:cxnSpMkLst>
            <pc:docMk/>
            <pc:sldMk cId="2400775455" sldId="256"/>
            <ac:cxnSpMk id="279" creationId="{38EAE822-5C6B-4119-A377-D5044FAA6FA4}"/>
          </ac:cxnSpMkLst>
        </pc:cxnChg>
        <pc:cxnChg chg="mod">
          <ac:chgData name="Jared Ostmeyer" userId="14c2a26e-6770-4957-ba92-de760a629e02" providerId="ADAL" clId="{D7699912-4D9B-40A8-B3F7-21A8A2E544B0}" dt="2019-10-30T23:07:27.352" v="115" actId="1036"/>
          <ac:cxnSpMkLst>
            <pc:docMk/>
            <pc:sldMk cId="2400775455" sldId="256"/>
            <ac:cxnSpMk id="280" creationId="{9CAA065C-8147-4591-81B0-AB7935B50B4A}"/>
          </ac:cxnSpMkLst>
        </pc:cxnChg>
        <pc:cxnChg chg="mod">
          <ac:chgData name="Jared Ostmeyer" userId="14c2a26e-6770-4957-ba92-de760a629e02" providerId="ADAL" clId="{D7699912-4D9B-40A8-B3F7-21A8A2E544B0}" dt="2019-10-30T23:07:27.352" v="115" actId="1036"/>
          <ac:cxnSpMkLst>
            <pc:docMk/>
            <pc:sldMk cId="2400775455" sldId="256"/>
            <ac:cxnSpMk id="281" creationId="{72C370EB-A634-4E76-BFE0-6AD12B4752D2}"/>
          </ac:cxnSpMkLst>
        </pc:cxnChg>
        <pc:cxnChg chg="mod">
          <ac:chgData name="Jared Ostmeyer" userId="14c2a26e-6770-4957-ba92-de760a629e02" providerId="ADAL" clId="{D7699912-4D9B-40A8-B3F7-21A8A2E544B0}" dt="2019-10-30T23:07:27.352" v="115" actId="1036"/>
          <ac:cxnSpMkLst>
            <pc:docMk/>
            <pc:sldMk cId="2400775455" sldId="256"/>
            <ac:cxnSpMk id="282" creationId="{4ACA7528-724E-4791-91A4-37453766F477}"/>
          </ac:cxnSpMkLst>
        </pc:cxnChg>
        <pc:cxnChg chg="mod">
          <ac:chgData name="Jared Ostmeyer" userId="14c2a26e-6770-4957-ba92-de760a629e02" providerId="ADAL" clId="{D7699912-4D9B-40A8-B3F7-21A8A2E544B0}" dt="2019-10-30T23:18:57.325" v="123" actId="1038"/>
          <ac:cxnSpMkLst>
            <pc:docMk/>
            <pc:sldMk cId="2400775455" sldId="256"/>
            <ac:cxnSpMk id="283" creationId="{B7601582-2768-4C3F-9EB6-34AA10732242}"/>
          </ac:cxnSpMkLst>
        </pc:cxnChg>
        <pc:cxnChg chg="mod">
          <ac:chgData name="Jared Ostmeyer" userId="14c2a26e-6770-4957-ba92-de760a629e02" providerId="ADAL" clId="{D7699912-4D9B-40A8-B3F7-21A8A2E544B0}" dt="2019-10-30T23:07:27.352" v="115" actId="1036"/>
          <ac:cxnSpMkLst>
            <pc:docMk/>
            <pc:sldMk cId="2400775455" sldId="256"/>
            <ac:cxnSpMk id="302" creationId="{E282A8D0-9877-4AF6-8F47-2FB6287FAC20}"/>
          </ac:cxnSpMkLst>
        </pc:cxnChg>
        <pc:cxnChg chg="mod">
          <ac:chgData name="Jared Ostmeyer" userId="14c2a26e-6770-4957-ba92-de760a629e02" providerId="ADAL" clId="{D7699912-4D9B-40A8-B3F7-21A8A2E544B0}" dt="2019-10-30T23:07:27.352" v="115" actId="1036"/>
          <ac:cxnSpMkLst>
            <pc:docMk/>
            <pc:sldMk cId="2400775455" sldId="256"/>
            <ac:cxnSpMk id="304" creationId="{F307522B-3964-45BE-ADDF-4940C7337653}"/>
          </ac:cxnSpMkLst>
        </pc:cxnChg>
      </pc:sldChg>
    </pc:docChg>
  </pc:docChgLst>
  <pc:docChgLst>
    <pc:chgData name="Jared Ostmeyer" userId="14c2a26e-6770-4957-ba92-de760a629e02" providerId="ADAL" clId="{F17B5E7D-3F08-476B-931C-1525C46325ED}"/>
    <pc:docChg chg="undo redo custSel modSld">
      <pc:chgData name="Jared Ostmeyer" userId="14c2a26e-6770-4957-ba92-de760a629e02" providerId="ADAL" clId="{F17B5E7D-3F08-476B-931C-1525C46325ED}" dt="2019-11-05T22:04:06.857" v="1025" actId="1076"/>
      <pc:docMkLst>
        <pc:docMk/>
      </pc:docMkLst>
      <pc:sldChg chg="addSp delSp modSp">
        <pc:chgData name="Jared Ostmeyer" userId="14c2a26e-6770-4957-ba92-de760a629e02" providerId="ADAL" clId="{F17B5E7D-3F08-476B-931C-1525C46325ED}" dt="2019-11-05T22:04:06.857" v="1025" actId="1076"/>
        <pc:sldMkLst>
          <pc:docMk/>
          <pc:sldMk cId="2400775455" sldId="256"/>
        </pc:sldMkLst>
        <pc:spChg chg="add 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2" creationId="{8687B1B3-EB25-46FB-B492-9CEA095F85D8}"/>
          </ac:spMkLst>
        </pc:spChg>
        <pc:spChg chg="add 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3" creationId="{3A0BB226-716D-4332-90A0-4893B8355B00}"/>
          </ac:spMkLst>
        </pc:spChg>
        <pc:spChg chg="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7" creationId="{F184362F-0884-4C46-A071-A9B13191BD7F}"/>
          </ac:spMkLst>
        </pc:spChg>
        <pc:spChg chg="add del mod">
          <ac:chgData name="Jared Ostmeyer" userId="14c2a26e-6770-4957-ba92-de760a629e02" providerId="ADAL" clId="{F17B5E7D-3F08-476B-931C-1525C46325ED}" dt="2019-11-05T21:20:23.873" v="849" actId="478"/>
          <ac:spMkLst>
            <pc:docMk/>
            <pc:sldMk cId="2400775455" sldId="256"/>
            <ac:spMk id="8" creationId="{015495A3-EC3C-4222-B8A3-60443334FFBB}"/>
          </ac:spMkLst>
        </pc:spChg>
        <pc:spChg chg="add del mod">
          <ac:chgData name="Jared Ostmeyer" userId="14c2a26e-6770-4957-ba92-de760a629e02" providerId="ADAL" clId="{F17B5E7D-3F08-476B-931C-1525C46325ED}" dt="2019-11-05T21:19:26.546" v="836" actId="478"/>
          <ac:spMkLst>
            <pc:docMk/>
            <pc:sldMk cId="2400775455" sldId="256"/>
            <ac:spMk id="9" creationId="{06D411F6-5768-406C-B55F-E0AF06C13D85}"/>
          </ac:spMkLst>
        </pc:spChg>
        <pc:spChg chg="add mod">
          <ac:chgData name="Jared Ostmeyer" userId="14c2a26e-6770-4957-ba92-de760a629e02" providerId="ADAL" clId="{F17B5E7D-3F08-476B-931C-1525C46325ED}" dt="2019-11-05T21:21:48.694" v="875" actId="554"/>
          <ac:spMkLst>
            <pc:docMk/>
            <pc:sldMk cId="2400775455" sldId="256"/>
            <ac:spMk id="10" creationId="{2DF062B9-98EA-4EC6-B38C-FF9C457ACD58}"/>
          </ac:spMkLst>
        </pc:spChg>
        <pc:spChg chg="add del mod">
          <ac:chgData name="Jared Ostmeyer" userId="14c2a26e-6770-4957-ba92-de760a629e02" providerId="ADAL" clId="{F17B5E7D-3F08-476B-931C-1525C46325ED}" dt="2019-11-05T22:03:11.956" v="996" actId="478"/>
          <ac:spMkLst>
            <pc:docMk/>
            <pc:sldMk cId="2400775455" sldId="256"/>
            <ac:spMk id="12" creationId="{545D978E-5B9B-48A8-A031-895215A29120}"/>
          </ac:spMkLst>
        </pc:spChg>
        <pc:spChg chg="add 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105" creationId="{273EE742-2D6E-43F8-8C4A-83A909B6A7DE}"/>
          </ac:spMkLst>
        </pc:spChg>
        <pc:spChg chg="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106" creationId="{025FDB1B-51FE-4C7A-8F6C-8A2F0ECE41FD}"/>
          </ac:spMkLst>
        </pc:spChg>
        <pc:spChg chg="add 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107" creationId="{EBE24DFF-A33F-4218-A5FB-CCBD8E96B95C}"/>
          </ac:spMkLst>
        </pc:spChg>
        <pc:spChg chg="add 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108" creationId="{5E0680F6-A0F6-40CD-BEA5-FAE7D42CC254}"/>
          </ac:spMkLst>
        </pc:spChg>
        <pc:spChg chg="add 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109" creationId="{EF79DAC3-FCFB-492D-9A62-C13DE7F14274}"/>
          </ac:spMkLst>
        </pc:spChg>
        <pc:spChg chg="add 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110" creationId="{0554CE28-E604-4BDE-98BC-83943BFBB421}"/>
          </ac:spMkLst>
        </pc:spChg>
        <pc:spChg chg="add 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111" creationId="{3249FC37-85D5-4A4F-A113-972AB7A51C91}"/>
          </ac:spMkLst>
        </pc:spChg>
        <pc:spChg chg="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112" creationId="{B8B97D8F-D3E4-4124-A90C-4D4485604D68}"/>
          </ac:spMkLst>
        </pc:spChg>
        <pc:spChg chg="add del">
          <ac:chgData name="Jared Ostmeyer" userId="14c2a26e-6770-4957-ba92-de760a629e02" providerId="ADAL" clId="{F17B5E7D-3F08-476B-931C-1525C46325ED}" dt="2019-11-05T20:46:25.529" v="33" actId="478"/>
          <ac:spMkLst>
            <pc:docMk/>
            <pc:sldMk cId="2400775455" sldId="256"/>
            <ac:spMk id="113" creationId="{CA556371-8281-4E7D-B371-E28960CF9B0C}"/>
          </ac:spMkLst>
        </pc:spChg>
        <pc:spChg chg="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115" creationId="{29EDEA2A-CE8F-46BD-9001-850C5215BC6C}"/>
          </ac:spMkLst>
        </pc:spChg>
        <pc:spChg chg="add 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116" creationId="{598195C5-94EC-46DA-B7BF-07354C7ACC27}"/>
          </ac:spMkLst>
        </pc:spChg>
        <pc:spChg chg="add 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117" creationId="{F9BD6F1C-D32C-410D-B798-E8448E2A55BA}"/>
          </ac:spMkLst>
        </pc:spChg>
        <pc:spChg chg="add 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118" creationId="{CEA019D2-09A3-4851-8B13-FEA40C131FC8}"/>
          </ac:spMkLst>
        </pc:spChg>
        <pc:spChg chg="add 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119" creationId="{BF5F56C4-6F94-4E41-86F0-D52BCC9CF5A2}"/>
          </ac:spMkLst>
        </pc:spChg>
        <pc:spChg chg="add 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120" creationId="{1CB50CEE-01FC-4639-B0E0-17C8173677C4}"/>
          </ac:spMkLst>
        </pc:spChg>
        <pc:spChg chg="add 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121" creationId="{11D9B19D-7A49-4AE1-8663-668B9A625399}"/>
          </ac:spMkLst>
        </pc:spChg>
        <pc:spChg chg="add del mod">
          <ac:chgData name="Jared Ostmeyer" userId="14c2a26e-6770-4957-ba92-de760a629e02" providerId="ADAL" clId="{F17B5E7D-3F08-476B-931C-1525C46325ED}" dt="2019-11-05T20:49:41.249" v="68" actId="478"/>
          <ac:spMkLst>
            <pc:docMk/>
            <pc:sldMk cId="2400775455" sldId="256"/>
            <ac:spMk id="122" creationId="{8A5879DC-9FED-4314-9876-2A93FACBCE20}"/>
          </ac:spMkLst>
        </pc:spChg>
        <pc:spChg chg="add del mod">
          <ac:chgData name="Jared Ostmeyer" userId="14c2a26e-6770-4957-ba92-de760a629e02" providerId="ADAL" clId="{F17B5E7D-3F08-476B-931C-1525C46325ED}" dt="2019-11-05T20:49:41.249" v="68" actId="478"/>
          <ac:spMkLst>
            <pc:docMk/>
            <pc:sldMk cId="2400775455" sldId="256"/>
            <ac:spMk id="123" creationId="{AB99F3D2-AD53-46BA-B50A-3335DC37AE48}"/>
          </ac:spMkLst>
        </pc:spChg>
        <pc:spChg chg="add del mod">
          <ac:chgData name="Jared Ostmeyer" userId="14c2a26e-6770-4957-ba92-de760a629e02" providerId="ADAL" clId="{F17B5E7D-3F08-476B-931C-1525C46325ED}" dt="2019-11-05T20:49:41.249" v="68" actId="478"/>
          <ac:spMkLst>
            <pc:docMk/>
            <pc:sldMk cId="2400775455" sldId="256"/>
            <ac:spMk id="124" creationId="{09CAD7AA-5C3B-42C5-9DEA-CE02884BC2BC}"/>
          </ac:spMkLst>
        </pc:spChg>
        <pc:spChg chg="add del mod">
          <ac:chgData name="Jared Ostmeyer" userId="14c2a26e-6770-4957-ba92-de760a629e02" providerId="ADAL" clId="{F17B5E7D-3F08-476B-931C-1525C46325ED}" dt="2019-11-05T20:49:41.249" v="68" actId="478"/>
          <ac:spMkLst>
            <pc:docMk/>
            <pc:sldMk cId="2400775455" sldId="256"/>
            <ac:spMk id="125" creationId="{2AA7E98D-662A-416B-8982-7ADB7A46FCC4}"/>
          </ac:spMkLst>
        </pc:spChg>
        <pc:spChg chg="add del mod">
          <ac:chgData name="Jared Ostmeyer" userId="14c2a26e-6770-4957-ba92-de760a629e02" providerId="ADAL" clId="{F17B5E7D-3F08-476B-931C-1525C46325ED}" dt="2019-11-05T20:49:41.249" v="68" actId="478"/>
          <ac:spMkLst>
            <pc:docMk/>
            <pc:sldMk cId="2400775455" sldId="256"/>
            <ac:spMk id="126" creationId="{3879E4F9-8767-4E48-9E82-009EAE8B857D}"/>
          </ac:spMkLst>
        </pc:spChg>
        <pc:spChg chg="add del mod">
          <ac:chgData name="Jared Ostmeyer" userId="14c2a26e-6770-4957-ba92-de760a629e02" providerId="ADAL" clId="{F17B5E7D-3F08-476B-931C-1525C46325ED}" dt="2019-11-05T20:49:41.249" v="68" actId="478"/>
          <ac:spMkLst>
            <pc:docMk/>
            <pc:sldMk cId="2400775455" sldId="256"/>
            <ac:spMk id="127" creationId="{C2B55F99-2CDB-4899-B9E5-AD2808A11FD9}"/>
          </ac:spMkLst>
        </pc:spChg>
        <pc:spChg chg="add mod">
          <ac:chgData name="Jared Ostmeyer" userId="14c2a26e-6770-4957-ba92-de760a629e02" providerId="ADAL" clId="{F17B5E7D-3F08-476B-931C-1525C46325ED}" dt="2019-11-05T20:53:07.130" v="157" actId="164"/>
          <ac:spMkLst>
            <pc:docMk/>
            <pc:sldMk cId="2400775455" sldId="256"/>
            <ac:spMk id="198" creationId="{7F38F744-4621-4482-A04C-3CAF4FAF9508}"/>
          </ac:spMkLst>
        </pc:spChg>
        <pc:spChg chg="add del mod">
          <ac:chgData name="Jared Ostmeyer" userId="14c2a26e-6770-4957-ba92-de760a629e02" providerId="ADAL" clId="{F17B5E7D-3F08-476B-931C-1525C46325ED}" dt="2019-11-05T20:51:22.663" v="112" actId="478"/>
          <ac:spMkLst>
            <pc:docMk/>
            <pc:sldMk cId="2400775455" sldId="256"/>
            <ac:spMk id="199" creationId="{75F8B3C0-2ADC-4F0E-A27F-A9186DCC92EE}"/>
          </ac:spMkLst>
        </pc:spChg>
        <pc:spChg chg="add del mod">
          <ac:chgData name="Jared Ostmeyer" userId="14c2a26e-6770-4957-ba92-de760a629e02" providerId="ADAL" clId="{F17B5E7D-3F08-476B-931C-1525C46325ED}" dt="2019-11-05T20:51:22.663" v="112" actId="478"/>
          <ac:spMkLst>
            <pc:docMk/>
            <pc:sldMk cId="2400775455" sldId="256"/>
            <ac:spMk id="200" creationId="{C3C316F1-EF86-493C-8CC5-B8025BC4342C}"/>
          </ac:spMkLst>
        </pc:spChg>
        <pc:spChg chg="add del mod">
          <ac:chgData name="Jared Ostmeyer" userId="14c2a26e-6770-4957-ba92-de760a629e02" providerId="ADAL" clId="{F17B5E7D-3F08-476B-931C-1525C46325ED}" dt="2019-11-05T20:51:22.663" v="112" actId="478"/>
          <ac:spMkLst>
            <pc:docMk/>
            <pc:sldMk cId="2400775455" sldId="256"/>
            <ac:spMk id="201" creationId="{8BB41596-75B0-4F1F-8C25-30CEF8F5839C}"/>
          </ac:spMkLst>
        </pc:spChg>
        <pc:spChg chg="add del mod">
          <ac:chgData name="Jared Ostmeyer" userId="14c2a26e-6770-4957-ba92-de760a629e02" providerId="ADAL" clId="{F17B5E7D-3F08-476B-931C-1525C46325ED}" dt="2019-11-05T20:51:22.663" v="112" actId="478"/>
          <ac:spMkLst>
            <pc:docMk/>
            <pc:sldMk cId="2400775455" sldId="256"/>
            <ac:spMk id="202" creationId="{02014BF8-5FA2-4DCB-AA69-E28E7AD2C640}"/>
          </ac:spMkLst>
        </pc:spChg>
        <pc:spChg chg="add del mod">
          <ac:chgData name="Jared Ostmeyer" userId="14c2a26e-6770-4957-ba92-de760a629e02" providerId="ADAL" clId="{F17B5E7D-3F08-476B-931C-1525C46325ED}" dt="2019-11-05T20:51:22.663" v="112" actId="478"/>
          <ac:spMkLst>
            <pc:docMk/>
            <pc:sldMk cId="2400775455" sldId="256"/>
            <ac:spMk id="203" creationId="{5E4A0DA6-CBDF-4754-8F64-1EE46FC177A7}"/>
          </ac:spMkLst>
        </pc:spChg>
        <pc:spChg chg="add del mod">
          <ac:chgData name="Jared Ostmeyer" userId="14c2a26e-6770-4957-ba92-de760a629e02" providerId="ADAL" clId="{F17B5E7D-3F08-476B-931C-1525C46325ED}" dt="2019-11-05T20:51:22.663" v="112" actId="478"/>
          <ac:spMkLst>
            <pc:docMk/>
            <pc:sldMk cId="2400775455" sldId="256"/>
            <ac:spMk id="204" creationId="{CDE720B1-2F7B-48AC-B944-8AB413D03EE2}"/>
          </ac:spMkLst>
        </pc:spChg>
        <pc:spChg chg="add del mod">
          <ac:chgData name="Jared Ostmeyer" userId="14c2a26e-6770-4957-ba92-de760a629e02" providerId="ADAL" clId="{F17B5E7D-3F08-476B-931C-1525C46325ED}" dt="2019-11-05T20:54:55.344" v="208" actId="478"/>
          <ac:spMkLst>
            <pc:docMk/>
            <pc:sldMk cId="2400775455" sldId="256"/>
            <ac:spMk id="205" creationId="{EBD3C955-91BD-4552-B547-509F5F4241DB}"/>
          </ac:spMkLst>
        </pc:spChg>
        <pc:spChg chg="add del mod">
          <ac:chgData name="Jared Ostmeyer" userId="14c2a26e-6770-4957-ba92-de760a629e02" providerId="ADAL" clId="{F17B5E7D-3F08-476B-931C-1525C46325ED}" dt="2019-11-05T20:54:55.344" v="208" actId="478"/>
          <ac:spMkLst>
            <pc:docMk/>
            <pc:sldMk cId="2400775455" sldId="256"/>
            <ac:spMk id="206" creationId="{1B4C331B-3BF3-4FA6-BA43-5DD11C3D0783}"/>
          </ac:spMkLst>
        </pc:spChg>
        <pc:spChg chg="add del mod">
          <ac:chgData name="Jared Ostmeyer" userId="14c2a26e-6770-4957-ba92-de760a629e02" providerId="ADAL" clId="{F17B5E7D-3F08-476B-931C-1525C46325ED}" dt="2019-11-05T20:54:55.344" v="208" actId="478"/>
          <ac:spMkLst>
            <pc:docMk/>
            <pc:sldMk cId="2400775455" sldId="256"/>
            <ac:spMk id="207" creationId="{DC4E8925-5600-4E3A-A5EE-311EC0653FBB}"/>
          </ac:spMkLst>
        </pc:spChg>
        <pc:spChg chg="add del mod">
          <ac:chgData name="Jared Ostmeyer" userId="14c2a26e-6770-4957-ba92-de760a629e02" providerId="ADAL" clId="{F17B5E7D-3F08-476B-931C-1525C46325ED}" dt="2019-11-05T20:54:55.344" v="208" actId="478"/>
          <ac:spMkLst>
            <pc:docMk/>
            <pc:sldMk cId="2400775455" sldId="256"/>
            <ac:spMk id="208" creationId="{0B2A7200-C8AF-47A0-8D35-ED9A0F1E42CC}"/>
          </ac:spMkLst>
        </pc:spChg>
        <pc:spChg chg="add del mod">
          <ac:chgData name="Jared Ostmeyer" userId="14c2a26e-6770-4957-ba92-de760a629e02" providerId="ADAL" clId="{F17B5E7D-3F08-476B-931C-1525C46325ED}" dt="2019-11-05T20:54:55.344" v="208" actId="478"/>
          <ac:spMkLst>
            <pc:docMk/>
            <pc:sldMk cId="2400775455" sldId="256"/>
            <ac:spMk id="209" creationId="{97A854B4-1B18-45C9-AB9E-34400331DA23}"/>
          </ac:spMkLst>
        </pc:spChg>
        <pc:spChg chg="add del mod">
          <ac:chgData name="Jared Ostmeyer" userId="14c2a26e-6770-4957-ba92-de760a629e02" providerId="ADAL" clId="{F17B5E7D-3F08-476B-931C-1525C46325ED}" dt="2019-11-05T20:54:55.344" v="208" actId="478"/>
          <ac:spMkLst>
            <pc:docMk/>
            <pc:sldMk cId="2400775455" sldId="256"/>
            <ac:spMk id="210" creationId="{6CA1454F-28DE-4542-B47F-6BF18DF336F7}"/>
          </ac:spMkLst>
        </pc:spChg>
        <pc:spChg chg="add del mod">
          <ac:chgData name="Jared Ostmeyer" userId="14c2a26e-6770-4957-ba92-de760a629e02" providerId="ADAL" clId="{F17B5E7D-3F08-476B-931C-1525C46325ED}" dt="2019-11-05T20:51:18.211" v="111" actId="478"/>
          <ac:spMkLst>
            <pc:docMk/>
            <pc:sldMk cId="2400775455" sldId="256"/>
            <ac:spMk id="211" creationId="{D86854AD-0190-4909-BC0C-EEB90F9F078E}"/>
          </ac:spMkLst>
        </pc:spChg>
        <pc:spChg chg="mod topLvl">
          <ac:chgData name="Jared Ostmeyer" userId="14c2a26e-6770-4957-ba92-de760a629e02" providerId="ADAL" clId="{F17B5E7D-3F08-476B-931C-1525C46325ED}" dt="2019-11-05T20:53:07.130" v="157" actId="164"/>
          <ac:spMkLst>
            <pc:docMk/>
            <pc:sldMk cId="2400775455" sldId="256"/>
            <ac:spMk id="213" creationId="{671C54A6-AA76-41B9-8899-159D63B3D87F}"/>
          </ac:spMkLst>
        </pc:spChg>
        <pc:spChg chg="del mod topLvl">
          <ac:chgData name="Jared Ostmeyer" userId="14c2a26e-6770-4957-ba92-de760a629e02" providerId="ADAL" clId="{F17B5E7D-3F08-476B-931C-1525C46325ED}" dt="2019-11-05T20:52:32.319" v="143" actId="478"/>
          <ac:spMkLst>
            <pc:docMk/>
            <pc:sldMk cId="2400775455" sldId="256"/>
            <ac:spMk id="214" creationId="{FA2BA75E-1F95-44A5-809B-AA862810A237}"/>
          </ac:spMkLst>
        </pc:spChg>
        <pc:spChg chg="mod topLvl">
          <ac:chgData name="Jared Ostmeyer" userId="14c2a26e-6770-4957-ba92-de760a629e02" providerId="ADAL" clId="{F17B5E7D-3F08-476B-931C-1525C46325ED}" dt="2019-11-05T20:53:07.130" v="157" actId="164"/>
          <ac:spMkLst>
            <pc:docMk/>
            <pc:sldMk cId="2400775455" sldId="256"/>
            <ac:spMk id="216" creationId="{43C64B33-C641-490D-A2CE-90EC4D60A66E}"/>
          </ac:spMkLst>
        </pc:spChg>
        <pc:spChg chg="del mod topLvl">
          <ac:chgData name="Jared Ostmeyer" userId="14c2a26e-6770-4957-ba92-de760a629e02" providerId="ADAL" clId="{F17B5E7D-3F08-476B-931C-1525C46325ED}" dt="2019-11-05T20:52:34.537" v="145" actId="478"/>
          <ac:spMkLst>
            <pc:docMk/>
            <pc:sldMk cId="2400775455" sldId="256"/>
            <ac:spMk id="217" creationId="{1817D551-099F-4BB3-91ED-E34DFA088262}"/>
          </ac:spMkLst>
        </pc:spChg>
        <pc:spChg chg="mod topLvl">
          <ac:chgData name="Jared Ostmeyer" userId="14c2a26e-6770-4957-ba92-de760a629e02" providerId="ADAL" clId="{F17B5E7D-3F08-476B-931C-1525C46325ED}" dt="2019-11-05T20:53:07.130" v="157" actId="164"/>
          <ac:spMkLst>
            <pc:docMk/>
            <pc:sldMk cId="2400775455" sldId="256"/>
            <ac:spMk id="219" creationId="{03FB7899-764B-47B0-81AB-A7B0079D9E9E}"/>
          </ac:spMkLst>
        </pc:spChg>
        <pc:spChg chg="del mod topLvl">
          <ac:chgData name="Jared Ostmeyer" userId="14c2a26e-6770-4957-ba92-de760a629e02" providerId="ADAL" clId="{F17B5E7D-3F08-476B-931C-1525C46325ED}" dt="2019-11-05T20:52:33.351" v="144" actId="478"/>
          <ac:spMkLst>
            <pc:docMk/>
            <pc:sldMk cId="2400775455" sldId="256"/>
            <ac:spMk id="220" creationId="{2697FECC-8D2E-456A-A3D4-30C96577A194}"/>
          </ac:spMkLst>
        </pc:spChg>
        <pc:spChg chg="mod topLvl">
          <ac:chgData name="Jared Ostmeyer" userId="14c2a26e-6770-4957-ba92-de760a629e02" providerId="ADAL" clId="{F17B5E7D-3F08-476B-931C-1525C46325ED}" dt="2019-11-05T20:53:07.130" v="157" actId="164"/>
          <ac:spMkLst>
            <pc:docMk/>
            <pc:sldMk cId="2400775455" sldId="256"/>
            <ac:spMk id="222" creationId="{B90B5DB3-BC2E-4DD0-8217-A7F51B2E5491}"/>
          </ac:spMkLst>
        </pc:spChg>
        <pc:spChg chg="del mod topLvl">
          <ac:chgData name="Jared Ostmeyer" userId="14c2a26e-6770-4957-ba92-de760a629e02" providerId="ADAL" clId="{F17B5E7D-3F08-476B-931C-1525C46325ED}" dt="2019-11-05T20:52:31.055" v="142" actId="478"/>
          <ac:spMkLst>
            <pc:docMk/>
            <pc:sldMk cId="2400775455" sldId="256"/>
            <ac:spMk id="223" creationId="{7833BB6F-D076-4D38-95AB-ACDDC9FE670C}"/>
          </ac:spMkLst>
        </pc:spChg>
        <pc:spChg chg="mod topLvl">
          <ac:chgData name="Jared Ostmeyer" userId="14c2a26e-6770-4957-ba92-de760a629e02" providerId="ADAL" clId="{F17B5E7D-3F08-476B-931C-1525C46325ED}" dt="2019-11-05T20:53:07.130" v="157" actId="164"/>
          <ac:spMkLst>
            <pc:docMk/>
            <pc:sldMk cId="2400775455" sldId="256"/>
            <ac:spMk id="225" creationId="{0DD34360-0DD8-444A-9D3E-988EC0B7F78D}"/>
          </ac:spMkLst>
        </pc:spChg>
        <pc:spChg chg="del mod topLvl">
          <ac:chgData name="Jared Ostmeyer" userId="14c2a26e-6770-4957-ba92-de760a629e02" providerId="ADAL" clId="{F17B5E7D-3F08-476B-931C-1525C46325ED}" dt="2019-11-05T20:52:29.867" v="141" actId="478"/>
          <ac:spMkLst>
            <pc:docMk/>
            <pc:sldMk cId="2400775455" sldId="256"/>
            <ac:spMk id="226" creationId="{0027EE00-6358-4020-9705-A448C9D380FD}"/>
          </ac:spMkLst>
        </pc:spChg>
        <pc:spChg chg="add del mod">
          <ac:chgData name="Jared Ostmeyer" userId="14c2a26e-6770-4957-ba92-de760a629e02" providerId="ADAL" clId="{F17B5E7D-3F08-476B-931C-1525C46325ED}" dt="2019-11-05T20:54:55.344" v="208" actId="478"/>
          <ac:spMkLst>
            <pc:docMk/>
            <pc:sldMk cId="2400775455" sldId="256"/>
            <ac:spMk id="227" creationId="{FC4E1439-2EE3-4F87-BC98-8B48332280CC}"/>
          </ac:spMkLst>
        </pc:spChg>
        <pc:spChg chg="add del mod">
          <ac:chgData name="Jared Ostmeyer" userId="14c2a26e-6770-4957-ba92-de760a629e02" providerId="ADAL" clId="{F17B5E7D-3F08-476B-931C-1525C46325ED}" dt="2019-11-05T20:54:55.344" v="208" actId="478"/>
          <ac:spMkLst>
            <pc:docMk/>
            <pc:sldMk cId="2400775455" sldId="256"/>
            <ac:spMk id="228" creationId="{D7A86483-75E9-4743-9D0F-954CA4A25F73}"/>
          </ac:spMkLst>
        </pc:spChg>
        <pc:spChg chg="add del mod">
          <ac:chgData name="Jared Ostmeyer" userId="14c2a26e-6770-4957-ba92-de760a629e02" providerId="ADAL" clId="{F17B5E7D-3F08-476B-931C-1525C46325ED}" dt="2019-11-05T20:54:55.344" v="208" actId="478"/>
          <ac:spMkLst>
            <pc:docMk/>
            <pc:sldMk cId="2400775455" sldId="256"/>
            <ac:spMk id="229" creationId="{BB81CEA8-79C2-444F-BE6D-A1B61DA3BB3D}"/>
          </ac:spMkLst>
        </pc:spChg>
        <pc:spChg chg="add del mod">
          <ac:chgData name="Jared Ostmeyer" userId="14c2a26e-6770-4957-ba92-de760a629e02" providerId="ADAL" clId="{F17B5E7D-3F08-476B-931C-1525C46325ED}" dt="2019-11-05T20:54:55.344" v="208" actId="478"/>
          <ac:spMkLst>
            <pc:docMk/>
            <pc:sldMk cId="2400775455" sldId="256"/>
            <ac:spMk id="230" creationId="{1E3D24FD-75AF-4C45-9462-73C026993EFE}"/>
          </ac:spMkLst>
        </pc:spChg>
        <pc:spChg chg="add del mod">
          <ac:chgData name="Jared Ostmeyer" userId="14c2a26e-6770-4957-ba92-de760a629e02" providerId="ADAL" clId="{F17B5E7D-3F08-476B-931C-1525C46325ED}" dt="2019-11-05T20:54:55.344" v="208" actId="478"/>
          <ac:spMkLst>
            <pc:docMk/>
            <pc:sldMk cId="2400775455" sldId="256"/>
            <ac:spMk id="231" creationId="{CA2DDA27-E38A-4E1E-90B6-21EA80A8D00C}"/>
          </ac:spMkLst>
        </pc:spChg>
        <pc:spChg chg="add del mod">
          <ac:chgData name="Jared Ostmeyer" userId="14c2a26e-6770-4957-ba92-de760a629e02" providerId="ADAL" clId="{F17B5E7D-3F08-476B-931C-1525C46325ED}" dt="2019-11-05T20:54:55.344" v="208" actId="478"/>
          <ac:spMkLst>
            <pc:docMk/>
            <pc:sldMk cId="2400775455" sldId="256"/>
            <ac:spMk id="232" creationId="{C95E075F-5697-42BC-810F-F74D823EDAE6}"/>
          </ac:spMkLst>
        </pc:spChg>
        <pc:spChg chg="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374" creationId="{99DDBB85-245C-4046-BCB2-C8E0E9623672}"/>
          </ac:spMkLst>
        </pc:spChg>
        <pc:spChg chg="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377" creationId="{EED56E22-B59B-423F-9FED-AB514A46977C}"/>
          </ac:spMkLst>
        </pc:spChg>
        <pc:spChg chg="mod">
          <ac:chgData name="Jared Ostmeyer" userId="14c2a26e-6770-4957-ba92-de760a629e02" providerId="ADAL" clId="{F17B5E7D-3F08-476B-931C-1525C46325ED}" dt="2019-11-05T21:19:56.102" v="841"/>
          <ac:spMkLst>
            <pc:docMk/>
            <pc:sldMk cId="2400775455" sldId="256"/>
            <ac:spMk id="379" creationId="{A180BA1F-DB6D-42C2-B70F-F9436AAFD1DF}"/>
          </ac:spMkLst>
        </pc:spChg>
        <pc:spChg chg="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380" creationId="{CDCEA0FE-F227-4910-93F1-6B47CF33E614}"/>
          </ac:spMkLst>
        </pc:spChg>
        <pc:spChg chg="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383" creationId="{22E9FBAB-4748-4160-B6FF-72619137B28C}"/>
          </ac:spMkLst>
        </pc:spChg>
        <pc:spChg chg="mod">
          <ac:chgData name="Jared Ostmeyer" userId="14c2a26e-6770-4957-ba92-de760a629e02" providerId="ADAL" clId="{F17B5E7D-3F08-476B-931C-1525C46325ED}" dt="2019-11-05T21:19:09.507" v="827" actId="20577"/>
          <ac:spMkLst>
            <pc:docMk/>
            <pc:sldMk cId="2400775455" sldId="256"/>
            <ac:spMk id="384" creationId="{543561C0-F655-4956-B8D6-AA4E49436443}"/>
          </ac:spMkLst>
        </pc:spChg>
        <pc:spChg chg="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386" creationId="{FED5D90D-4F99-4DE8-A46F-3730343DBCAC}"/>
          </ac:spMkLst>
        </pc:spChg>
        <pc:spChg chg="mod">
          <ac:chgData name="Jared Ostmeyer" userId="14c2a26e-6770-4957-ba92-de760a629e02" providerId="ADAL" clId="{F17B5E7D-3F08-476B-931C-1525C46325ED}" dt="2019-11-05T21:19:20.316" v="835" actId="20577"/>
          <ac:spMkLst>
            <pc:docMk/>
            <pc:sldMk cId="2400775455" sldId="256"/>
            <ac:spMk id="388" creationId="{BB0C9241-C4A1-49EB-8B38-1FFBD96E3CE5}"/>
          </ac:spMkLst>
        </pc:spChg>
        <pc:spChg chg="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389" creationId="{7F12FF1B-9044-415C-B472-23C5E4E1F8D3}"/>
          </ac:spMkLst>
        </pc:spChg>
        <pc:spChg chg="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391" creationId="{145277EF-30FF-4EB3-B07C-F19692E51E68}"/>
          </ac:spMkLst>
        </pc:spChg>
        <pc:spChg chg="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392" creationId="{7D1DE02C-93A9-4C9E-BE60-7646F7201852}"/>
          </ac:spMkLst>
        </pc:spChg>
        <pc:spChg chg="mod">
          <ac:chgData name="Jared Ostmeyer" userId="14c2a26e-6770-4957-ba92-de760a629e02" providerId="ADAL" clId="{F17B5E7D-3F08-476B-931C-1525C46325ED}" dt="2019-11-05T21:19:15.379" v="831" actId="20577"/>
          <ac:spMkLst>
            <pc:docMk/>
            <pc:sldMk cId="2400775455" sldId="256"/>
            <ac:spMk id="394" creationId="{FE09F6D8-51C3-46FF-B37D-3F3A025E30E7}"/>
          </ac:spMkLst>
        </pc:spChg>
        <pc:spChg chg="mod">
          <ac:chgData name="Jared Ostmeyer" userId="14c2a26e-6770-4957-ba92-de760a629e02" providerId="ADAL" clId="{F17B5E7D-3F08-476B-931C-1525C46325ED}" dt="2019-11-05T21:19:12.956" v="829" actId="20577"/>
          <ac:spMkLst>
            <pc:docMk/>
            <pc:sldMk cId="2400775455" sldId="256"/>
            <ac:spMk id="397" creationId="{CC2A2EC4-7785-41E3-8737-960E0945E6E6}"/>
          </ac:spMkLst>
        </pc:spChg>
        <pc:spChg chg="mod">
          <ac:chgData name="Jared Ostmeyer" userId="14c2a26e-6770-4957-ba92-de760a629e02" providerId="ADAL" clId="{F17B5E7D-3F08-476B-931C-1525C46325ED}" dt="2019-11-05T21:19:17.796" v="833" actId="20577"/>
          <ac:spMkLst>
            <pc:docMk/>
            <pc:sldMk cId="2400775455" sldId="256"/>
            <ac:spMk id="400" creationId="{65E202D2-748E-48C9-9695-7664B5BF99F5}"/>
          </ac:spMkLst>
        </pc:spChg>
        <pc:spChg chg="add del mod topLvl">
          <ac:chgData name="Jared Ostmeyer" userId="14c2a26e-6770-4957-ba92-de760a629e02" providerId="ADAL" clId="{F17B5E7D-3F08-476B-931C-1525C46325ED}" dt="2019-11-05T21:24:46.326" v="913" actId="164"/>
          <ac:spMkLst>
            <pc:docMk/>
            <pc:sldMk cId="2400775455" sldId="256"/>
            <ac:spMk id="401" creationId="{668B6924-8707-4A09-930E-135491709831}"/>
          </ac:spMkLst>
        </pc:spChg>
        <pc:spChg chg="add del mod topLvl">
          <ac:chgData name="Jared Ostmeyer" userId="14c2a26e-6770-4957-ba92-de760a629e02" providerId="ADAL" clId="{F17B5E7D-3F08-476B-931C-1525C46325ED}" dt="2019-11-05T21:23:17.507" v="884" actId="478"/>
          <ac:spMkLst>
            <pc:docMk/>
            <pc:sldMk cId="2400775455" sldId="256"/>
            <ac:spMk id="403" creationId="{C2F435F8-85B9-4FC7-964B-4EB8655008E5}"/>
          </ac:spMkLst>
        </pc:spChg>
        <pc:spChg chg="del mod topLvl">
          <ac:chgData name="Jared Ostmeyer" userId="14c2a26e-6770-4957-ba92-de760a629e02" providerId="ADAL" clId="{F17B5E7D-3F08-476B-931C-1525C46325ED}" dt="2019-11-05T20:56:57.501" v="280" actId="478"/>
          <ac:spMkLst>
            <pc:docMk/>
            <pc:sldMk cId="2400775455" sldId="256"/>
            <ac:spMk id="404" creationId="{8C76E4FD-7A99-4ECA-A8A9-6FE2C9761A67}"/>
          </ac:spMkLst>
        </pc:spChg>
        <pc:spChg chg="add del mod topLvl">
          <ac:chgData name="Jared Ostmeyer" userId="14c2a26e-6770-4957-ba92-de760a629e02" providerId="ADAL" clId="{F17B5E7D-3F08-476B-931C-1525C46325ED}" dt="2019-11-05T21:23:17.507" v="884" actId="478"/>
          <ac:spMkLst>
            <pc:docMk/>
            <pc:sldMk cId="2400775455" sldId="256"/>
            <ac:spMk id="406" creationId="{1019AC97-9081-4098-8352-2976708EDB38}"/>
          </ac:spMkLst>
        </pc:spChg>
        <pc:spChg chg="del mod topLvl">
          <ac:chgData name="Jared Ostmeyer" userId="14c2a26e-6770-4957-ba92-de760a629e02" providerId="ADAL" clId="{F17B5E7D-3F08-476B-931C-1525C46325ED}" dt="2019-11-05T20:56:58.245" v="281" actId="478"/>
          <ac:spMkLst>
            <pc:docMk/>
            <pc:sldMk cId="2400775455" sldId="256"/>
            <ac:spMk id="407" creationId="{0DC8A257-7405-4A1C-884B-6A52E237E0D4}"/>
          </ac:spMkLst>
        </pc:spChg>
        <pc:spChg chg="add del mod topLvl">
          <ac:chgData name="Jared Ostmeyer" userId="14c2a26e-6770-4957-ba92-de760a629e02" providerId="ADAL" clId="{F17B5E7D-3F08-476B-931C-1525C46325ED}" dt="2019-11-05T21:23:17.507" v="884" actId="478"/>
          <ac:spMkLst>
            <pc:docMk/>
            <pc:sldMk cId="2400775455" sldId="256"/>
            <ac:spMk id="409" creationId="{21FB0386-A52E-40D9-A13D-2053DE160364}"/>
          </ac:spMkLst>
        </pc:spChg>
        <pc:spChg chg="del mod topLvl">
          <ac:chgData name="Jared Ostmeyer" userId="14c2a26e-6770-4957-ba92-de760a629e02" providerId="ADAL" clId="{F17B5E7D-3F08-476B-931C-1525C46325ED}" dt="2019-11-05T20:57:01.089" v="285" actId="478"/>
          <ac:spMkLst>
            <pc:docMk/>
            <pc:sldMk cId="2400775455" sldId="256"/>
            <ac:spMk id="410" creationId="{035299B2-0376-4400-92DA-9BC1DD349C45}"/>
          </ac:spMkLst>
        </pc:spChg>
        <pc:spChg chg="add del mod topLvl">
          <ac:chgData name="Jared Ostmeyer" userId="14c2a26e-6770-4957-ba92-de760a629e02" providerId="ADAL" clId="{F17B5E7D-3F08-476B-931C-1525C46325ED}" dt="2019-11-05T21:23:17.507" v="884" actId="478"/>
          <ac:spMkLst>
            <pc:docMk/>
            <pc:sldMk cId="2400775455" sldId="256"/>
            <ac:spMk id="412" creationId="{E1310C82-B6A0-417F-A24E-923FE79922D9}"/>
          </ac:spMkLst>
        </pc:spChg>
        <pc:spChg chg="del mod topLvl">
          <ac:chgData name="Jared Ostmeyer" userId="14c2a26e-6770-4957-ba92-de760a629e02" providerId="ADAL" clId="{F17B5E7D-3F08-476B-931C-1525C46325ED}" dt="2019-11-05T20:56:59.786" v="283" actId="478"/>
          <ac:spMkLst>
            <pc:docMk/>
            <pc:sldMk cId="2400775455" sldId="256"/>
            <ac:spMk id="413" creationId="{90DE4AF1-54F7-46E1-ADB4-8B18A97614F6}"/>
          </ac:spMkLst>
        </pc:spChg>
        <pc:spChg chg="add del mod topLvl">
          <ac:chgData name="Jared Ostmeyer" userId="14c2a26e-6770-4957-ba92-de760a629e02" providerId="ADAL" clId="{F17B5E7D-3F08-476B-931C-1525C46325ED}" dt="2019-11-05T21:23:17.507" v="884" actId="478"/>
          <ac:spMkLst>
            <pc:docMk/>
            <pc:sldMk cId="2400775455" sldId="256"/>
            <ac:spMk id="415" creationId="{A30E81D9-4A7B-4210-9C61-0B49E9CE72FC}"/>
          </ac:spMkLst>
        </pc:spChg>
        <pc:spChg chg="del mod topLvl">
          <ac:chgData name="Jared Ostmeyer" userId="14c2a26e-6770-4957-ba92-de760a629e02" providerId="ADAL" clId="{F17B5E7D-3F08-476B-931C-1525C46325ED}" dt="2019-11-05T20:56:58.993" v="282" actId="478"/>
          <ac:spMkLst>
            <pc:docMk/>
            <pc:sldMk cId="2400775455" sldId="256"/>
            <ac:spMk id="416" creationId="{A2651F59-33BC-490A-98B7-D2A18CFF55CD}"/>
          </ac:spMkLst>
        </pc:spChg>
        <pc:spChg chg="add del mod topLvl">
          <ac:chgData name="Jared Ostmeyer" userId="14c2a26e-6770-4957-ba92-de760a629e02" providerId="ADAL" clId="{F17B5E7D-3F08-476B-931C-1525C46325ED}" dt="2019-11-05T21:23:17.507" v="884" actId="478"/>
          <ac:spMkLst>
            <pc:docMk/>
            <pc:sldMk cId="2400775455" sldId="256"/>
            <ac:spMk id="418" creationId="{051F95C9-8468-4D70-BE21-49BE63C01AC0}"/>
          </ac:spMkLst>
        </pc:spChg>
        <pc:spChg chg="del mod topLvl">
          <ac:chgData name="Jared Ostmeyer" userId="14c2a26e-6770-4957-ba92-de760a629e02" providerId="ADAL" clId="{F17B5E7D-3F08-476B-931C-1525C46325ED}" dt="2019-11-05T20:57:00.473" v="284" actId="478"/>
          <ac:spMkLst>
            <pc:docMk/>
            <pc:sldMk cId="2400775455" sldId="256"/>
            <ac:spMk id="419" creationId="{76D03833-B8AD-4E46-B7A2-7B3A4053BCB0}"/>
          </ac:spMkLst>
        </pc:spChg>
        <pc:spChg chg="add del mod">
          <ac:chgData name="Jared Ostmeyer" userId="14c2a26e-6770-4957-ba92-de760a629e02" providerId="ADAL" clId="{F17B5E7D-3F08-476B-931C-1525C46325ED}" dt="2019-11-05T20:57:36.636" v="325" actId="478"/>
          <ac:spMkLst>
            <pc:docMk/>
            <pc:sldMk cId="2400775455" sldId="256"/>
            <ac:spMk id="420" creationId="{7F21BD95-4F85-40B6-A61F-0B5E0B351547}"/>
          </ac:spMkLst>
        </pc:spChg>
        <pc:spChg chg="add del mod">
          <ac:chgData name="Jared Ostmeyer" userId="14c2a26e-6770-4957-ba92-de760a629e02" providerId="ADAL" clId="{F17B5E7D-3F08-476B-931C-1525C46325ED}" dt="2019-11-05T20:57:36.636" v="325" actId="478"/>
          <ac:spMkLst>
            <pc:docMk/>
            <pc:sldMk cId="2400775455" sldId="256"/>
            <ac:spMk id="421" creationId="{5347401B-B18E-4330-9300-50FA21157497}"/>
          </ac:spMkLst>
        </pc:spChg>
        <pc:spChg chg="add mod topLvl">
          <ac:chgData name="Jared Ostmeyer" userId="14c2a26e-6770-4957-ba92-de760a629e02" providerId="ADAL" clId="{F17B5E7D-3F08-476B-931C-1525C46325ED}" dt="2019-11-05T21:24:46.326" v="913" actId="164"/>
          <ac:spMkLst>
            <pc:docMk/>
            <pc:sldMk cId="2400775455" sldId="256"/>
            <ac:spMk id="422" creationId="{9614C456-AA39-49A1-A018-F436700BE4A1}"/>
          </ac:spMkLst>
        </pc:spChg>
        <pc:spChg chg="add mod topLvl">
          <ac:chgData name="Jared Ostmeyer" userId="14c2a26e-6770-4957-ba92-de760a629e02" providerId="ADAL" clId="{F17B5E7D-3F08-476B-931C-1525C46325ED}" dt="2019-11-05T21:24:46.326" v="913" actId="164"/>
          <ac:spMkLst>
            <pc:docMk/>
            <pc:sldMk cId="2400775455" sldId="256"/>
            <ac:spMk id="423" creationId="{C4988DA0-F47D-45DB-8D2C-E5608A12749A}"/>
          </ac:spMkLst>
        </pc:spChg>
        <pc:spChg chg="add mod topLvl">
          <ac:chgData name="Jared Ostmeyer" userId="14c2a26e-6770-4957-ba92-de760a629e02" providerId="ADAL" clId="{F17B5E7D-3F08-476B-931C-1525C46325ED}" dt="2019-11-05T21:24:46.326" v="913" actId="164"/>
          <ac:spMkLst>
            <pc:docMk/>
            <pc:sldMk cId="2400775455" sldId="256"/>
            <ac:spMk id="424" creationId="{16C621FC-694A-4302-80BE-D418B8725053}"/>
          </ac:spMkLst>
        </pc:spChg>
        <pc:spChg chg="add mod topLvl">
          <ac:chgData name="Jared Ostmeyer" userId="14c2a26e-6770-4957-ba92-de760a629e02" providerId="ADAL" clId="{F17B5E7D-3F08-476B-931C-1525C46325ED}" dt="2019-11-05T21:24:46.326" v="913" actId="164"/>
          <ac:spMkLst>
            <pc:docMk/>
            <pc:sldMk cId="2400775455" sldId="256"/>
            <ac:spMk id="425" creationId="{A4F77F3D-EE83-40A9-B357-3E6DD6CAF055}"/>
          </ac:spMkLst>
        </pc:spChg>
        <pc:spChg chg="add mod topLvl">
          <ac:chgData name="Jared Ostmeyer" userId="14c2a26e-6770-4957-ba92-de760a629e02" providerId="ADAL" clId="{F17B5E7D-3F08-476B-931C-1525C46325ED}" dt="2019-11-05T21:24:46.326" v="913" actId="164"/>
          <ac:spMkLst>
            <pc:docMk/>
            <pc:sldMk cId="2400775455" sldId="256"/>
            <ac:spMk id="426" creationId="{B14576A1-E6CC-4330-9E96-8E0E8C5BEA95}"/>
          </ac:spMkLst>
        </pc:spChg>
        <pc:spChg chg="add mod topLvl">
          <ac:chgData name="Jared Ostmeyer" userId="14c2a26e-6770-4957-ba92-de760a629e02" providerId="ADAL" clId="{F17B5E7D-3F08-476B-931C-1525C46325ED}" dt="2019-11-05T21:24:46.326" v="913" actId="164"/>
          <ac:spMkLst>
            <pc:docMk/>
            <pc:sldMk cId="2400775455" sldId="256"/>
            <ac:spMk id="427" creationId="{86A8F305-6634-48CA-AFCE-DDA8C5E663C8}"/>
          </ac:spMkLst>
        </pc:spChg>
        <pc:spChg chg="add mod topLvl">
          <ac:chgData name="Jared Ostmeyer" userId="14c2a26e-6770-4957-ba92-de760a629e02" providerId="ADAL" clId="{F17B5E7D-3F08-476B-931C-1525C46325ED}" dt="2019-11-05T21:24:46.326" v="913" actId="164"/>
          <ac:spMkLst>
            <pc:docMk/>
            <pc:sldMk cId="2400775455" sldId="256"/>
            <ac:spMk id="428" creationId="{2C351FC3-D4F7-4ACD-8F3F-22DA375A6DA6}"/>
          </ac:spMkLst>
        </pc:spChg>
        <pc:spChg chg="add del mod">
          <ac:chgData name="Jared Ostmeyer" userId="14c2a26e-6770-4957-ba92-de760a629e02" providerId="ADAL" clId="{F17B5E7D-3F08-476B-931C-1525C46325ED}" dt="2019-11-05T20:58:54.095" v="376" actId="478"/>
          <ac:spMkLst>
            <pc:docMk/>
            <pc:sldMk cId="2400775455" sldId="256"/>
            <ac:spMk id="429" creationId="{871DECF5-57DB-4DE2-9AAE-0B6A4F8BCB82}"/>
          </ac:spMkLst>
        </pc:spChg>
        <pc:spChg chg="add del mod">
          <ac:chgData name="Jared Ostmeyer" userId="14c2a26e-6770-4957-ba92-de760a629e02" providerId="ADAL" clId="{F17B5E7D-3F08-476B-931C-1525C46325ED}" dt="2019-11-05T20:58:54.095" v="376" actId="478"/>
          <ac:spMkLst>
            <pc:docMk/>
            <pc:sldMk cId="2400775455" sldId="256"/>
            <ac:spMk id="430" creationId="{663056BE-50A1-4453-BEA8-52B9CB91858E}"/>
          </ac:spMkLst>
        </pc:spChg>
        <pc:spChg chg="add del mod">
          <ac:chgData name="Jared Ostmeyer" userId="14c2a26e-6770-4957-ba92-de760a629e02" providerId="ADAL" clId="{F17B5E7D-3F08-476B-931C-1525C46325ED}" dt="2019-11-05T20:58:54.095" v="376" actId="478"/>
          <ac:spMkLst>
            <pc:docMk/>
            <pc:sldMk cId="2400775455" sldId="256"/>
            <ac:spMk id="431" creationId="{C62DC33D-BC76-4CE2-A4B4-E653A791FB13}"/>
          </ac:spMkLst>
        </pc:spChg>
        <pc:spChg chg="add del mod">
          <ac:chgData name="Jared Ostmeyer" userId="14c2a26e-6770-4957-ba92-de760a629e02" providerId="ADAL" clId="{F17B5E7D-3F08-476B-931C-1525C46325ED}" dt="2019-11-05T20:58:54.095" v="376" actId="478"/>
          <ac:spMkLst>
            <pc:docMk/>
            <pc:sldMk cId="2400775455" sldId="256"/>
            <ac:spMk id="432" creationId="{522A4CFA-1166-42C7-841D-EC0C62BF8B9B}"/>
          </ac:spMkLst>
        </pc:spChg>
        <pc:spChg chg="add del mod">
          <ac:chgData name="Jared Ostmeyer" userId="14c2a26e-6770-4957-ba92-de760a629e02" providerId="ADAL" clId="{F17B5E7D-3F08-476B-931C-1525C46325ED}" dt="2019-11-05T20:58:54.095" v="376" actId="478"/>
          <ac:spMkLst>
            <pc:docMk/>
            <pc:sldMk cId="2400775455" sldId="256"/>
            <ac:spMk id="433" creationId="{8316C1B5-845D-4DFA-9DB7-447A53FFF088}"/>
          </ac:spMkLst>
        </pc:spChg>
        <pc:spChg chg="add del mod">
          <ac:chgData name="Jared Ostmeyer" userId="14c2a26e-6770-4957-ba92-de760a629e02" providerId="ADAL" clId="{F17B5E7D-3F08-476B-931C-1525C46325ED}" dt="2019-11-05T20:58:54.095" v="376" actId="478"/>
          <ac:spMkLst>
            <pc:docMk/>
            <pc:sldMk cId="2400775455" sldId="256"/>
            <ac:spMk id="434" creationId="{6757029B-0EF1-421A-B18D-8BCF78CE690E}"/>
          </ac:spMkLst>
        </pc:spChg>
        <pc:spChg chg="add del mod">
          <ac:chgData name="Jared Ostmeyer" userId="14c2a26e-6770-4957-ba92-de760a629e02" providerId="ADAL" clId="{F17B5E7D-3F08-476B-931C-1525C46325ED}" dt="2019-11-05T20:58:54.095" v="376" actId="478"/>
          <ac:spMkLst>
            <pc:docMk/>
            <pc:sldMk cId="2400775455" sldId="256"/>
            <ac:spMk id="435" creationId="{C90AEA9D-B039-4DCC-AE85-28F6F7E67E6B}"/>
          </ac:spMkLst>
        </pc:spChg>
        <pc:spChg chg="add del mod">
          <ac:chgData name="Jared Ostmeyer" userId="14c2a26e-6770-4957-ba92-de760a629e02" providerId="ADAL" clId="{F17B5E7D-3F08-476B-931C-1525C46325ED}" dt="2019-11-05T20:58:54.095" v="376" actId="478"/>
          <ac:spMkLst>
            <pc:docMk/>
            <pc:sldMk cId="2400775455" sldId="256"/>
            <ac:spMk id="436" creationId="{793DB698-C9AC-4AD5-A4D7-CAC2C198B249}"/>
          </ac:spMkLst>
        </pc:spChg>
        <pc:spChg chg="mod">
          <ac:chgData name="Jared Ostmeyer" userId="14c2a26e-6770-4957-ba92-de760a629e02" providerId="ADAL" clId="{F17B5E7D-3F08-476B-931C-1525C46325ED}" dt="2019-11-05T21:20:09.347" v="844" actId="20577"/>
          <ac:spMkLst>
            <pc:docMk/>
            <pc:sldMk cId="2400775455" sldId="256"/>
            <ac:spMk id="454" creationId="{D7B7D808-1B73-48E6-B521-7AB3E5B74B4B}"/>
          </ac:spMkLst>
        </pc:spChg>
        <pc:spChg chg="mod">
          <ac:chgData name="Jared Ostmeyer" userId="14c2a26e-6770-4957-ba92-de760a629e02" providerId="ADAL" clId="{F17B5E7D-3F08-476B-931C-1525C46325ED}" dt="2019-11-05T21:20:12.311" v="846" actId="20577"/>
          <ac:spMkLst>
            <pc:docMk/>
            <pc:sldMk cId="2400775455" sldId="256"/>
            <ac:spMk id="460" creationId="{FBF2D869-89EE-4AAB-8019-01502D5060D3}"/>
          </ac:spMkLst>
        </pc:spChg>
        <pc:spChg chg="mod">
          <ac:chgData name="Jared Ostmeyer" userId="14c2a26e-6770-4957-ba92-de760a629e02" providerId="ADAL" clId="{F17B5E7D-3F08-476B-931C-1525C46325ED}" dt="2019-11-05T21:20:15.501" v="848" actId="20577"/>
          <ac:spMkLst>
            <pc:docMk/>
            <pc:sldMk cId="2400775455" sldId="256"/>
            <ac:spMk id="463" creationId="{528C3A20-5755-4C40-9325-B7E71B729841}"/>
          </ac:spMkLst>
        </pc:spChg>
        <pc:spChg chg="mod">
          <ac:chgData name="Jared Ostmeyer" userId="14c2a26e-6770-4957-ba92-de760a629e02" providerId="ADAL" clId="{F17B5E7D-3F08-476B-931C-1525C46325ED}" dt="2019-11-05T20:59:30.711" v="394" actId="6549"/>
          <ac:spMkLst>
            <pc:docMk/>
            <pc:sldMk cId="2400775455" sldId="256"/>
            <ac:spMk id="466" creationId="{F3AC263F-A1AB-4FBA-AD7B-3626B569B49E}"/>
          </ac:spMkLst>
        </pc:spChg>
        <pc:spChg chg="mod">
          <ac:chgData name="Jared Ostmeyer" userId="14c2a26e-6770-4957-ba92-de760a629e02" providerId="ADAL" clId="{F17B5E7D-3F08-476B-931C-1525C46325ED}" dt="2019-11-05T21:20:05.910" v="842"/>
          <ac:spMkLst>
            <pc:docMk/>
            <pc:sldMk cId="2400775455" sldId="256"/>
            <ac:spMk id="469" creationId="{E49AC9D7-6811-4D2C-AC82-2338C8C37097}"/>
          </ac:spMkLst>
        </pc:spChg>
        <pc:spChg chg="mod">
          <ac:chgData name="Jared Ostmeyer" userId="14c2a26e-6770-4957-ba92-de760a629e02" providerId="ADAL" clId="{F17B5E7D-3F08-476B-931C-1525C46325ED}" dt="2019-11-05T21:05:28.781" v="489" actId="255"/>
          <ac:spMkLst>
            <pc:docMk/>
            <pc:sldMk cId="2400775455" sldId="256"/>
            <ac:spMk id="472" creationId="{A4891E5C-0628-4D4A-B3A8-844ED63DEB15}"/>
          </ac:spMkLst>
        </pc:spChg>
        <pc:spChg chg="mod">
          <ac:chgData name="Jared Ostmeyer" userId="14c2a26e-6770-4957-ba92-de760a629e02" providerId="ADAL" clId="{F17B5E7D-3F08-476B-931C-1525C46325ED}" dt="2019-11-05T21:09:44.051" v="559" actId="20577"/>
          <ac:spMkLst>
            <pc:docMk/>
            <pc:sldMk cId="2400775455" sldId="256"/>
            <ac:spMk id="490" creationId="{7B1FD457-8A07-47AD-A6BB-C2FDB9580EC5}"/>
          </ac:spMkLst>
        </pc:spChg>
        <pc:spChg chg="mod">
          <ac:chgData name="Jared Ostmeyer" userId="14c2a26e-6770-4957-ba92-de760a629e02" providerId="ADAL" clId="{F17B5E7D-3F08-476B-931C-1525C46325ED}" dt="2019-11-05T21:10:36.561" v="592" actId="947"/>
          <ac:spMkLst>
            <pc:docMk/>
            <pc:sldMk cId="2400775455" sldId="256"/>
            <ac:spMk id="493" creationId="{BD78450F-868E-4A58-806C-53805C7F48B5}"/>
          </ac:spMkLst>
        </pc:spChg>
        <pc:spChg chg="add del mod">
          <ac:chgData name="Jared Ostmeyer" userId="14c2a26e-6770-4957-ba92-de760a629e02" providerId="ADAL" clId="{F17B5E7D-3F08-476B-931C-1525C46325ED}" dt="2019-11-05T21:20:23.873" v="849" actId="478"/>
          <ac:spMkLst>
            <pc:docMk/>
            <pc:sldMk cId="2400775455" sldId="256"/>
            <ac:spMk id="494" creationId="{082403DE-5491-4D26-A3B5-578BE21BF525}"/>
          </ac:spMkLst>
        </pc:spChg>
        <pc:spChg chg="add del mod">
          <ac:chgData name="Jared Ostmeyer" userId="14c2a26e-6770-4957-ba92-de760a629e02" providerId="ADAL" clId="{F17B5E7D-3F08-476B-931C-1525C46325ED}" dt="2019-11-05T21:16:39.663" v="781" actId="478"/>
          <ac:spMkLst>
            <pc:docMk/>
            <pc:sldMk cId="2400775455" sldId="256"/>
            <ac:spMk id="495" creationId="{5897E8C5-2AEF-493D-896B-3D7E887DBAF0}"/>
          </ac:spMkLst>
        </pc:spChg>
        <pc:spChg chg="add del mod">
          <ac:chgData name="Jared Ostmeyer" userId="14c2a26e-6770-4957-ba92-de760a629e02" providerId="ADAL" clId="{F17B5E7D-3F08-476B-931C-1525C46325ED}" dt="2019-11-05T21:19:26.546" v="836" actId="478"/>
          <ac:spMkLst>
            <pc:docMk/>
            <pc:sldMk cId="2400775455" sldId="256"/>
            <ac:spMk id="496" creationId="{FC16DB4D-689D-48A6-B9D8-471E554E075F}"/>
          </ac:spMkLst>
        </pc:spChg>
        <pc:spChg chg="add del mod">
          <ac:chgData name="Jared Ostmeyer" userId="14c2a26e-6770-4957-ba92-de760a629e02" providerId="ADAL" clId="{F17B5E7D-3F08-476B-931C-1525C46325ED}" dt="2019-11-05T21:20:23.873" v="849" actId="478"/>
          <ac:spMkLst>
            <pc:docMk/>
            <pc:sldMk cId="2400775455" sldId="256"/>
            <ac:spMk id="497" creationId="{6A889F2C-0E4E-469D-8C1F-9BECAAD4998E}"/>
          </ac:spMkLst>
        </pc:spChg>
        <pc:spChg chg="add del mod">
          <ac:chgData name="Jared Ostmeyer" userId="14c2a26e-6770-4957-ba92-de760a629e02" providerId="ADAL" clId="{F17B5E7D-3F08-476B-931C-1525C46325ED}" dt="2019-11-05T21:20:23.873" v="849" actId="478"/>
          <ac:spMkLst>
            <pc:docMk/>
            <pc:sldMk cId="2400775455" sldId="256"/>
            <ac:spMk id="498" creationId="{61B402FD-AAC5-48A0-9D55-3E9E4BE33BF2}"/>
          </ac:spMkLst>
        </pc:spChg>
        <pc:spChg chg="mod">
          <ac:chgData name="Jared Ostmeyer" userId="14c2a26e-6770-4957-ba92-de760a629e02" providerId="ADAL" clId="{F17B5E7D-3F08-476B-931C-1525C46325ED}" dt="2019-11-05T21:14:35.673" v="736" actId="20577"/>
          <ac:spMkLst>
            <pc:docMk/>
            <pc:sldMk cId="2400775455" sldId="256"/>
            <ac:spMk id="501" creationId="{99B48BC5-8739-4D9B-B7B8-F8A592908A7A}"/>
          </ac:spMkLst>
        </pc:spChg>
        <pc:spChg chg="add del">
          <ac:chgData name="Jared Ostmeyer" userId="14c2a26e-6770-4957-ba92-de760a629e02" providerId="ADAL" clId="{F17B5E7D-3F08-476B-931C-1525C46325ED}" dt="2019-11-05T21:20:23.873" v="849" actId="478"/>
          <ac:spMkLst>
            <pc:docMk/>
            <pc:sldMk cId="2400775455" sldId="256"/>
            <ac:spMk id="502" creationId="{E649E0E4-89EC-41BC-8A34-B9C03C6BC73A}"/>
          </ac:spMkLst>
        </pc:spChg>
        <pc:spChg chg="add del mod">
          <ac:chgData name="Jared Ostmeyer" userId="14c2a26e-6770-4957-ba92-de760a629e02" providerId="ADAL" clId="{F17B5E7D-3F08-476B-931C-1525C46325ED}" dt="2019-11-05T21:19:26.546" v="836" actId="478"/>
          <ac:spMkLst>
            <pc:docMk/>
            <pc:sldMk cId="2400775455" sldId="256"/>
            <ac:spMk id="503" creationId="{8017132D-C5A1-4E29-BE15-6DDDFA80E94C}"/>
          </ac:spMkLst>
        </pc:spChg>
        <pc:spChg chg="mod">
          <ac:chgData name="Jared Ostmeyer" userId="14c2a26e-6770-4957-ba92-de760a629e02" providerId="ADAL" clId="{F17B5E7D-3F08-476B-931C-1525C46325ED}" dt="2019-11-05T21:18:53.068" v="823" actId="947"/>
          <ac:spMkLst>
            <pc:docMk/>
            <pc:sldMk cId="2400775455" sldId="256"/>
            <ac:spMk id="506" creationId="{C19DB12A-68F2-4822-8277-942FABE27072}"/>
          </ac:spMkLst>
        </pc:spChg>
        <pc:spChg chg="add mod">
          <ac:chgData name="Jared Ostmeyer" userId="14c2a26e-6770-4957-ba92-de760a629e02" providerId="ADAL" clId="{F17B5E7D-3F08-476B-931C-1525C46325ED}" dt="2019-11-05T21:21:48.694" v="875" actId="554"/>
          <ac:spMkLst>
            <pc:docMk/>
            <pc:sldMk cId="2400775455" sldId="256"/>
            <ac:spMk id="507" creationId="{CC94826B-F013-416C-8301-540B4350174D}"/>
          </ac:spMkLst>
        </pc:spChg>
        <pc:spChg chg="add mod">
          <ac:chgData name="Jared Ostmeyer" userId="14c2a26e-6770-4957-ba92-de760a629e02" providerId="ADAL" clId="{F17B5E7D-3F08-476B-931C-1525C46325ED}" dt="2019-11-05T22:04:06.857" v="1025" actId="1076"/>
          <ac:spMkLst>
            <pc:docMk/>
            <pc:sldMk cId="2400775455" sldId="256"/>
            <ac:spMk id="508" creationId="{98CFE2B3-8171-4A26-879E-3E5B10EB7980}"/>
          </ac:spMkLst>
        </pc:spChg>
        <pc:spChg chg="add mod">
          <ac:chgData name="Jared Ostmeyer" userId="14c2a26e-6770-4957-ba92-de760a629e02" providerId="ADAL" clId="{F17B5E7D-3F08-476B-931C-1525C46325ED}" dt="2019-11-05T22:04:06.857" v="1025" actId="1076"/>
          <ac:spMkLst>
            <pc:docMk/>
            <pc:sldMk cId="2400775455" sldId="256"/>
            <ac:spMk id="509" creationId="{60CA996C-3962-498B-BFBD-C4F799E05E7D}"/>
          </ac:spMkLst>
        </pc:spChg>
        <pc:spChg chg="add del mod">
          <ac:chgData name="Jared Ostmeyer" userId="14c2a26e-6770-4957-ba92-de760a629e02" providerId="ADAL" clId="{F17B5E7D-3F08-476B-931C-1525C46325ED}" dt="2019-11-05T21:22:48.285" v="880" actId="478"/>
          <ac:spMkLst>
            <pc:docMk/>
            <pc:sldMk cId="2400775455" sldId="256"/>
            <ac:spMk id="510" creationId="{1AC7A454-3844-46B0-8F53-AA92BC2D88BE}"/>
          </ac:spMkLst>
        </pc:spChg>
        <pc:spChg chg="mod ord topLvl">
          <ac:chgData name="Jared Ostmeyer" userId="14c2a26e-6770-4957-ba92-de760a629e02" providerId="ADAL" clId="{F17B5E7D-3F08-476B-931C-1525C46325ED}" dt="2019-11-05T21:24:46.326" v="913" actId="164"/>
          <ac:spMkLst>
            <pc:docMk/>
            <pc:sldMk cId="2400775455" sldId="256"/>
            <ac:spMk id="512" creationId="{D76B148B-7BB8-41AD-A957-62330AA3B749}"/>
          </ac:spMkLst>
        </pc:spChg>
        <pc:spChg chg="mod ord topLvl">
          <ac:chgData name="Jared Ostmeyer" userId="14c2a26e-6770-4957-ba92-de760a629e02" providerId="ADAL" clId="{F17B5E7D-3F08-476B-931C-1525C46325ED}" dt="2019-11-05T21:24:46.326" v="913" actId="164"/>
          <ac:spMkLst>
            <pc:docMk/>
            <pc:sldMk cId="2400775455" sldId="256"/>
            <ac:spMk id="513" creationId="{5969FA63-CB04-464E-B7D6-8DDC3A56B105}"/>
          </ac:spMkLst>
        </pc:spChg>
        <pc:spChg chg="mod ord topLvl">
          <ac:chgData name="Jared Ostmeyer" userId="14c2a26e-6770-4957-ba92-de760a629e02" providerId="ADAL" clId="{F17B5E7D-3F08-476B-931C-1525C46325ED}" dt="2019-11-05T21:24:46.326" v="913" actId="164"/>
          <ac:spMkLst>
            <pc:docMk/>
            <pc:sldMk cId="2400775455" sldId="256"/>
            <ac:spMk id="515" creationId="{2112B905-1715-4148-88AD-6EEE3F3FCAA6}"/>
          </ac:spMkLst>
        </pc:spChg>
        <pc:spChg chg="mod ord topLvl">
          <ac:chgData name="Jared Ostmeyer" userId="14c2a26e-6770-4957-ba92-de760a629e02" providerId="ADAL" clId="{F17B5E7D-3F08-476B-931C-1525C46325ED}" dt="2019-11-05T21:24:46.326" v="913" actId="164"/>
          <ac:spMkLst>
            <pc:docMk/>
            <pc:sldMk cId="2400775455" sldId="256"/>
            <ac:spMk id="516" creationId="{42CAB46B-0A29-48D6-B499-034321F60319}"/>
          </ac:spMkLst>
        </pc:spChg>
        <pc:spChg chg="mod ord topLvl">
          <ac:chgData name="Jared Ostmeyer" userId="14c2a26e-6770-4957-ba92-de760a629e02" providerId="ADAL" clId="{F17B5E7D-3F08-476B-931C-1525C46325ED}" dt="2019-11-05T21:24:46.326" v="913" actId="164"/>
          <ac:spMkLst>
            <pc:docMk/>
            <pc:sldMk cId="2400775455" sldId="256"/>
            <ac:spMk id="518" creationId="{F0EEBF40-E285-4BB0-82E8-83B3C3148C7C}"/>
          </ac:spMkLst>
        </pc:spChg>
        <pc:spChg chg="mod ord topLvl">
          <ac:chgData name="Jared Ostmeyer" userId="14c2a26e-6770-4957-ba92-de760a629e02" providerId="ADAL" clId="{F17B5E7D-3F08-476B-931C-1525C46325ED}" dt="2019-11-05T21:24:46.326" v="913" actId="164"/>
          <ac:spMkLst>
            <pc:docMk/>
            <pc:sldMk cId="2400775455" sldId="256"/>
            <ac:spMk id="519" creationId="{F5FABF02-8BAF-4FC0-BDCA-417B9B7C55AB}"/>
          </ac:spMkLst>
        </pc:spChg>
        <pc:spChg chg="mod ord topLvl">
          <ac:chgData name="Jared Ostmeyer" userId="14c2a26e-6770-4957-ba92-de760a629e02" providerId="ADAL" clId="{F17B5E7D-3F08-476B-931C-1525C46325ED}" dt="2019-11-05T21:24:46.326" v="913" actId="164"/>
          <ac:spMkLst>
            <pc:docMk/>
            <pc:sldMk cId="2400775455" sldId="256"/>
            <ac:spMk id="521" creationId="{5861A241-DC47-4F1B-B7DE-1E9441CA601A}"/>
          </ac:spMkLst>
        </pc:spChg>
        <pc:spChg chg="mod ord topLvl">
          <ac:chgData name="Jared Ostmeyer" userId="14c2a26e-6770-4957-ba92-de760a629e02" providerId="ADAL" clId="{F17B5E7D-3F08-476B-931C-1525C46325ED}" dt="2019-11-05T21:24:46.326" v="913" actId="164"/>
          <ac:spMkLst>
            <pc:docMk/>
            <pc:sldMk cId="2400775455" sldId="256"/>
            <ac:spMk id="522" creationId="{CD851A7E-8335-4B93-9962-A9C282716512}"/>
          </ac:spMkLst>
        </pc:spChg>
        <pc:spChg chg="mod ord topLvl">
          <ac:chgData name="Jared Ostmeyer" userId="14c2a26e-6770-4957-ba92-de760a629e02" providerId="ADAL" clId="{F17B5E7D-3F08-476B-931C-1525C46325ED}" dt="2019-11-05T21:24:46.326" v="913" actId="164"/>
          <ac:spMkLst>
            <pc:docMk/>
            <pc:sldMk cId="2400775455" sldId="256"/>
            <ac:spMk id="524" creationId="{7221A94B-4950-4BB7-B9DC-C606BE02B4D2}"/>
          </ac:spMkLst>
        </pc:spChg>
        <pc:spChg chg="mod ord topLvl">
          <ac:chgData name="Jared Ostmeyer" userId="14c2a26e-6770-4957-ba92-de760a629e02" providerId="ADAL" clId="{F17B5E7D-3F08-476B-931C-1525C46325ED}" dt="2019-11-05T21:24:46.326" v="913" actId="164"/>
          <ac:spMkLst>
            <pc:docMk/>
            <pc:sldMk cId="2400775455" sldId="256"/>
            <ac:spMk id="525" creationId="{33134655-014E-454E-B7BC-31840EA24578}"/>
          </ac:spMkLst>
        </pc:spChg>
        <pc:spChg chg="mod ord topLvl">
          <ac:chgData name="Jared Ostmeyer" userId="14c2a26e-6770-4957-ba92-de760a629e02" providerId="ADAL" clId="{F17B5E7D-3F08-476B-931C-1525C46325ED}" dt="2019-11-05T21:24:46.326" v="913" actId="164"/>
          <ac:spMkLst>
            <pc:docMk/>
            <pc:sldMk cId="2400775455" sldId="256"/>
            <ac:spMk id="527" creationId="{32A8D814-AFCF-450D-A472-6657D4626159}"/>
          </ac:spMkLst>
        </pc:spChg>
        <pc:spChg chg="mod ord topLvl">
          <ac:chgData name="Jared Ostmeyer" userId="14c2a26e-6770-4957-ba92-de760a629e02" providerId="ADAL" clId="{F17B5E7D-3F08-476B-931C-1525C46325ED}" dt="2019-11-05T21:24:46.326" v="913" actId="164"/>
          <ac:spMkLst>
            <pc:docMk/>
            <pc:sldMk cId="2400775455" sldId="256"/>
            <ac:spMk id="528" creationId="{B0E073E4-70C4-46DE-87CD-076FCE4370DB}"/>
          </ac:spMkLst>
        </pc:spChg>
        <pc:spChg chg="add">
          <ac:chgData name="Jared Ostmeyer" userId="14c2a26e-6770-4957-ba92-de760a629e02" providerId="ADAL" clId="{F17B5E7D-3F08-476B-931C-1525C46325ED}" dt="2019-11-05T21:27:05.256" v="919"/>
          <ac:spMkLst>
            <pc:docMk/>
            <pc:sldMk cId="2400775455" sldId="256"/>
            <ac:spMk id="568" creationId="{F44D3BDC-9E43-409F-BCB5-AE6D2A011D62}"/>
          </ac:spMkLst>
        </pc:spChg>
        <pc:spChg chg="add mod">
          <ac:chgData name="Jared Ostmeyer" userId="14c2a26e-6770-4957-ba92-de760a629e02" providerId="ADAL" clId="{F17B5E7D-3F08-476B-931C-1525C46325ED}" dt="2019-11-05T22:04:06.857" v="1025" actId="1076"/>
          <ac:spMkLst>
            <pc:docMk/>
            <pc:sldMk cId="2400775455" sldId="256"/>
            <ac:spMk id="569" creationId="{B342F4CA-68FB-4754-9431-B6F9AC909949}"/>
          </ac:spMkLst>
        </pc:spChg>
        <pc:spChg chg="add del">
          <ac:chgData name="Jared Ostmeyer" userId="14c2a26e-6770-4957-ba92-de760a629e02" providerId="ADAL" clId="{F17B5E7D-3F08-476B-931C-1525C46325ED}" dt="2019-11-05T21:27:23.119" v="926"/>
          <ac:spMkLst>
            <pc:docMk/>
            <pc:sldMk cId="2400775455" sldId="256"/>
            <ac:spMk id="570" creationId="{D880331F-ECAE-4086-890C-5CA96AC99E0B}"/>
          </ac:spMkLst>
        </pc:spChg>
        <pc:spChg chg="add del">
          <ac:chgData name="Jared Ostmeyer" userId="14c2a26e-6770-4957-ba92-de760a629e02" providerId="ADAL" clId="{F17B5E7D-3F08-476B-931C-1525C46325ED}" dt="2019-11-05T21:27:23.119" v="926"/>
          <ac:spMkLst>
            <pc:docMk/>
            <pc:sldMk cId="2400775455" sldId="256"/>
            <ac:spMk id="571" creationId="{CAA5A5C0-D106-4BD9-AB20-1BACD485E811}"/>
          </ac:spMkLst>
        </pc:spChg>
        <pc:spChg chg="add del mod">
          <ac:chgData name="Jared Ostmeyer" userId="14c2a26e-6770-4957-ba92-de760a629e02" providerId="ADAL" clId="{F17B5E7D-3F08-476B-931C-1525C46325ED}" dt="2019-11-05T22:03:11.956" v="996" actId="478"/>
          <ac:spMkLst>
            <pc:docMk/>
            <pc:sldMk cId="2400775455" sldId="256"/>
            <ac:spMk id="572" creationId="{CEC8AF67-3EE1-42E6-99EE-EAFB252F0ECC}"/>
          </ac:spMkLst>
        </pc:spChg>
        <pc:grpChg chg="add del mod">
          <ac:chgData name="Jared Ostmeyer" userId="14c2a26e-6770-4957-ba92-de760a629e02" providerId="ADAL" clId="{F17B5E7D-3F08-476B-931C-1525C46325ED}" dt="2019-11-05T20:54:55.344" v="208" actId="478"/>
          <ac:grpSpMkLst>
            <pc:docMk/>
            <pc:sldMk cId="2400775455" sldId="256"/>
            <ac:grpSpMk id="4" creationId="{8C04D8E8-9FB4-4D79-B7A2-2EFFBBDEFA39}"/>
          </ac:grpSpMkLst>
        </pc:grpChg>
        <pc:grpChg chg="add mod">
          <ac:chgData name="Jared Ostmeyer" userId="14c2a26e-6770-4957-ba92-de760a629e02" providerId="ADAL" clId="{F17B5E7D-3F08-476B-931C-1525C46325ED}" dt="2019-11-05T20:56:52.201" v="278" actId="164"/>
          <ac:grpSpMkLst>
            <pc:docMk/>
            <pc:sldMk cId="2400775455" sldId="256"/>
            <ac:grpSpMk id="5" creationId="{1DDBECC8-0A85-4C78-A065-9453C8430F9E}"/>
          </ac:grpSpMkLst>
        </pc:grpChg>
        <pc:grpChg chg="add del mod">
          <ac:chgData name="Jared Ostmeyer" userId="14c2a26e-6770-4957-ba92-de760a629e02" providerId="ADAL" clId="{F17B5E7D-3F08-476B-931C-1525C46325ED}" dt="2019-11-05T21:23:04.187" v="881" actId="165"/>
          <ac:grpSpMkLst>
            <pc:docMk/>
            <pc:sldMk cId="2400775455" sldId="256"/>
            <ac:grpSpMk id="6" creationId="{6A05708E-AFA7-4BF0-B0F1-91024E7057B1}"/>
          </ac:grpSpMkLst>
        </pc:grpChg>
        <pc:grpChg chg="add mod">
          <ac:chgData name="Jared Ostmeyer" userId="14c2a26e-6770-4957-ba92-de760a629e02" providerId="ADAL" clId="{F17B5E7D-3F08-476B-931C-1525C46325ED}" dt="2019-11-05T21:24:46.326" v="913" actId="164"/>
          <ac:grpSpMkLst>
            <pc:docMk/>
            <pc:sldMk cId="2400775455" sldId="256"/>
            <ac:grpSpMk id="11" creationId="{820EF137-3FA4-47AD-B6CC-F3FDE946749E}"/>
          </ac:grpSpMkLst>
        </pc:grpChg>
        <pc:grpChg chg="add del mod">
          <ac:chgData name="Jared Ostmeyer" userId="14c2a26e-6770-4957-ba92-de760a629e02" providerId="ADAL" clId="{F17B5E7D-3F08-476B-931C-1525C46325ED}" dt="2019-11-05T20:50:01.025" v="73" actId="478"/>
          <ac:grpSpMkLst>
            <pc:docMk/>
            <pc:sldMk cId="2400775455" sldId="256"/>
            <ac:grpSpMk id="128" creationId="{50DF027E-D639-44C2-B939-6BBE085A951F}"/>
          </ac:grpSpMkLst>
        </pc:grpChg>
        <pc:grpChg chg="add del mod">
          <ac:chgData name="Jared Ostmeyer" userId="14c2a26e-6770-4957-ba92-de760a629e02" providerId="ADAL" clId="{F17B5E7D-3F08-476B-931C-1525C46325ED}" dt="2019-11-05T20:55:28.065" v="239" actId="478"/>
          <ac:grpSpMkLst>
            <pc:docMk/>
            <pc:sldMk cId="2400775455" sldId="256"/>
            <ac:grpSpMk id="132" creationId="{BA7E69B4-094C-4B53-8C32-52429A8D82CF}"/>
          </ac:grpSpMkLst>
        </pc:grpChg>
        <pc:grpChg chg="add del mod">
          <ac:chgData name="Jared Ostmeyer" userId="14c2a26e-6770-4957-ba92-de760a629e02" providerId="ADAL" clId="{F17B5E7D-3F08-476B-931C-1525C46325ED}" dt="2019-11-05T20:55:28.065" v="239" actId="478"/>
          <ac:grpSpMkLst>
            <pc:docMk/>
            <pc:sldMk cId="2400775455" sldId="256"/>
            <ac:grpSpMk id="135" creationId="{2EDD9149-B0EB-4C7E-B771-ED731E1B8611}"/>
          </ac:grpSpMkLst>
        </pc:grpChg>
        <pc:grpChg chg="add del mod">
          <ac:chgData name="Jared Ostmeyer" userId="14c2a26e-6770-4957-ba92-de760a629e02" providerId="ADAL" clId="{F17B5E7D-3F08-476B-931C-1525C46325ED}" dt="2019-11-05T20:55:28.065" v="239" actId="478"/>
          <ac:grpSpMkLst>
            <pc:docMk/>
            <pc:sldMk cId="2400775455" sldId="256"/>
            <ac:grpSpMk id="138" creationId="{6CCB7D52-0DCB-4D36-B7CD-B4EA9701369D}"/>
          </ac:grpSpMkLst>
        </pc:grpChg>
        <pc:grpChg chg="add del mod">
          <ac:chgData name="Jared Ostmeyer" userId="14c2a26e-6770-4957-ba92-de760a629e02" providerId="ADAL" clId="{F17B5E7D-3F08-476B-931C-1525C46325ED}" dt="2019-11-05T20:55:28.065" v="239" actId="478"/>
          <ac:grpSpMkLst>
            <pc:docMk/>
            <pc:sldMk cId="2400775455" sldId="256"/>
            <ac:grpSpMk id="141" creationId="{9DA22E7C-3DE1-4BE8-9F69-CE8204FEC0E5}"/>
          </ac:grpSpMkLst>
        </pc:grpChg>
        <pc:grpChg chg="add del mod">
          <ac:chgData name="Jared Ostmeyer" userId="14c2a26e-6770-4957-ba92-de760a629e02" providerId="ADAL" clId="{F17B5E7D-3F08-476B-931C-1525C46325ED}" dt="2019-11-05T20:55:28.065" v="239" actId="478"/>
          <ac:grpSpMkLst>
            <pc:docMk/>
            <pc:sldMk cId="2400775455" sldId="256"/>
            <ac:grpSpMk id="144" creationId="{41965FA8-9535-4CC4-81A0-8EB6F9F9F8E1}"/>
          </ac:grpSpMkLst>
        </pc:grpChg>
        <pc:grpChg chg="add del mod">
          <ac:chgData name="Jared Ostmeyer" userId="14c2a26e-6770-4957-ba92-de760a629e02" providerId="ADAL" clId="{F17B5E7D-3F08-476B-931C-1525C46325ED}" dt="2019-11-05T20:55:28.065" v="239" actId="478"/>
          <ac:grpSpMkLst>
            <pc:docMk/>
            <pc:sldMk cId="2400775455" sldId="256"/>
            <ac:grpSpMk id="147" creationId="{08959834-DAD3-4FF2-9B5F-5A80EC79DD98}"/>
          </ac:grpSpMkLst>
        </pc:grpChg>
        <pc:grpChg chg="add del mod">
          <ac:chgData name="Jared Ostmeyer" userId="14c2a26e-6770-4957-ba92-de760a629e02" providerId="ADAL" clId="{F17B5E7D-3F08-476B-931C-1525C46325ED}" dt="2019-11-05T20:50:03.800" v="74" actId="478"/>
          <ac:grpSpMkLst>
            <pc:docMk/>
            <pc:sldMk cId="2400775455" sldId="256"/>
            <ac:grpSpMk id="150" creationId="{E7A4DEB9-32AF-46D5-A772-BC39DC17658C}"/>
          </ac:grpSpMkLst>
        </pc:grpChg>
        <pc:grpChg chg="add del mod">
          <ac:chgData name="Jared Ostmeyer" userId="14c2a26e-6770-4957-ba92-de760a629e02" providerId="ADAL" clId="{F17B5E7D-3F08-476B-931C-1525C46325ED}" dt="2019-11-05T20:55:28.065" v="239" actId="478"/>
          <ac:grpSpMkLst>
            <pc:docMk/>
            <pc:sldMk cId="2400775455" sldId="256"/>
            <ac:grpSpMk id="153" creationId="{49168CC3-B4D8-4803-B39D-4A474C1822F6}"/>
          </ac:grpSpMkLst>
        </pc:grpChg>
        <pc:grpChg chg="add del mod">
          <ac:chgData name="Jared Ostmeyer" userId="14c2a26e-6770-4957-ba92-de760a629e02" providerId="ADAL" clId="{F17B5E7D-3F08-476B-931C-1525C46325ED}" dt="2019-11-05T20:55:28.065" v="239" actId="478"/>
          <ac:grpSpMkLst>
            <pc:docMk/>
            <pc:sldMk cId="2400775455" sldId="256"/>
            <ac:grpSpMk id="156" creationId="{3C45CC20-7FFC-44FF-8A99-951FCDB18A77}"/>
          </ac:grpSpMkLst>
        </pc:grpChg>
        <pc:grpChg chg="add del mod">
          <ac:chgData name="Jared Ostmeyer" userId="14c2a26e-6770-4957-ba92-de760a629e02" providerId="ADAL" clId="{F17B5E7D-3F08-476B-931C-1525C46325ED}" dt="2019-11-05T20:55:28.065" v="239" actId="478"/>
          <ac:grpSpMkLst>
            <pc:docMk/>
            <pc:sldMk cId="2400775455" sldId="256"/>
            <ac:grpSpMk id="159" creationId="{C46DE41B-39B8-48E8-BA0C-E32A1D2A1CF7}"/>
          </ac:grpSpMkLst>
        </pc:grpChg>
        <pc:grpChg chg="add del mod">
          <ac:chgData name="Jared Ostmeyer" userId="14c2a26e-6770-4957-ba92-de760a629e02" providerId="ADAL" clId="{F17B5E7D-3F08-476B-931C-1525C46325ED}" dt="2019-11-05T20:55:28.065" v="239" actId="478"/>
          <ac:grpSpMkLst>
            <pc:docMk/>
            <pc:sldMk cId="2400775455" sldId="256"/>
            <ac:grpSpMk id="162" creationId="{ABFCE489-B4D7-4879-9F43-B21398755C1B}"/>
          </ac:grpSpMkLst>
        </pc:grpChg>
        <pc:grpChg chg="add del mod">
          <ac:chgData name="Jared Ostmeyer" userId="14c2a26e-6770-4957-ba92-de760a629e02" providerId="ADAL" clId="{F17B5E7D-3F08-476B-931C-1525C46325ED}" dt="2019-11-05T20:55:28.065" v="239" actId="478"/>
          <ac:grpSpMkLst>
            <pc:docMk/>
            <pc:sldMk cId="2400775455" sldId="256"/>
            <ac:grpSpMk id="165" creationId="{F91E1D09-0736-405F-B379-4807694A837D}"/>
          </ac:grpSpMkLst>
        </pc:grpChg>
        <pc:grpChg chg="add del mod">
          <ac:chgData name="Jared Ostmeyer" userId="14c2a26e-6770-4957-ba92-de760a629e02" providerId="ADAL" clId="{F17B5E7D-3F08-476B-931C-1525C46325ED}" dt="2019-11-05T20:55:28.065" v="239" actId="478"/>
          <ac:grpSpMkLst>
            <pc:docMk/>
            <pc:sldMk cId="2400775455" sldId="256"/>
            <ac:grpSpMk id="168" creationId="{2222C8FD-0341-4C64-8D7C-6D722E6D5616}"/>
          </ac:grpSpMkLst>
        </pc:grpChg>
        <pc:grpChg chg="add del mod">
          <ac:chgData name="Jared Ostmeyer" userId="14c2a26e-6770-4957-ba92-de760a629e02" providerId="ADAL" clId="{F17B5E7D-3F08-476B-931C-1525C46325ED}" dt="2019-11-05T20:55:28.065" v="239" actId="478"/>
          <ac:grpSpMkLst>
            <pc:docMk/>
            <pc:sldMk cId="2400775455" sldId="256"/>
            <ac:grpSpMk id="171" creationId="{856EE97A-994B-4BC3-9AF5-22FA10FDA783}"/>
          </ac:grpSpMkLst>
        </pc:grpChg>
        <pc:grpChg chg="add del mod">
          <ac:chgData name="Jared Ostmeyer" userId="14c2a26e-6770-4957-ba92-de760a629e02" providerId="ADAL" clId="{F17B5E7D-3F08-476B-931C-1525C46325ED}" dt="2019-11-05T20:55:28.065" v="239" actId="478"/>
          <ac:grpSpMkLst>
            <pc:docMk/>
            <pc:sldMk cId="2400775455" sldId="256"/>
            <ac:grpSpMk id="174" creationId="{A263C071-9BB2-4A98-9DB3-38027D724F3D}"/>
          </ac:grpSpMkLst>
        </pc:grpChg>
        <pc:grpChg chg="add del mod">
          <ac:chgData name="Jared Ostmeyer" userId="14c2a26e-6770-4957-ba92-de760a629e02" providerId="ADAL" clId="{F17B5E7D-3F08-476B-931C-1525C46325ED}" dt="2019-11-05T20:55:28.065" v="239" actId="478"/>
          <ac:grpSpMkLst>
            <pc:docMk/>
            <pc:sldMk cId="2400775455" sldId="256"/>
            <ac:grpSpMk id="177" creationId="{452205BC-2471-40AE-9804-71A41ED8E557}"/>
          </ac:grpSpMkLst>
        </pc:grpChg>
        <pc:grpChg chg="add del mod">
          <ac:chgData name="Jared Ostmeyer" userId="14c2a26e-6770-4957-ba92-de760a629e02" providerId="ADAL" clId="{F17B5E7D-3F08-476B-931C-1525C46325ED}" dt="2019-11-05T20:54:55.344" v="208" actId="478"/>
          <ac:grpSpMkLst>
            <pc:docMk/>
            <pc:sldMk cId="2400775455" sldId="256"/>
            <ac:grpSpMk id="180" creationId="{D879CD23-8F36-4AE4-84C3-B94C8AD0DC53}"/>
          </ac:grpSpMkLst>
        </pc:grpChg>
        <pc:grpChg chg="add del mod">
          <ac:chgData name="Jared Ostmeyer" userId="14c2a26e-6770-4957-ba92-de760a629e02" providerId="ADAL" clId="{F17B5E7D-3F08-476B-931C-1525C46325ED}" dt="2019-11-05T20:52:02.607" v="130" actId="478"/>
          <ac:grpSpMkLst>
            <pc:docMk/>
            <pc:sldMk cId="2400775455" sldId="256"/>
            <ac:grpSpMk id="183" creationId="{1EAE5EC1-E01E-41F2-9C31-1BC95E9794BF}"/>
          </ac:grpSpMkLst>
        </pc:grpChg>
        <pc:grpChg chg="add del mod ord">
          <ac:chgData name="Jared Ostmeyer" userId="14c2a26e-6770-4957-ba92-de760a629e02" providerId="ADAL" clId="{F17B5E7D-3F08-476B-931C-1525C46325ED}" dt="2019-11-05T20:54:55.344" v="208" actId="478"/>
          <ac:grpSpMkLst>
            <pc:docMk/>
            <pc:sldMk cId="2400775455" sldId="256"/>
            <ac:grpSpMk id="186" creationId="{8D1CDDE2-7730-420D-8788-3780A24209BE}"/>
          </ac:grpSpMkLst>
        </pc:grpChg>
        <pc:grpChg chg="add del mod">
          <ac:chgData name="Jared Ostmeyer" userId="14c2a26e-6770-4957-ba92-de760a629e02" providerId="ADAL" clId="{F17B5E7D-3F08-476B-931C-1525C46325ED}" dt="2019-11-05T20:54:55.344" v="208" actId="478"/>
          <ac:grpSpMkLst>
            <pc:docMk/>
            <pc:sldMk cId="2400775455" sldId="256"/>
            <ac:grpSpMk id="189" creationId="{39F6E42E-E0B8-4516-B311-DCB180AA9490}"/>
          </ac:grpSpMkLst>
        </pc:grpChg>
        <pc:grpChg chg="add del mod">
          <ac:chgData name="Jared Ostmeyer" userId="14c2a26e-6770-4957-ba92-de760a629e02" providerId="ADAL" clId="{F17B5E7D-3F08-476B-931C-1525C46325ED}" dt="2019-11-05T20:54:55.344" v="208" actId="478"/>
          <ac:grpSpMkLst>
            <pc:docMk/>
            <pc:sldMk cId="2400775455" sldId="256"/>
            <ac:grpSpMk id="192" creationId="{59ACBD61-E18D-4758-B028-60D69306E86D}"/>
          </ac:grpSpMkLst>
        </pc:grpChg>
        <pc:grpChg chg="add del mod">
          <ac:chgData name="Jared Ostmeyer" userId="14c2a26e-6770-4957-ba92-de760a629e02" providerId="ADAL" clId="{F17B5E7D-3F08-476B-931C-1525C46325ED}" dt="2019-11-05T20:54:55.344" v="208" actId="478"/>
          <ac:grpSpMkLst>
            <pc:docMk/>
            <pc:sldMk cId="2400775455" sldId="256"/>
            <ac:grpSpMk id="195" creationId="{DA6CEF24-E64D-42C1-839D-0E4248E73C48}"/>
          </ac:grpSpMkLst>
        </pc:grpChg>
        <pc:grpChg chg="add del mod">
          <ac:chgData name="Jared Ostmeyer" userId="14c2a26e-6770-4957-ba92-de760a629e02" providerId="ADAL" clId="{F17B5E7D-3F08-476B-931C-1525C46325ED}" dt="2019-11-05T20:52:27.432" v="140" actId="165"/>
          <ac:grpSpMkLst>
            <pc:docMk/>
            <pc:sldMk cId="2400775455" sldId="256"/>
            <ac:grpSpMk id="212" creationId="{7BC9FE83-2DC0-4B8F-AA3D-98FA95FE3057}"/>
          </ac:grpSpMkLst>
        </pc:grpChg>
        <pc:grpChg chg="add del mod">
          <ac:chgData name="Jared Ostmeyer" userId="14c2a26e-6770-4957-ba92-de760a629e02" providerId="ADAL" clId="{F17B5E7D-3F08-476B-931C-1525C46325ED}" dt="2019-11-05T20:52:27.432" v="140" actId="165"/>
          <ac:grpSpMkLst>
            <pc:docMk/>
            <pc:sldMk cId="2400775455" sldId="256"/>
            <ac:grpSpMk id="215" creationId="{ED080849-D022-4EAF-B020-A817F9FF0997}"/>
          </ac:grpSpMkLst>
        </pc:grpChg>
        <pc:grpChg chg="add del mod">
          <ac:chgData name="Jared Ostmeyer" userId="14c2a26e-6770-4957-ba92-de760a629e02" providerId="ADAL" clId="{F17B5E7D-3F08-476B-931C-1525C46325ED}" dt="2019-11-05T20:52:27.432" v="140" actId="165"/>
          <ac:grpSpMkLst>
            <pc:docMk/>
            <pc:sldMk cId="2400775455" sldId="256"/>
            <ac:grpSpMk id="218" creationId="{5902E598-F822-4D48-A60D-6E0605963510}"/>
          </ac:grpSpMkLst>
        </pc:grpChg>
        <pc:grpChg chg="add del mod">
          <ac:chgData name="Jared Ostmeyer" userId="14c2a26e-6770-4957-ba92-de760a629e02" providerId="ADAL" clId="{F17B5E7D-3F08-476B-931C-1525C46325ED}" dt="2019-11-05T20:52:27.432" v="140" actId="165"/>
          <ac:grpSpMkLst>
            <pc:docMk/>
            <pc:sldMk cId="2400775455" sldId="256"/>
            <ac:grpSpMk id="221" creationId="{4357BC81-88C9-43B7-8F76-96E02917699F}"/>
          </ac:grpSpMkLst>
        </pc:grpChg>
        <pc:grpChg chg="add del mod">
          <ac:chgData name="Jared Ostmeyer" userId="14c2a26e-6770-4957-ba92-de760a629e02" providerId="ADAL" clId="{F17B5E7D-3F08-476B-931C-1525C46325ED}" dt="2019-11-05T20:52:27.432" v="140" actId="165"/>
          <ac:grpSpMkLst>
            <pc:docMk/>
            <pc:sldMk cId="2400775455" sldId="256"/>
            <ac:grpSpMk id="224" creationId="{DB57319B-A7FC-4188-8BB5-FD609B044C0C}"/>
          </ac:grpSpMkLst>
        </pc:grpChg>
        <pc:grpChg chg="add del mod">
          <ac:chgData name="Jared Ostmeyer" userId="14c2a26e-6770-4957-ba92-de760a629e02" providerId="ADAL" clId="{F17B5E7D-3F08-476B-931C-1525C46325ED}" dt="2019-11-05T20:54:55.344" v="208" actId="478"/>
          <ac:grpSpMkLst>
            <pc:docMk/>
            <pc:sldMk cId="2400775455" sldId="256"/>
            <ac:grpSpMk id="233" creationId="{5926B1EA-474F-4506-AEAC-AF56B7754846}"/>
          </ac:grpSpMkLst>
        </pc:grpChg>
        <pc:grpChg chg="add mod">
          <ac:chgData name="Jared Ostmeyer" userId="14c2a26e-6770-4957-ba92-de760a629e02" providerId="ADAL" clId="{F17B5E7D-3F08-476B-931C-1525C46325ED}" dt="2019-11-05T20:55:32.107" v="241" actId="1076"/>
          <ac:grpSpMkLst>
            <pc:docMk/>
            <pc:sldMk cId="2400775455" sldId="256"/>
            <ac:grpSpMk id="241" creationId="{74575613-DB89-4547-B71F-43AF92B05359}"/>
          </ac:grpSpMkLst>
        </pc:grpChg>
        <pc:grpChg chg="add mod">
          <ac:chgData name="Jared Ostmeyer" userId="14c2a26e-6770-4957-ba92-de760a629e02" providerId="ADAL" clId="{F17B5E7D-3F08-476B-931C-1525C46325ED}" dt="2019-11-05T20:55:32.107" v="241" actId="1076"/>
          <ac:grpSpMkLst>
            <pc:docMk/>
            <pc:sldMk cId="2400775455" sldId="256"/>
            <ac:grpSpMk id="244" creationId="{DE9A5E30-3988-4425-949F-5D998C53709C}"/>
          </ac:grpSpMkLst>
        </pc:grpChg>
        <pc:grpChg chg="add mod">
          <ac:chgData name="Jared Ostmeyer" userId="14c2a26e-6770-4957-ba92-de760a629e02" providerId="ADAL" clId="{F17B5E7D-3F08-476B-931C-1525C46325ED}" dt="2019-11-05T20:55:32.107" v="241" actId="1076"/>
          <ac:grpSpMkLst>
            <pc:docMk/>
            <pc:sldMk cId="2400775455" sldId="256"/>
            <ac:grpSpMk id="247" creationId="{63F473C7-BCA2-4DAB-9373-BD8F3B289730}"/>
          </ac:grpSpMkLst>
        </pc:grpChg>
        <pc:grpChg chg="add mod">
          <ac:chgData name="Jared Ostmeyer" userId="14c2a26e-6770-4957-ba92-de760a629e02" providerId="ADAL" clId="{F17B5E7D-3F08-476B-931C-1525C46325ED}" dt="2019-11-05T20:55:32.107" v="241" actId="1076"/>
          <ac:grpSpMkLst>
            <pc:docMk/>
            <pc:sldMk cId="2400775455" sldId="256"/>
            <ac:grpSpMk id="250" creationId="{5F5F053F-DDA6-405A-9FDE-B5CE39E050FA}"/>
          </ac:grpSpMkLst>
        </pc:grpChg>
        <pc:grpChg chg="add mod">
          <ac:chgData name="Jared Ostmeyer" userId="14c2a26e-6770-4957-ba92-de760a629e02" providerId="ADAL" clId="{F17B5E7D-3F08-476B-931C-1525C46325ED}" dt="2019-11-05T20:55:32.107" v="241" actId="1076"/>
          <ac:grpSpMkLst>
            <pc:docMk/>
            <pc:sldMk cId="2400775455" sldId="256"/>
            <ac:grpSpMk id="253" creationId="{2B90C237-2030-4F05-9F8D-6D1B02C8EBD5}"/>
          </ac:grpSpMkLst>
        </pc:grpChg>
        <pc:grpChg chg="add mod">
          <ac:chgData name="Jared Ostmeyer" userId="14c2a26e-6770-4957-ba92-de760a629e02" providerId="ADAL" clId="{F17B5E7D-3F08-476B-931C-1525C46325ED}" dt="2019-11-05T20:55:32.107" v="241" actId="1076"/>
          <ac:grpSpMkLst>
            <pc:docMk/>
            <pc:sldMk cId="2400775455" sldId="256"/>
            <ac:grpSpMk id="256" creationId="{E0E1F889-69AA-471E-B88B-61B4FC07AF58}"/>
          </ac:grpSpMkLst>
        </pc:grpChg>
        <pc:grpChg chg="add mod">
          <ac:chgData name="Jared Ostmeyer" userId="14c2a26e-6770-4957-ba92-de760a629e02" providerId="ADAL" clId="{F17B5E7D-3F08-476B-931C-1525C46325ED}" dt="2019-11-05T20:55:32.107" v="241" actId="1076"/>
          <ac:grpSpMkLst>
            <pc:docMk/>
            <pc:sldMk cId="2400775455" sldId="256"/>
            <ac:grpSpMk id="259" creationId="{11804CC7-7BC9-4B2E-973B-F58BD45BFC9B}"/>
          </ac:grpSpMkLst>
        </pc:grpChg>
        <pc:grpChg chg="add del mod">
          <ac:chgData name="Jared Ostmeyer" userId="14c2a26e-6770-4957-ba92-de760a629e02" providerId="ADAL" clId="{F17B5E7D-3F08-476B-931C-1525C46325ED}" dt="2019-11-05T20:55:55.444" v="256" actId="478"/>
          <ac:grpSpMkLst>
            <pc:docMk/>
            <pc:sldMk cId="2400775455" sldId="256"/>
            <ac:grpSpMk id="262" creationId="{0BE77D19-0736-417F-A095-5DBFAFB227F6}"/>
          </ac:grpSpMkLst>
        </pc:grpChg>
        <pc:grpChg chg="add mod">
          <ac:chgData name="Jared Ostmeyer" userId="14c2a26e-6770-4957-ba92-de760a629e02" providerId="ADAL" clId="{F17B5E7D-3F08-476B-931C-1525C46325ED}" dt="2019-11-05T20:55:51.926" v="255" actId="1038"/>
          <ac:grpSpMkLst>
            <pc:docMk/>
            <pc:sldMk cId="2400775455" sldId="256"/>
            <ac:grpSpMk id="265" creationId="{121642AF-DECB-4E88-80F6-FA3CFC8371C8}"/>
          </ac:grpSpMkLst>
        </pc:grpChg>
        <pc:grpChg chg="add mod">
          <ac:chgData name="Jared Ostmeyer" userId="14c2a26e-6770-4957-ba92-de760a629e02" providerId="ADAL" clId="{F17B5E7D-3F08-476B-931C-1525C46325ED}" dt="2019-11-05T20:55:32.107" v="241" actId="1076"/>
          <ac:grpSpMkLst>
            <pc:docMk/>
            <pc:sldMk cId="2400775455" sldId="256"/>
            <ac:grpSpMk id="268" creationId="{E75938AA-8B00-4C3C-9A15-039F8FB3A77B}"/>
          </ac:grpSpMkLst>
        </pc:grpChg>
        <pc:grpChg chg="add mod">
          <ac:chgData name="Jared Ostmeyer" userId="14c2a26e-6770-4957-ba92-de760a629e02" providerId="ADAL" clId="{F17B5E7D-3F08-476B-931C-1525C46325ED}" dt="2019-11-05T20:55:46.765" v="246" actId="1038"/>
          <ac:grpSpMkLst>
            <pc:docMk/>
            <pc:sldMk cId="2400775455" sldId="256"/>
            <ac:grpSpMk id="271" creationId="{525AE452-10FD-4498-98B1-92B390FE0845}"/>
          </ac:grpSpMkLst>
        </pc:grpChg>
        <pc:grpChg chg="add mod">
          <ac:chgData name="Jared Ostmeyer" userId="14c2a26e-6770-4957-ba92-de760a629e02" providerId="ADAL" clId="{F17B5E7D-3F08-476B-931C-1525C46325ED}" dt="2019-11-05T20:55:32.107" v="241" actId="1076"/>
          <ac:grpSpMkLst>
            <pc:docMk/>
            <pc:sldMk cId="2400775455" sldId="256"/>
            <ac:grpSpMk id="274" creationId="{AEA62A13-545E-4145-BF54-9BBF10417B80}"/>
          </ac:grpSpMkLst>
        </pc:grpChg>
        <pc:grpChg chg="add mod">
          <ac:chgData name="Jared Ostmeyer" userId="14c2a26e-6770-4957-ba92-de760a629e02" providerId="ADAL" clId="{F17B5E7D-3F08-476B-931C-1525C46325ED}" dt="2019-11-05T20:55:44.284" v="244" actId="1037"/>
          <ac:grpSpMkLst>
            <pc:docMk/>
            <pc:sldMk cId="2400775455" sldId="256"/>
            <ac:grpSpMk id="277" creationId="{A6405743-490F-4742-86D2-A4F6D0A16469}"/>
          </ac:grpSpMkLst>
        </pc:grpChg>
        <pc:grpChg chg="add mod">
          <ac:chgData name="Jared Ostmeyer" userId="14c2a26e-6770-4957-ba92-de760a629e02" providerId="ADAL" clId="{F17B5E7D-3F08-476B-931C-1525C46325ED}" dt="2019-11-05T20:55:32.107" v="241" actId="1076"/>
          <ac:grpSpMkLst>
            <pc:docMk/>
            <pc:sldMk cId="2400775455" sldId="256"/>
            <ac:grpSpMk id="280" creationId="{E5037BED-6068-4356-B45C-C1F99F98C07C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284" creationId="{96192EC7-E915-486E-A375-DE87E39B4CEA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287" creationId="{6089E725-141B-4800-A11A-6974F51BEBDE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290" creationId="{324805DB-0536-4045-A538-1D6064720A74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293" creationId="{6842FA0E-9532-48F4-A875-A0C52E84C4A6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296" creationId="{9ABEF49C-C4B3-4449-B4AD-7970C216D27D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299" creationId="{E6D905C0-B497-4E18-948D-60A69B556F91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02" creationId="{C79F188A-EB5D-4D6F-BFCE-8891F6A2B48B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05" creationId="{1E6659A0-C588-47C4-B711-9E540F940CA7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08" creationId="{DC2EE327-1BC0-4F63-926C-1ECAF54730CE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11" creationId="{4025A141-9B47-4F81-B34C-974B5810BA65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14" creationId="{0CA27705-1448-4145-B885-9088A7DE0916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17" creationId="{67BD90D7-25BA-4A1D-819C-9A6AC596F145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20" creationId="{D58B0F79-130C-4C35-BCDA-24D725299602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23" creationId="{C0BB27BF-94F4-4A97-8D3A-49AF981491DF}"/>
          </ac:grpSpMkLst>
        </pc:grpChg>
        <pc:grpChg chg="add mod">
          <ac:chgData name="Jared Ostmeyer" userId="14c2a26e-6770-4957-ba92-de760a629e02" providerId="ADAL" clId="{F17B5E7D-3F08-476B-931C-1525C46325ED}" dt="2019-11-05T20:55:48.556" v="247" actId="1037"/>
          <ac:grpSpMkLst>
            <pc:docMk/>
            <pc:sldMk cId="2400775455" sldId="256"/>
            <ac:grpSpMk id="326" creationId="{3C98392D-8C11-4090-A839-E20454AC137D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28" creationId="{2C29DA29-E54A-48D5-A6B6-94D7E568999F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31" creationId="{8DCB6CE8-8968-48C4-93E0-48E7356FE3D7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34" creationId="{EC29A71B-6C0D-491B-AB2A-C955AA0E2932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37" creationId="{7C2D2395-F2E8-456B-9221-B00AFDA6D666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40" creationId="{E6A46458-3ED5-4B43-A7D6-03B684F789F9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43" creationId="{0FDBFE32-B1F7-4022-BDD3-1AF432C024F4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46" creationId="{BFE2498B-A87F-4DB0-864C-A25FCD46AA9C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49" creationId="{87DCDAE7-8E5B-48E6-B63B-0C82B6D8BA72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52" creationId="{B0975718-2771-42C0-B09E-02F22B9DBC53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55" creationId="{FBD61B89-C28D-4083-8544-3946FB091FA2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58" creationId="{3824DAB1-A60A-4D1C-9A00-A499BF0CD5A9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61" creationId="{20E8A7E1-ACD2-4005-B24D-7F336A802057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64" creationId="{D279ECAE-B0B4-45CA-BD3E-6817011253ED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67" creationId="{5B850830-2AE5-43DB-AD76-5875B034F04B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70" creationId="{10F8B388-7505-48F8-9C5B-0544A7492C57}"/>
          </ac:grpSpMkLst>
        </pc:grpChg>
        <pc:grpChg chg="add mod">
          <ac:chgData name="Jared Ostmeyer" userId="14c2a26e-6770-4957-ba92-de760a629e02" providerId="ADAL" clId="{F17B5E7D-3F08-476B-931C-1525C46325ED}" dt="2019-11-05T21:19:30.437" v="837" actId="1076"/>
          <ac:grpSpMkLst>
            <pc:docMk/>
            <pc:sldMk cId="2400775455" sldId="256"/>
            <ac:grpSpMk id="376" creationId="{8F3D5B71-B6DE-4BB2-8013-6819C1362A3E}"/>
          </ac:grpSpMkLst>
        </pc:grpChg>
        <pc:grpChg chg="add mod">
          <ac:chgData name="Jared Ostmeyer" userId="14c2a26e-6770-4957-ba92-de760a629e02" providerId="ADAL" clId="{F17B5E7D-3F08-476B-931C-1525C46325ED}" dt="2019-11-05T21:19:30.437" v="837" actId="1076"/>
          <ac:grpSpMkLst>
            <pc:docMk/>
            <pc:sldMk cId="2400775455" sldId="256"/>
            <ac:grpSpMk id="381" creationId="{02807ADD-C61E-4CF7-A75A-6A21EE08E566}"/>
          </ac:grpSpMkLst>
        </pc:grpChg>
        <pc:grpChg chg="add mod">
          <ac:chgData name="Jared Ostmeyer" userId="14c2a26e-6770-4957-ba92-de760a629e02" providerId="ADAL" clId="{F17B5E7D-3F08-476B-931C-1525C46325ED}" dt="2019-11-05T21:19:30.437" v="837" actId="1076"/>
          <ac:grpSpMkLst>
            <pc:docMk/>
            <pc:sldMk cId="2400775455" sldId="256"/>
            <ac:grpSpMk id="385" creationId="{19C48B39-D0A9-4F0A-8E4A-25A2362B3BE3}"/>
          </ac:grpSpMkLst>
        </pc:grpChg>
        <pc:grpChg chg="add mod">
          <ac:chgData name="Jared Ostmeyer" userId="14c2a26e-6770-4957-ba92-de760a629e02" providerId="ADAL" clId="{F17B5E7D-3F08-476B-931C-1525C46325ED}" dt="2019-11-05T21:19:30.437" v="837" actId="1076"/>
          <ac:grpSpMkLst>
            <pc:docMk/>
            <pc:sldMk cId="2400775455" sldId="256"/>
            <ac:grpSpMk id="390" creationId="{7684B35D-83FC-46E1-A169-755FBC7029BE}"/>
          </ac:grpSpMkLst>
        </pc:grpChg>
        <pc:grpChg chg="add mod">
          <ac:chgData name="Jared Ostmeyer" userId="14c2a26e-6770-4957-ba92-de760a629e02" providerId="ADAL" clId="{F17B5E7D-3F08-476B-931C-1525C46325ED}" dt="2019-11-05T21:19:30.437" v="837" actId="1076"/>
          <ac:grpSpMkLst>
            <pc:docMk/>
            <pc:sldMk cId="2400775455" sldId="256"/>
            <ac:grpSpMk id="395" creationId="{D10E29EE-6E87-4DF5-8068-0F63CB6F8ABF}"/>
          </ac:grpSpMkLst>
        </pc:grpChg>
        <pc:grpChg chg="add mod">
          <ac:chgData name="Jared Ostmeyer" userId="14c2a26e-6770-4957-ba92-de760a629e02" providerId="ADAL" clId="{F17B5E7D-3F08-476B-931C-1525C46325ED}" dt="2019-11-05T21:19:30.437" v="837" actId="1076"/>
          <ac:grpSpMkLst>
            <pc:docMk/>
            <pc:sldMk cId="2400775455" sldId="256"/>
            <ac:grpSpMk id="398" creationId="{0CA36855-40B6-49B7-AE04-F83F910B80E0}"/>
          </ac:grpSpMkLst>
        </pc:grpChg>
        <pc:grpChg chg="add del mod">
          <ac:chgData name="Jared Ostmeyer" userId="14c2a26e-6770-4957-ba92-de760a629e02" providerId="ADAL" clId="{F17B5E7D-3F08-476B-931C-1525C46325ED}" dt="2019-11-05T20:56:53.258" v="279" actId="165"/>
          <ac:grpSpMkLst>
            <pc:docMk/>
            <pc:sldMk cId="2400775455" sldId="256"/>
            <ac:grpSpMk id="402" creationId="{C48F2CAB-3B7B-4CD5-AA82-0F4D4BF6A05B}"/>
          </ac:grpSpMkLst>
        </pc:grpChg>
        <pc:grpChg chg="add del mod">
          <ac:chgData name="Jared Ostmeyer" userId="14c2a26e-6770-4957-ba92-de760a629e02" providerId="ADAL" clId="{F17B5E7D-3F08-476B-931C-1525C46325ED}" dt="2019-11-05T20:56:53.258" v="279" actId="165"/>
          <ac:grpSpMkLst>
            <pc:docMk/>
            <pc:sldMk cId="2400775455" sldId="256"/>
            <ac:grpSpMk id="405" creationId="{6DFAAACE-16C3-4BA7-9C71-FEDEF7C21588}"/>
          </ac:grpSpMkLst>
        </pc:grpChg>
        <pc:grpChg chg="add del mod">
          <ac:chgData name="Jared Ostmeyer" userId="14c2a26e-6770-4957-ba92-de760a629e02" providerId="ADAL" clId="{F17B5E7D-3F08-476B-931C-1525C46325ED}" dt="2019-11-05T20:56:53.258" v="279" actId="165"/>
          <ac:grpSpMkLst>
            <pc:docMk/>
            <pc:sldMk cId="2400775455" sldId="256"/>
            <ac:grpSpMk id="408" creationId="{151C1B38-7754-4136-BBDC-9CEE5077382A}"/>
          </ac:grpSpMkLst>
        </pc:grpChg>
        <pc:grpChg chg="add del mod">
          <ac:chgData name="Jared Ostmeyer" userId="14c2a26e-6770-4957-ba92-de760a629e02" providerId="ADAL" clId="{F17B5E7D-3F08-476B-931C-1525C46325ED}" dt="2019-11-05T20:56:53.258" v="279" actId="165"/>
          <ac:grpSpMkLst>
            <pc:docMk/>
            <pc:sldMk cId="2400775455" sldId="256"/>
            <ac:grpSpMk id="411" creationId="{57ABC1BE-BA4C-4532-91BB-B11152ABF6B6}"/>
          </ac:grpSpMkLst>
        </pc:grpChg>
        <pc:grpChg chg="add del mod">
          <ac:chgData name="Jared Ostmeyer" userId="14c2a26e-6770-4957-ba92-de760a629e02" providerId="ADAL" clId="{F17B5E7D-3F08-476B-931C-1525C46325ED}" dt="2019-11-05T20:56:53.258" v="279" actId="165"/>
          <ac:grpSpMkLst>
            <pc:docMk/>
            <pc:sldMk cId="2400775455" sldId="256"/>
            <ac:grpSpMk id="414" creationId="{A39093F4-F70D-4E32-A7E8-F0F3719FB81A}"/>
          </ac:grpSpMkLst>
        </pc:grpChg>
        <pc:grpChg chg="add del mod">
          <ac:chgData name="Jared Ostmeyer" userId="14c2a26e-6770-4957-ba92-de760a629e02" providerId="ADAL" clId="{F17B5E7D-3F08-476B-931C-1525C46325ED}" dt="2019-11-05T20:56:53.258" v="279" actId="165"/>
          <ac:grpSpMkLst>
            <pc:docMk/>
            <pc:sldMk cId="2400775455" sldId="256"/>
            <ac:grpSpMk id="417" creationId="{583DE52C-F202-4ED2-B9A7-30625B2B29E0}"/>
          </ac:grpSpMkLst>
        </pc:grpChg>
        <pc:grpChg chg="add del mod">
          <ac:chgData name="Jared Ostmeyer" userId="14c2a26e-6770-4957-ba92-de760a629e02" providerId="ADAL" clId="{F17B5E7D-3F08-476B-931C-1525C46325ED}" dt="2019-11-05T21:24:48.331" v="914" actId="478"/>
          <ac:grpSpMkLst>
            <pc:docMk/>
            <pc:sldMk cId="2400775455" sldId="256"/>
            <ac:grpSpMk id="437" creationId="{DD4DE09C-1864-4B6B-869A-116846B613A6}"/>
          </ac:grpSpMkLst>
        </pc:grpChg>
        <pc:grpChg chg="add mod">
          <ac:chgData name="Jared Ostmeyer" userId="14c2a26e-6770-4957-ba92-de760a629e02" providerId="ADAL" clId="{F17B5E7D-3F08-476B-931C-1525C46325ED}" dt="2019-11-05T22:04:06.857" v="1025" actId="1076"/>
          <ac:grpSpMkLst>
            <pc:docMk/>
            <pc:sldMk cId="2400775455" sldId="256"/>
            <ac:grpSpMk id="452" creationId="{1BF4DA03-7617-46EA-A04A-9E6A55D975BF}"/>
          </ac:grpSpMkLst>
        </pc:grpChg>
        <pc:grpChg chg="add del mod">
          <ac:chgData name="Jared Ostmeyer" userId="14c2a26e-6770-4957-ba92-de760a629e02" providerId="ADAL" clId="{F17B5E7D-3F08-476B-931C-1525C46325ED}" dt="2019-11-05T20:59:30.214" v="393" actId="478"/>
          <ac:grpSpMkLst>
            <pc:docMk/>
            <pc:sldMk cId="2400775455" sldId="256"/>
            <ac:grpSpMk id="455" creationId="{C29B2D94-49AD-4018-9F1B-97A0DE1FA3E0}"/>
          </ac:grpSpMkLst>
        </pc:grpChg>
        <pc:grpChg chg="add mod">
          <ac:chgData name="Jared Ostmeyer" userId="14c2a26e-6770-4957-ba92-de760a629e02" providerId="ADAL" clId="{F17B5E7D-3F08-476B-931C-1525C46325ED}" dt="2019-11-05T22:04:06.857" v="1025" actId="1076"/>
          <ac:grpSpMkLst>
            <pc:docMk/>
            <pc:sldMk cId="2400775455" sldId="256"/>
            <ac:grpSpMk id="458" creationId="{1DB90738-FA89-498F-9AA1-9770F25071C8}"/>
          </ac:grpSpMkLst>
        </pc:grpChg>
        <pc:grpChg chg="add mod">
          <ac:chgData name="Jared Ostmeyer" userId="14c2a26e-6770-4957-ba92-de760a629e02" providerId="ADAL" clId="{F17B5E7D-3F08-476B-931C-1525C46325ED}" dt="2019-11-05T22:04:06.857" v="1025" actId="1076"/>
          <ac:grpSpMkLst>
            <pc:docMk/>
            <pc:sldMk cId="2400775455" sldId="256"/>
            <ac:grpSpMk id="461" creationId="{4CFA8B7E-63B5-4DA5-81FD-17159DBF39AC}"/>
          </ac:grpSpMkLst>
        </pc:grpChg>
        <pc:grpChg chg="add del mod">
          <ac:chgData name="Jared Ostmeyer" userId="14c2a26e-6770-4957-ba92-de760a629e02" providerId="ADAL" clId="{F17B5E7D-3F08-476B-931C-1525C46325ED}" dt="2019-11-05T20:59:32.461" v="395" actId="478"/>
          <ac:grpSpMkLst>
            <pc:docMk/>
            <pc:sldMk cId="2400775455" sldId="256"/>
            <ac:grpSpMk id="464" creationId="{AC8020A5-D2F4-4491-842F-578649D325BE}"/>
          </ac:grpSpMkLst>
        </pc:grpChg>
        <pc:grpChg chg="add mod">
          <ac:chgData name="Jared Ostmeyer" userId="14c2a26e-6770-4957-ba92-de760a629e02" providerId="ADAL" clId="{F17B5E7D-3F08-476B-931C-1525C46325ED}" dt="2019-11-05T22:04:06.857" v="1025" actId="1076"/>
          <ac:grpSpMkLst>
            <pc:docMk/>
            <pc:sldMk cId="2400775455" sldId="256"/>
            <ac:grpSpMk id="467" creationId="{EE258BBF-C078-44A7-A618-686C5FFD99F4}"/>
          </ac:grpSpMkLst>
        </pc:grpChg>
        <pc:grpChg chg="add del mod">
          <ac:chgData name="Jared Ostmeyer" userId="14c2a26e-6770-4957-ba92-de760a629e02" providerId="ADAL" clId="{F17B5E7D-3F08-476B-931C-1525C46325ED}" dt="2019-11-05T21:06:25.760" v="497" actId="478"/>
          <ac:grpSpMkLst>
            <pc:docMk/>
            <pc:sldMk cId="2400775455" sldId="256"/>
            <ac:grpSpMk id="470" creationId="{390579B9-BE5A-49D6-BFA5-FC12F4BFA665}"/>
          </ac:grpSpMkLst>
        </pc:grpChg>
        <pc:grpChg chg="add del mod">
          <ac:chgData name="Jared Ostmeyer" userId="14c2a26e-6770-4957-ba92-de760a629e02" providerId="ADAL" clId="{F17B5E7D-3F08-476B-931C-1525C46325ED}" dt="2019-11-05T21:07:33.586" v="498" actId="478"/>
          <ac:grpSpMkLst>
            <pc:docMk/>
            <pc:sldMk cId="2400775455" sldId="256"/>
            <ac:grpSpMk id="473" creationId="{4E802D9B-D14B-414F-9139-4008EEA22EEA}"/>
          </ac:grpSpMkLst>
        </pc:grpChg>
        <pc:grpChg chg="add del mod">
          <ac:chgData name="Jared Ostmeyer" userId="14c2a26e-6770-4957-ba92-de760a629e02" providerId="ADAL" clId="{F17B5E7D-3F08-476B-931C-1525C46325ED}" dt="2019-11-05T21:06:25.760" v="497" actId="478"/>
          <ac:grpSpMkLst>
            <pc:docMk/>
            <pc:sldMk cId="2400775455" sldId="256"/>
            <ac:grpSpMk id="476" creationId="{F381FF60-720B-4F7A-A0BF-CB5F4457F4FC}"/>
          </ac:grpSpMkLst>
        </pc:grpChg>
        <pc:grpChg chg="add del mod">
          <ac:chgData name="Jared Ostmeyer" userId="14c2a26e-6770-4957-ba92-de760a629e02" providerId="ADAL" clId="{F17B5E7D-3F08-476B-931C-1525C46325ED}" dt="2019-11-05T21:06:25.760" v="497" actId="478"/>
          <ac:grpSpMkLst>
            <pc:docMk/>
            <pc:sldMk cId="2400775455" sldId="256"/>
            <ac:grpSpMk id="479" creationId="{5F2A570F-987D-4FD9-B145-DEC145AC56EF}"/>
          </ac:grpSpMkLst>
        </pc:grpChg>
        <pc:grpChg chg="add del mod">
          <ac:chgData name="Jared Ostmeyer" userId="14c2a26e-6770-4957-ba92-de760a629e02" providerId="ADAL" clId="{F17B5E7D-3F08-476B-931C-1525C46325ED}" dt="2019-11-05T21:06:25.760" v="497" actId="478"/>
          <ac:grpSpMkLst>
            <pc:docMk/>
            <pc:sldMk cId="2400775455" sldId="256"/>
            <ac:grpSpMk id="482" creationId="{0570C31E-6154-479C-937A-4DE632B2FD17}"/>
          </ac:grpSpMkLst>
        </pc:grpChg>
        <pc:grpChg chg="add del mod">
          <ac:chgData name="Jared Ostmeyer" userId="14c2a26e-6770-4957-ba92-de760a629e02" providerId="ADAL" clId="{F17B5E7D-3F08-476B-931C-1525C46325ED}" dt="2019-11-05T21:06:25.760" v="497" actId="478"/>
          <ac:grpSpMkLst>
            <pc:docMk/>
            <pc:sldMk cId="2400775455" sldId="256"/>
            <ac:grpSpMk id="485" creationId="{080FB897-8F71-4059-8D9A-432E8CA2E8D8}"/>
          </ac:grpSpMkLst>
        </pc:grpChg>
        <pc:grpChg chg="add del mod">
          <ac:chgData name="Jared Ostmeyer" userId="14c2a26e-6770-4957-ba92-de760a629e02" providerId="ADAL" clId="{F17B5E7D-3F08-476B-931C-1525C46325ED}" dt="2019-11-05T21:20:23.873" v="849" actId="478"/>
          <ac:grpSpMkLst>
            <pc:docMk/>
            <pc:sldMk cId="2400775455" sldId="256"/>
            <ac:grpSpMk id="488" creationId="{81F95A95-508E-460B-885D-5E2E0117E7A8}"/>
          </ac:grpSpMkLst>
        </pc:grpChg>
        <pc:grpChg chg="add del mod">
          <ac:chgData name="Jared Ostmeyer" userId="14c2a26e-6770-4957-ba92-de760a629e02" providerId="ADAL" clId="{F17B5E7D-3F08-476B-931C-1525C46325ED}" dt="2019-11-05T21:10:41.113" v="593" actId="478"/>
          <ac:grpSpMkLst>
            <pc:docMk/>
            <pc:sldMk cId="2400775455" sldId="256"/>
            <ac:grpSpMk id="491" creationId="{6F424708-FF40-4C5D-A005-A4871FD02C0E}"/>
          </ac:grpSpMkLst>
        </pc:grpChg>
        <pc:grpChg chg="add mod">
          <ac:chgData name="Jared Ostmeyer" userId="14c2a26e-6770-4957-ba92-de760a629e02" providerId="ADAL" clId="{F17B5E7D-3F08-476B-931C-1525C46325ED}" dt="2019-11-05T21:14:36.157" v="737" actId="1076"/>
          <ac:grpSpMkLst>
            <pc:docMk/>
            <pc:sldMk cId="2400775455" sldId="256"/>
            <ac:grpSpMk id="499" creationId="{BAF398B8-504F-4699-91AF-1D6175D32A93}"/>
          </ac:grpSpMkLst>
        </pc:grpChg>
        <pc:grpChg chg="add del mod">
          <ac:chgData name="Jared Ostmeyer" userId="14c2a26e-6770-4957-ba92-de760a629e02" providerId="ADAL" clId="{F17B5E7D-3F08-476B-931C-1525C46325ED}" dt="2019-11-05T21:19:26.546" v="836" actId="478"/>
          <ac:grpSpMkLst>
            <pc:docMk/>
            <pc:sldMk cId="2400775455" sldId="256"/>
            <ac:grpSpMk id="504" creationId="{29DFE1DC-F0C1-4013-AF31-6B4F2737C580}"/>
          </ac:grpSpMkLst>
        </pc:grpChg>
        <pc:grpChg chg="add del mod">
          <ac:chgData name="Jared Ostmeyer" userId="14c2a26e-6770-4957-ba92-de760a629e02" providerId="ADAL" clId="{F17B5E7D-3F08-476B-931C-1525C46325ED}" dt="2019-11-05T21:24:04.473" v="901" actId="165"/>
          <ac:grpSpMkLst>
            <pc:docMk/>
            <pc:sldMk cId="2400775455" sldId="256"/>
            <ac:grpSpMk id="511" creationId="{1A75856D-3CA9-447B-99E5-F3B421E839F6}"/>
          </ac:grpSpMkLst>
        </pc:grpChg>
        <pc:grpChg chg="add del mod">
          <ac:chgData name="Jared Ostmeyer" userId="14c2a26e-6770-4957-ba92-de760a629e02" providerId="ADAL" clId="{F17B5E7D-3F08-476B-931C-1525C46325ED}" dt="2019-11-05T21:24:04.473" v="901" actId="165"/>
          <ac:grpSpMkLst>
            <pc:docMk/>
            <pc:sldMk cId="2400775455" sldId="256"/>
            <ac:grpSpMk id="514" creationId="{4CE9F0D1-2354-4336-9222-4C7A3854DB67}"/>
          </ac:grpSpMkLst>
        </pc:grpChg>
        <pc:grpChg chg="add del mod">
          <ac:chgData name="Jared Ostmeyer" userId="14c2a26e-6770-4957-ba92-de760a629e02" providerId="ADAL" clId="{F17B5E7D-3F08-476B-931C-1525C46325ED}" dt="2019-11-05T21:24:04.473" v="901" actId="165"/>
          <ac:grpSpMkLst>
            <pc:docMk/>
            <pc:sldMk cId="2400775455" sldId="256"/>
            <ac:grpSpMk id="517" creationId="{10CAEDD6-3B3A-48F6-B1E4-58B88BC1933C}"/>
          </ac:grpSpMkLst>
        </pc:grpChg>
        <pc:grpChg chg="add del mod">
          <ac:chgData name="Jared Ostmeyer" userId="14c2a26e-6770-4957-ba92-de760a629e02" providerId="ADAL" clId="{F17B5E7D-3F08-476B-931C-1525C46325ED}" dt="2019-11-05T21:24:04.473" v="901" actId="165"/>
          <ac:grpSpMkLst>
            <pc:docMk/>
            <pc:sldMk cId="2400775455" sldId="256"/>
            <ac:grpSpMk id="520" creationId="{E493BC5F-A074-4F04-8A38-EF4080E95DA8}"/>
          </ac:grpSpMkLst>
        </pc:grpChg>
        <pc:grpChg chg="add del mod">
          <ac:chgData name="Jared Ostmeyer" userId="14c2a26e-6770-4957-ba92-de760a629e02" providerId="ADAL" clId="{F17B5E7D-3F08-476B-931C-1525C46325ED}" dt="2019-11-05T21:24:04.473" v="901" actId="165"/>
          <ac:grpSpMkLst>
            <pc:docMk/>
            <pc:sldMk cId="2400775455" sldId="256"/>
            <ac:grpSpMk id="523" creationId="{CB0C09ED-7684-480D-8D90-94F3DCD63D2E}"/>
          </ac:grpSpMkLst>
        </pc:grpChg>
        <pc:grpChg chg="add del mod">
          <ac:chgData name="Jared Ostmeyer" userId="14c2a26e-6770-4957-ba92-de760a629e02" providerId="ADAL" clId="{F17B5E7D-3F08-476B-931C-1525C46325ED}" dt="2019-11-05T21:24:04.473" v="901" actId="165"/>
          <ac:grpSpMkLst>
            <pc:docMk/>
            <pc:sldMk cId="2400775455" sldId="256"/>
            <ac:grpSpMk id="526" creationId="{F8ED5ED3-395F-4526-925D-2B9728EBB3FA}"/>
          </ac:grpSpMkLst>
        </pc:grpChg>
        <pc:grpChg chg="add del mod">
          <ac:chgData name="Jared Ostmeyer" userId="14c2a26e-6770-4957-ba92-de760a629e02" providerId="ADAL" clId="{F17B5E7D-3F08-476B-931C-1525C46325ED}" dt="2019-11-05T21:24:50.611" v="916"/>
          <ac:grpSpMkLst>
            <pc:docMk/>
            <pc:sldMk cId="2400775455" sldId="256"/>
            <ac:grpSpMk id="529" creationId="{D074C465-3A33-4823-B9EA-EE680010766A}"/>
          </ac:grpSpMkLst>
        </pc:grpChg>
        <pc:grpChg chg="add del mod">
          <ac:chgData name="Jared Ostmeyer" userId="14c2a26e-6770-4957-ba92-de760a629e02" providerId="ADAL" clId="{F17B5E7D-3F08-476B-931C-1525C46325ED}" dt="2019-11-05T21:24:50.611" v="916"/>
          <ac:grpSpMkLst>
            <pc:docMk/>
            <pc:sldMk cId="2400775455" sldId="256"/>
            <ac:grpSpMk id="532" creationId="{3ED1AE3E-A1C5-44D7-9DC0-A9D63BF7CE3F}"/>
          </ac:grpSpMkLst>
        </pc:grpChg>
        <pc:grpChg chg="add del mod">
          <ac:chgData name="Jared Ostmeyer" userId="14c2a26e-6770-4957-ba92-de760a629e02" providerId="ADAL" clId="{F17B5E7D-3F08-476B-931C-1525C46325ED}" dt="2019-11-05T21:24:50.611" v="916"/>
          <ac:grpSpMkLst>
            <pc:docMk/>
            <pc:sldMk cId="2400775455" sldId="256"/>
            <ac:grpSpMk id="535" creationId="{B56E9468-B7D9-419C-BDC0-6E1DF0D777BA}"/>
          </ac:grpSpMkLst>
        </pc:grpChg>
        <pc:grpChg chg="add del mod">
          <ac:chgData name="Jared Ostmeyer" userId="14c2a26e-6770-4957-ba92-de760a629e02" providerId="ADAL" clId="{F17B5E7D-3F08-476B-931C-1525C46325ED}" dt="2019-11-05T21:24:50.611" v="916"/>
          <ac:grpSpMkLst>
            <pc:docMk/>
            <pc:sldMk cId="2400775455" sldId="256"/>
            <ac:grpSpMk id="538" creationId="{C4D5D155-C0E5-42BB-9843-019A2EA98899}"/>
          </ac:grpSpMkLst>
        </pc:grpChg>
        <pc:grpChg chg="add del mod">
          <ac:chgData name="Jared Ostmeyer" userId="14c2a26e-6770-4957-ba92-de760a629e02" providerId="ADAL" clId="{F17B5E7D-3F08-476B-931C-1525C46325ED}" dt="2019-11-05T21:24:50.611" v="916"/>
          <ac:grpSpMkLst>
            <pc:docMk/>
            <pc:sldMk cId="2400775455" sldId="256"/>
            <ac:grpSpMk id="541" creationId="{6253260B-3DBC-49DD-9F13-5F832ACCA0B0}"/>
          </ac:grpSpMkLst>
        </pc:grpChg>
        <pc:grpChg chg="add del mod">
          <ac:chgData name="Jared Ostmeyer" userId="14c2a26e-6770-4957-ba92-de760a629e02" providerId="ADAL" clId="{F17B5E7D-3F08-476B-931C-1525C46325ED}" dt="2019-11-05T21:24:50.611" v="916"/>
          <ac:grpSpMkLst>
            <pc:docMk/>
            <pc:sldMk cId="2400775455" sldId="256"/>
            <ac:grpSpMk id="544" creationId="{00B59760-22DD-478B-B3FA-66B2D6C1607A}"/>
          </ac:grpSpMkLst>
        </pc:grpChg>
        <pc:grpChg chg="add mod">
          <ac:chgData name="Jared Ostmeyer" userId="14c2a26e-6770-4957-ba92-de760a629e02" providerId="ADAL" clId="{F17B5E7D-3F08-476B-931C-1525C46325ED}" dt="2019-11-05T22:04:06.857" v="1025" actId="1076"/>
          <ac:grpSpMkLst>
            <pc:docMk/>
            <pc:sldMk cId="2400775455" sldId="256"/>
            <ac:grpSpMk id="547" creationId="{7267587B-8670-4B50-B18E-5616ACC9BE4B}"/>
          </ac:grpSpMkLst>
        </pc:grpChg>
        <pc:graphicFrameChg chg="add del mod">
          <ac:chgData name="Jared Ostmeyer" userId="14c2a26e-6770-4957-ba92-de760a629e02" providerId="ADAL" clId="{F17B5E7D-3F08-476B-931C-1525C46325ED}" dt="2019-11-05T20:55:28.065" v="239" actId="478"/>
          <ac:graphicFrameMkLst>
            <pc:docMk/>
            <pc:sldMk cId="2400775455" sldId="256"/>
            <ac:graphicFrameMk id="131" creationId="{A04BB772-A1D1-4313-8814-88DDAA09E57F}"/>
          </ac:graphicFrameMkLst>
        </pc:graphicFrameChg>
        <pc:graphicFrameChg chg="add mod">
          <ac:chgData name="Jared Ostmeyer" userId="14c2a26e-6770-4957-ba92-de760a629e02" providerId="ADAL" clId="{F17B5E7D-3F08-476B-931C-1525C46325ED}" dt="2019-11-05T20:55:32.107" v="241" actId="1076"/>
          <ac:graphicFrameMkLst>
            <pc:docMk/>
            <pc:sldMk cId="2400775455" sldId="256"/>
            <ac:graphicFrameMk id="240" creationId="{9E04FF61-D91F-4364-9037-4222A0EE4B17}"/>
          </ac:graphicFrameMkLst>
        </pc:graphicFrameChg>
        <pc:graphicFrameChg chg="mod">
          <ac:chgData name="Jared Ostmeyer" userId="14c2a26e-6770-4957-ba92-de760a629e02" providerId="ADAL" clId="{F17B5E7D-3F08-476B-931C-1525C46325ED}" dt="2019-11-05T20:48:43.386" v="63" actId="1076"/>
          <ac:graphicFrameMkLst>
            <pc:docMk/>
            <pc:sldMk cId="2400775455" sldId="256"/>
            <ac:graphicFrameMk id="283" creationId="{52FA83D7-8CB3-4A14-AD2B-FE36E326044B}"/>
          </ac:graphicFrameMkLst>
        </pc:graphicFrameChg>
        <pc:graphicFrameChg chg="mod">
          <ac:chgData name="Jared Ostmeyer" userId="14c2a26e-6770-4957-ba92-de760a629e02" providerId="ADAL" clId="{F17B5E7D-3F08-476B-931C-1525C46325ED}" dt="2019-11-05T20:48:43.386" v="63" actId="1076"/>
          <ac:graphicFrameMkLst>
            <pc:docMk/>
            <pc:sldMk cId="2400775455" sldId="256"/>
            <ac:graphicFrameMk id="327" creationId="{7729FEAB-3457-4441-872C-707ABC5D91A2}"/>
          </ac:graphicFrameMkLst>
        </pc:graphicFrameChg>
        <pc:picChg chg="mod">
          <ac:chgData name="Jared Ostmeyer" userId="14c2a26e-6770-4957-ba92-de760a629e02" providerId="ADAL" clId="{F17B5E7D-3F08-476B-931C-1525C46325ED}" dt="2019-11-05T20:48:43.386" v="63" actId="1076"/>
          <ac:picMkLst>
            <pc:docMk/>
            <pc:sldMk cId="2400775455" sldId="256"/>
            <ac:picMk id="114" creationId="{EC5C2644-3EF6-42C9-8C9F-3BAD6D8F9F0B}"/>
          </ac:picMkLst>
        </pc:picChg>
      </pc:sldChg>
    </pc:docChg>
  </pc:docChgLst>
  <pc:docChgLst>
    <pc:chgData name="Jared Ostmeyer" userId="14c2a26e-6770-4957-ba92-de760a629e02" providerId="ADAL" clId="{2627CF5C-6867-4845-9B19-D704E5C76EA4}"/>
    <pc:docChg chg="undo redo custSel modSld">
      <pc:chgData name="Jared Ostmeyer" userId="14c2a26e-6770-4957-ba92-de760a629e02" providerId="ADAL" clId="{2627CF5C-6867-4845-9B19-D704E5C76EA4}" dt="2019-11-01T22:59:09.941" v="478"/>
      <pc:docMkLst>
        <pc:docMk/>
      </pc:docMkLst>
      <pc:sldChg chg="addSp delSp modSp">
        <pc:chgData name="Jared Ostmeyer" userId="14c2a26e-6770-4957-ba92-de760a629e02" providerId="ADAL" clId="{2627CF5C-6867-4845-9B19-D704E5C76EA4}" dt="2019-11-01T22:59:09.941" v="478"/>
        <pc:sldMkLst>
          <pc:docMk/>
          <pc:sldMk cId="2400775455" sldId="256"/>
        </pc:sldMkLst>
        <pc:spChg chg="add del mod">
          <ac:chgData name="Jared Ostmeyer" userId="14c2a26e-6770-4957-ba92-de760a629e02" providerId="ADAL" clId="{2627CF5C-6867-4845-9B19-D704E5C76EA4}" dt="2019-11-01T22:29:24.680" v="102" actId="11529"/>
          <ac:spMkLst>
            <pc:docMk/>
            <pc:sldMk cId="2400775455" sldId="256"/>
            <ac:spMk id="4" creationId="{69AD400E-4BCB-4510-8FBD-2674B7C1B167}"/>
          </ac:spMkLst>
        </pc:spChg>
        <pc:spChg chg="add mod">
          <ac:chgData name="Jared Ostmeyer" userId="14c2a26e-6770-4957-ba92-de760a629e02" providerId="ADAL" clId="{2627CF5C-6867-4845-9B19-D704E5C76EA4}" dt="2019-11-01T22:38:36.266" v="285" actId="1076"/>
          <ac:spMkLst>
            <pc:docMk/>
            <pc:sldMk cId="2400775455" sldId="256"/>
            <ac:spMk id="6" creationId="{59E786B6-8E26-419E-9A3E-220698031765}"/>
          </ac:spMkLst>
        </pc:spChg>
        <pc:spChg chg="add mod">
          <ac:chgData name="Jared Ostmeyer" userId="14c2a26e-6770-4957-ba92-de760a629e02" providerId="ADAL" clId="{2627CF5C-6867-4845-9B19-D704E5C76EA4}" dt="2019-11-01T22:50:16.544" v="382" actId="1076"/>
          <ac:spMkLst>
            <pc:docMk/>
            <pc:sldMk cId="2400775455" sldId="256"/>
            <ac:spMk id="7" creationId="{F184362F-0884-4C46-A071-A9B13191BD7F}"/>
          </ac:spMkLst>
        </pc:spChg>
        <pc:spChg chg="add del mod">
          <ac:chgData name="Jared Ostmeyer" userId="14c2a26e-6770-4957-ba92-de760a629e02" providerId="ADAL" clId="{2627CF5C-6867-4845-9B19-D704E5C76EA4}" dt="2019-11-01T22:54:43.382" v="432" actId="478"/>
          <ac:spMkLst>
            <pc:docMk/>
            <pc:sldMk cId="2400775455" sldId="256"/>
            <ac:spMk id="8" creationId="{90950554-86B4-4555-99B0-7F3C1153FFF4}"/>
          </ac:spMkLst>
        </pc:spChg>
        <pc:spChg chg="add del mod">
          <ac:chgData name="Jared Ostmeyer" userId="14c2a26e-6770-4957-ba92-de760a629e02" providerId="ADAL" clId="{2627CF5C-6867-4845-9B19-D704E5C76EA4}" dt="2019-11-01T22:54:43.382" v="432" actId="478"/>
          <ac:spMkLst>
            <pc:docMk/>
            <pc:sldMk cId="2400775455" sldId="256"/>
            <ac:spMk id="9" creationId="{1021D11D-242B-4C70-BEF8-5364F6AA9574}"/>
          </ac:spMkLst>
        </pc:spChg>
        <pc:spChg chg="add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10" creationId="{9B2EBCCD-03C6-4CA1-8E31-79257DA053D8}"/>
          </ac:spMkLst>
        </pc:spChg>
        <pc:spChg chg="add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11" creationId="{8252DDA6-008F-463C-B400-2DFAB0D0E65D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16" creationId="{540EE730-9AB7-4717-998F-04B6DFF905A6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18" creationId="{9C6CC650-C9CF-4136-A067-52D1750D00DA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19" creationId="{DE9EA460-635B-4205-A644-7F3C888360D9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20" creationId="{94E4790C-90F3-49EA-BC50-B441B033CBDF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27" creationId="{8D73E340-8182-4B1E-BB06-4CFACD2E598B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28" creationId="{3DD586CA-FAEE-4C6D-8014-2E9E075F4CAF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29" creationId="{DD3FDE4A-37BB-44BF-99C8-407F5B0FDFA6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31" creationId="{69EF03E1-942B-487C-BB6D-52C1E88C9758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32" creationId="{6B8EB243-DC50-42A1-9771-B9C04C3D2F3E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34" creationId="{23AFC7DC-FCB7-49CC-A0B1-E62C7AD373A9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35" creationId="{8145DD4F-4266-424A-90E9-4F97AE558F9A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36" creationId="{EFED8111-92E2-4CC8-93E1-CD9CA30C07BB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37" creationId="{9F68B497-08EA-440F-924C-4C4CF6A7C5E7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44" creationId="{2505755E-41B5-4AFA-A513-753F9891AB05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45" creationId="{E1DDF4BD-A42D-4B67-9E21-D4B4E077E7E7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48" creationId="{EFBB7287-E418-4556-B94A-13AA15871C80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49" creationId="{0FC473CB-2316-4702-BF85-C2FEC4FB77CB}"/>
          </ac:spMkLst>
        </pc:spChg>
        <pc:spChg chg="add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50" creationId="{1C96BE2A-7378-4580-B4D6-015B3A07F718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51" creationId="{83B5EC29-E8AC-49C9-BC4C-2DE192BD458A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52" creationId="{4E72AC8C-C6A7-42B8-8122-D004A8F078F5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53" creationId="{3799CA1C-D6E0-4749-8CAB-212B54E971F8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54" creationId="{5FAB9441-AF2C-4C03-A3A8-C7380E885B79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58" creationId="{8F83B4A2-5D19-4221-99A9-6645B43C19FB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59" creationId="{D63E50CE-70E3-4CCB-8A9E-DF5E771816DC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60" creationId="{77F06529-1A23-443E-B939-E7152770F7E1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61" creationId="{FC5DF7AC-A6A9-4BEF-84B9-CEFEC50FAF35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62" creationId="{50533ECD-76E3-4120-8B72-24D5D474E3CB}"/>
          </ac:spMkLst>
        </pc:spChg>
        <pc:spChg chg="add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63" creationId="{83D65AE0-A0F7-4677-B8D1-7C6AA002051A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64" creationId="{83EB30E0-7188-4576-AC76-98B66334E0DD}"/>
          </ac:spMkLst>
        </pc:spChg>
        <pc:spChg chg="add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65" creationId="{629741DC-4A45-4B23-AB2F-3000FCFEDEE4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66" creationId="{18C62D5C-E315-4509-AB72-AA4776F63C85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67" creationId="{41AABC0D-A07B-4DEB-99FC-DE9E5843BA62}"/>
          </ac:spMkLst>
        </pc:spChg>
        <pc:spChg chg="add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68" creationId="{4C8D9A10-0073-47F9-885F-B312710406F1}"/>
          </ac:spMkLst>
        </pc:spChg>
        <pc:spChg chg="add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69" creationId="{2F3E20CF-9B98-48B7-8FC9-534156388E33}"/>
          </ac:spMkLst>
        </pc:spChg>
        <pc:spChg chg="add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70" creationId="{30FFBF49-DF2B-444D-87DF-8B643E82D284}"/>
          </ac:spMkLst>
        </pc:spChg>
        <pc:spChg chg="add del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71" creationId="{153D254C-AD3A-4F0A-B5EF-A2689E3633EB}"/>
          </ac:spMkLst>
        </pc:spChg>
        <pc:spChg chg="add del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72" creationId="{D0E7CFFB-8BA4-46FA-8ED4-17C3186C510B}"/>
          </ac:spMkLst>
        </pc:spChg>
        <pc:spChg chg="add del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73" creationId="{BA8FCC13-BCC7-40DD-8838-7746CD288D06}"/>
          </ac:spMkLst>
        </pc:spChg>
        <pc:spChg chg="add del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74" creationId="{172A5691-EDD4-4D6F-8C3A-AA7B0835CEFF}"/>
          </ac:spMkLst>
        </pc:spChg>
        <pc:spChg chg="add del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75" creationId="{34437EAA-642C-4BD5-B34C-CC343E4B7574}"/>
          </ac:spMkLst>
        </pc:spChg>
        <pc:spChg chg="add del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76" creationId="{6ECB8A7D-2A00-4A83-9994-57ED99DF398C}"/>
          </ac:spMkLst>
        </pc:spChg>
        <pc:spChg chg="add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77" creationId="{6E17C770-AC3E-429F-B391-E27B0CE35603}"/>
          </ac:spMkLst>
        </pc:spChg>
        <pc:spChg chg="add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78" creationId="{0C25C8F1-F3F7-42DF-A772-A88603BDAD88}"/>
          </ac:spMkLst>
        </pc:spChg>
        <pc:spChg chg="add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79" creationId="{430F9B3E-9148-4A04-81D1-B4FA5F709CF8}"/>
          </ac:spMkLst>
        </pc:spChg>
        <pc:spChg chg="add mod">
          <ac:chgData name="Jared Ostmeyer" userId="14c2a26e-6770-4957-ba92-de760a629e02" providerId="ADAL" clId="{2627CF5C-6867-4845-9B19-D704E5C76EA4}" dt="2019-11-01T22:34:17.246" v="161" actId="1076"/>
          <ac:spMkLst>
            <pc:docMk/>
            <pc:sldMk cId="2400775455" sldId="256"/>
            <ac:spMk id="80" creationId="{A39DDAD9-9DA9-4774-8ACA-201065B72AFC}"/>
          </ac:spMkLst>
        </pc:spChg>
        <pc:spChg chg="add mod">
          <ac:chgData name="Jared Ostmeyer" userId="14c2a26e-6770-4957-ba92-de760a629e02" providerId="ADAL" clId="{2627CF5C-6867-4845-9B19-D704E5C76EA4}" dt="2019-11-01T22:34:17.246" v="161" actId="1076"/>
          <ac:spMkLst>
            <pc:docMk/>
            <pc:sldMk cId="2400775455" sldId="256"/>
            <ac:spMk id="81" creationId="{7FFFCB99-C009-4F4A-A962-A4FF953B7435}"/>
          </ac:spMkLst>
        </pc:spChg>
        <pc:spChg chg="add mod">
          <ac:chgData name="Jared Ostmeyer" userId="14c2a26e-6770-4957-ba92-de760a629e02" providerId="ADAL" clId="{2627CF5C-6867-4845-9B19-D704E5C76EA4}" dt="2019-11-01T22:34:17.246" v="161" actId="1076"/>
          <ac:spMkLst>
            <pc:docMk/>
            <pc:sldMk cId="2400775455" sldId="256"/>
            <ac:spMk id="82" creationId="{14147372-C5B9-4FA0-B062-BC535EA0387E}"/>
          </ac:spMkLst>
        </pc:spChg>
        <pc:spChg chg="add mod">
          <ac:chgData name="Jared Ostmeyer" userId="14c2a26e-6770-4957-ba92-de760a629e02" providerId="ADAL" clId="{2627CF5C-6867-4845-9B19-D704E5C76EA4}" dt="2019-11-01T22:34:17.246" v="161" actId="1076"/>
          <ac:spMkLst>
            <pc:docMk/>
            <pc:sldMk cId="2400775455" sldId="256"/>
            <ac:spMk id="83" creationId="{6B87B9CF-A5F6-46F4-A588-DF447EA8B018}"/>
          </ac:spMkLst>
        </pc:spChg>
        <pc:spChg chg="add mod">
          <ac:chgData name="Jared Ostmeyer" userId="14c2a26e-6770-4957-ba92-de760a629e02" providerId="ADAL" clId="{2627CF5C-6867-4845-9B19-D704E5C76EA4}" dt="2019-11-01T22:34:17.246" v="161" actId="1076"/>
          <ac:spMkLst>
            <pc:docMk/>
            <pc:sldMk cId="2400775455" sldId="256"/>
            <ac:spMk id="84" creationId="{19907A96-06C3-40DA-8A61-A7185DCB0BE3}"/>
          </ac:spMkLst>
        </pc:spChg>
        <pc:spChg chg="add mod">
          <ac:chgData name="Jared Ostmeyer" userId="14c2a26e-6770-4957-ba92-de760a629e02" providerId="ADAL" clId="{2627CF5C-6867-4845-9B19-D704E5C76EA4}" dt="2019-11-01T22:34:17.246" v="161" actId="1076"/>
          <ac:spMkLst>
            <pc:docMk/>
            <pc:sldMk cId="2400775455" sldId="256"/>
            <ac:spMk id="85" creationId="{4CDCD65A-D280-49AF-A59C-5D2886B1118C}"/>
          </ac:spMkLst>
        </pc:spChg>
        <pc:spChg chg="add mod">
          <ac:chgData name="Jared Ostmeyer" userId="14c2a26e-6770-4957-ba92-de760a629e02" providerId="ADAL" clId="{2627CF5C-6867-4845-9B19-D704E5C76EA4}" dt="2019-11-01T22:34:17.246" v="161" actId="1076"/>
          <ac:spMkLst>
            <pc:docMk/>
            <pc:sldMk cId="2400775455" sldId="256"/>
            <ac:spMk id="86" creationId="{083966B5-F692-40A0-8FA5-C4402C1BEF5C}"/>
          </ac:spMkLst>
        </pc:spChg>
        <pc:spChg chg="add mod">
          <ac:chgData name="Jared Ostmeyer" userId="14c2a26e-6770-4957-ba92-de760a629e02" providerId="ADAL" clId="{2627CF5C-6867-4845-9B19-D704E5C76EA4}" dt="2019-11-01T22:34:17.246" v="161" actId="1076"/>
          <ac:spMkLst>
            <pc:docMk/>
            <pc:sldMk cId="2400775455" sldId="256"/>
            <ac:spMk id="87" creationId="{7D4CFBCC-62A6-4372-A9A6-99429FB9587A}"/>
          </ac:spMkLst>
        </pc:spChg>
        <pc:spChg chg="add mod">
          <ac:chgData name="Jared Ostmeyer" userId="14c2a26e-6770-4957-ba92-de760a629e02" providerId="ADAL" clId="{2627CF5C-6867-4845-9B19-D704E5C76EA4}" dt="2019-11-01T22:34:17.246" v="161" actId="1076"/>
          <ac:spMkLst>
            <pc:docMk/>
            <pc:sldMk cId="2400775455" sldId="256"/>
            <ac:spMk id="88" creationId="{655AE289-7D06-4269-8351-509100199A7F}"/>
          </ac:spMkLst>
        </pc:spChg>
        <pc:spChg chg="add mod">
          <ac:chgData name="Jared Ostmeyer" userId="14c2a26e-6770-4957-ba92-de760a629e02" providerId="ADAL" clId="{2627CF5C-6867-4845-9B19-D704E5C76EA4}" dt="2019-11-01T22:34:17.246" v="161" actId="1076"/>
          <ac:spMkLst>
            <pc:docMk/>
            <pc:sldMk cId="2400775455" sldId="256"/>
            <ac:spMk id="89" creationId="{14BE5F44-C690-4713-BC15-4CE4D714FD4D}"/>
          </ac:spMkLst>
        </pc:spChg>
        <pc:spChg chg="add mod">
          <ac:chgData name="Jared Ostmeyer" userId="14c2a26e-6770-4957-ba92-de760a629e02" providerId="ADAL" clId="{2627CF5C-6867-4845-9B19-D704E5C76EA4}" dt="2019-11-01T22:34:17.246" v="161" actId="1076"/>
          <ac:spMkLst>
            <pc:docMk/>
            <pc:sldMk cId="2400775455" sldId="256"/>
            <ac:spMk id="90" creationId="{396E37A8-5A0F-4B76-A4DC-E32AE7772F0F}"/>
          </ac:spMkLst>
        </pc:spChg>
        <pc:spChg chg="add mod">
          <ac:chgData name="Jared Ostmeyer" userId="14c2a26e-6770-4957-ba92-de760a629e02" providerId="ADAL" clId="{2627CF5C-6867-4845-9B19-D704E5C76EA4}" dt="2019-11-01T22:34:17.246" v="161" actId="1076"/>
          <ac:spMkLst>
            <pc:docMk/>
            <pc:sldMk cId="2400775455" sldId="256"/>
            <ac:spMk id="91" creationId="{89C0EB89-69E3-4033-A2A5-7E1CDF1A325C}"/>
          </ac:spMkLst>
        </pc:spChg>
        <pc:spChg chg="add mod">
          <ac:chgData name="Jared Ostmeyer" userId="14c2a26e-6770-4957-ba92-de760a629e02" providerId="ADAL" clId="{2627CF5C-6867-4845-9B19-D704E5C76EA4}" dt="2019-11-01T22:34:17.246" v="161" actId="1076"/>
          <ac:spMkLst>
            <pc:docMk/>
            <pc:sldMk cId="2400775455" sldId="256"/>
            <ac:spMk id="92" creationId="{CD793613-B93B-4B5E-828F-B85108C5DAC6}"/>
          </ac:spMkLst>
        </pc:spChg>
        <pc:spChg chg="add mod">
          <ac:chgData name="Jared Ostmeyer" userId="14c2a26e-6770-4957-ba92-de760a629e02" providerId="ADAL" clId="{2627CF5C-6867-4845-9B19-D704E5C76EA4}" dt="2019-11-01T22:34:17.246" v="161" actId="1076"/>
          <ac:spMkLst>
            <pc:docMk/>
            <pc:sldMk cId="2400775455" sldId="256"/>
            <ac:spMk id="93" creationId="{B590AD39-3663-46F4-8C29-9AD09DBCCE62}"/>
          </ac:spMkLst>
        </pc:spChg>
        <pc:spChg chg="add mod">
          <ac:chgData name="Jared Ostmeyer" userId="14c2a26e-6770-4957-ba92-de760a629e02" providerId="ADAL" clId="{2627CF5C-6867-4845-9B19-D704E5C76EA4}" dt="2019-11-01T22:34:17.246" v="161" actId="1076"/>
          <ac:spMkLst>
            <pc:docMk/>
            <pc:sldMk cId="2400775455" sldId="256"/>
            <ac:spMk id="94" creationId="{080871B1-293A-4F44-8485-A9B0E5D14897}"/>
          </ac:spMkLst>
        </pc:spChg>
        <pc:spChg chg="add mod">
          <ac:chgData name="Jared Ostmeyer" userId="14c2a26e-6770-4957-ba92-de760a629e02" providerId="ADAL" clId="{2627CF5C-6867-4845-9B19-D704E5C76EA4}" dt="2019-11-01T22:58:59.125" v="474" actId="1076"/>
          <ac:spMkLst>
            <pc:docMk/>
            <pc:sldMk cId="2400775455" sldId="256"/>
            <ac:spMk id="95" creationId="{83F17D86-54A0-452D-9DD4-F2E24B4F1C56}"/>
          </ac:spMkLst>
        </pc:spChg>
        <pc:spChg chg="add del mod">
          <ac:chgData name="Jared Ostmeyer" userId="14c2a26e-6770-4957-ba92-de760a629e02" providerId="ADAL" clId="{2627CF5C-6867-4845-9B19-D704E5C76EA4}" dt="2019-11-01T22:26:08.544" v="83" actId="478"/>
          <ac:spMkLst>
            <pc:docMk/>
            <pc:sldMk cId="2400775455" sldId="256"/>
            <ac:spMk id="96" creationId="{32183154-7888-418B-9316-A44ECE3CD457}"/>
          </ac:spMkLst>
        </pc:spChg>
        <pc:spChg chg="add mod">
          <ac:chgData name="Jared Ostmeyer" userId="14c2a26e-6770-4957-ba92-de760a629e02" providerId="ADAL" clId="{2627CF5C-6867-4845-9B19-D704E5C76EA4}" dt="2019-11-01T22:58:59.125" v="474" actId="1076"/>
          <ac:spMkLst>
            <pc:docMk/>
            <pc:sldMk cId="2400775455" sldId="256"/>
            <ac:spMk id="97" creationId="{7EE2FD04-F821-4A75-8903-44746A1E20C1}"/>
          </ac:spMkLst>
        </pc:spChg>
        <pc:spChg chg="add del mod">
          <ac:chgData name="Jared Ostmeyer" userId="14c2a26e-6770-4957-ba92-de760a629e02" providerId="ADAL" clId="{2627CF5C-6867-4845-9B19-D704E5C76EA4}" dt="2019-11-01T22:25:36.350" v="81" actId="478"/>
          <ac:spMkLst>
            <pc:docMk/>
            <pc:sldMk cId="2400775455" sldId="256"/>
            <ac:spMk id="98" creationId="{0AF7AD6B-91F3-4641-92AB-23614104586C}"/>
          </ac:spMkLst>
        </pc:spChg>
        <pc:spChg chg="add mod">
          <ac:chgData name="Jared Ostmeyer" userId="14c2a26e-6770-4957-ba92-de760a629e02" providerId="ADAL" clId="{2627CF5C-6867-4845-9B19-D704E5C76EA4}" dt="2019-11-01T22:58:59.125" v="474" actId="1076"/>
          <ac:spMkLst>
            <pc:docMk/>
            <pc:sldMk cId="2400775455" sldId="256"/>
            <ac:spMk id="99" creationId="{FAC80E9F-11D1-4219-80E1-B76E103F53BA}"/>
          </ac:spMkLst>
        </pc:spChg>
        <pc:spChg chg="add mod">
          <ac:chgData name="Jared Ostmeyer" userId="14c2a26e-6770-4957-ba92-de760a629e02" providerId="ADAL" clId="{2627CF5C-6867-4845-9B19-D704E5C76EA4}" dt="2019-11-01T22:58:59.125" v="474" actId="1076"/>
          <ac:spMkLst>
            <pc:docMk/>
            <pc:sldMk cId="2400775455" sldId="256"/>
            <ac:spMk id="100" creationId="{78697606-4BD5-4BD6-B86D-4EADAD9A0502}"/>
          </ac:spMkLst>
        </pc:spChg>
        <pc:spChg chg="add mod">
          <ac:chgData name="Jared Ostmeyer" userId="14c2a26e-6770-4957-ba92-de760a629e02" providerId="ADAL" clId="{2627CF5C-6867-4845-9B19-D704E5C76EA4}" dt="2019-11-01T22:58:59.125" v="474" actId="1076"/>
          <ac:spMkLst>
            <pc:docMk/>
            <pc:sldMk cId="2400775455" sldId="256"/>
            <ac:spMk id="101" creationId="{333CB815-1360-40E9-999B-2C6968C21D1E}"/>
          </ac:spMkLst>
        </pc:spChg>
        <pc:spChg chg="add mod">
          <ac:chgData name="Jared Ostmeyer" userId="14c2a26e-6770-4957-ba92-de760a629e02" providerId="ADAL" clId="{2627CF5C-6867-4845-9B19-D704E5C76EA4}" dt="2019-11-01T22:58:59.125" v="474" actId="1076"/>
          <ac:spMkLst>
            <pc:docMk/>
            <pc:sldMk cId="2400775455" sldId="256"/>
            <ac:spMk id="102" creationId="{6420005A-E636-436C-A712-A0008257F305}"/>
          </ac:spMkLst>
        </pc:spChg>
        <pc:spChg chg="add del mod">
          <ac:chgData name="Jared Ostmeyer" userId="14c2a26e-6770-4957-ba92-de760a629e02" providerId="ADAL" clId="{2627CF5C-6867-4845-9B19-D704E5C76EA4}" dt="2019-11-01T22:26:23.983" v="87" actId="478"/>
          <ac:spMkLst>
            <pc:docMk/>
            <pc:sldMk cId="2400775455" sldId="256"/>
            <ac:spMk id="103" creationId="{90DF68EC-A03D-4A86-9421-4EC6A314DC33}"/>
          </ac:spMkLst>
        </pc:spChg>
        <pc:spChg chg="add mod">
          <ac:chgData name="Jared Ostmeyer" userId="14c2a26e-6770-4957-ba92-de760a629e02" providerId="ADAL" clId="{2627CF5C-6867-4845-9B19-D704E5C76EA4}" dt="2019-11-01T22:58:59.125" v="474" actId="1076"/>
          <ac:spMkLst>
            <pc:docMk/>
            <pc:sldMk cId="2400775455" sldId="256"/>
            <ac:spMk id="104" creationId="{A22D587E-01E0-4249-A9E8-4831AF75B5F0}"/>
          </ac:spMkLst>
        </pc:spChg>
        <pc:spChg chg="add mod">
          <ac:chgData name="Jared Ostmeyer" userId="14c2a26e-6770-4957-ba92-de760a629e02" providerId="ADAL" clId="{2627CF5C-6867-4845-9B19-D704E5C76EA4}" dt="2019-11-01T22:58:59.125" v="474" actId="1076"/>
          <ac:spMkLst>
            <pc:docMk/>
            <pc:sldMk cId="2400775455" sldId="256"/>
            <ac:spMk id="105" creationId="{CF16B706-744F-47E2-A46C-26B1A5831909}"/>
          </ac:spMkLst>
        </pc:spChg>
        <pc:spChg chg="add del mod">
          <ac:chgData name="Jared Ostmeyer" userId="14c2a26e-6770-4957-ba92-de760a629e02" providerId="ADAL" clId="{2627CF5C-6867-4845-9B19-D704E5C76EA4}" dt="2019-11-01T22:26:23.983" v="87" actId="478"/>
          <ac:spMkLst>
            <pc:docMk/>
            <pc:sldMk cId="2400775455" sldId="256"/>
            <ac:spMk id="106" creationId="{ECD5C71E-DDB1-4D23-94DA-39DE09E2E657}"/>
          </ac:spMkLst>
        </pc:spChg>
        <pc:spChg chg="add mod">
          <ac:chgData name="Jared Ostmeyer" userId="14c2a26e-6770-4957-ba92-de760a629e02" providerId="ADAL" clId="{2627CF5C-6867-4845-9B19-D704E5C76EA4}" dt="2019-11-01T22:58:59.125" v="474" actId="1076"/>
          <ac:spMkLst>
            <pc:docMk/>
            <pc:sldMk cId="2400775455" sldId="256"/>
            <ac:spMk id="107" creationId="{C94CF47B-1540-4D6C-8FB6-1412BAADC543}"/>
          </ac:spMkLst>
        </pc:spChg>
        <pc:spChg chg="add mod">
          <ac:chgData name="Jared Ostmeyer" userId="14c2a26e-6770-4957-ba92-de760a629e02" providerId="ADAL" clId="{2627CF5C-6867-4845-9B19-D704E5C76EA4}" dt="2019-11-01T22:58:59.125" v="474" actId="1076"/>
          <ac:spMkLst>
            <pc:docMk/>
            <pc:sldMk cId="2400775455" sldId="256"/>
            <ac:spMk id="108" creationId="{C62764EF-D02E-445F-9044-9CB9FE00DD7C}"/>
          </ac:spMkLst>
        </pc:spChg>
        <pc:spChg chg="add mod">
          <ac:chgData name="Jared Ostmeyer" userId="14c2a26e-6770-4957-ba92-de760a629e02" providerId="ADAL" clId="{2627CF5C-6867-4845-9B19-D704E5C76EA4}" dt="2019-11-01T22:58:59.125" v="474" actId="1076"/>
          <ac:spMkLst>
            <pc:docMk/>
            <pc:sldMk cId="2400775455" sldId="256"/>
            <ac:spMk id="109" creationId="{EF456B82-C17F-4256-90C1-40B6E6574E69}"/>
          </ac:spMkLst>
        </pc:spChg>
        <pc:spChg chg="add mod">
          <ac:chgData name="Jared Ostmeyer" userId="14c2a26e-6770-4957-ba92-de760a629e02" providerId="ADAL" clId="{2627CF5C-6867-4845-9B19-D704E5C76EA4}" dt="2019-11-01T22:58:59.125" v="474" actId="1076"/>
          <ac:spMkLst>
            <pc:docMk/>
            <pc:sldMk cId="2400775455" sldId="256"/>
            <ac:spMk id="110" creationId="{1B31BF0A-2C69-4483-9B72-E31BAC20B54F}"/>
          </ac:spMkLst>
        </pc:spChg>
        <pc:spChg chg="add mod">
          <ac:chgData name="Jared Ostmeyer" userId="14c2a26e-6770-4957-ba92-de760a629e02" providerId="ADAL" clId="{2627CF5C-6867-4845-9B19-D704E5C76EA4}" dt="2019-11-01T22:58:59.125" v="474" actId="1076"/>
          <ac:spMkLst>
            <pc:docMk/>
            <pc:sldMk cId="2400775455" sldId="256"/>
            <ac:spMk id="111" creationId="{73F01E44-06AD-4073-A083-0883F2B5D152}"/>
          </ac:spMkLst>
        </pc:spChg>
        <pc:spChg chg="add del mod">
          <ac:chgData name="Jared Ostmeyer" userId="14c2a26e-6770-4957-ba92-de760a629e02" providerId="ADAL" clId="{2627CF5C-6867-4845-9B19-D704E5C76EA4}" dt="2019-11-01T22:26:55.855" v="94" actId="478"/>
          <ac:spMkLst>
            <pc:docMk/>
            <pc:sldMk cId="2400775455" sldId="256"/>
            <ac:spMk id="112" creationId="{B2411302-A944-485E-B786-76C442C62BB5}"/>
          </ac:spMkLst>
        </pc:spChg>
        <pc:spChg chg="add del mod">
          <ac:chgData name="Jared Ostmeyer" userId="14c2a26e-6770-4957-ba92-de760a629e02" providerId="ADAL" clId="{2627CF5C-6867-4845-9B19-D704E5C76EA4}" dt="2019-11-01T22:29:59.084" v="104" actId="478"/>
          <ac:spMkLst>
            <pc:docMk/>
            <pc:sldMk cId="2400775455" sldId="256"/>
            <ac:spMk id="113" creationId="{4249A1AD-05DF-4868-8C66-302F586698C7}"/>
          </ac:spMkLst>
        </pc:spChg>
        <pc:spChg chg="add del mod">
          <ac:chgData name="Jared Ostmeyer" userId="14c2a26e-6770-4957-ba92-de760a629e02" providerId="ADAL" clId="{2627CF5C-6867-4845-9B19-D704E5C76EA4}" dt="2019-11-01T22:29:59.084" v="104" actId="478"/>
          <ac:spMkLst>
            <pc:docMk/>
            <pc:sldMk cId="2400775455" sldId="256"/>
            <ac:spMk id="114" creationId="{DBE06F3B-FEE8-43EC-9429-7A9909850318}"/>
          </ac:spMkLst>
        </pc:spChg>
        <pc:spChg chg="add del mod">
          <ac:chgData name="Jared Ostmeyer" userId="14c2a26e-6770-4957-ba92-de760a629e02" providerId="ADAL" clId="{2627CF5C-6867-4845-9B19-D704E5C76EA4}" dt="2019-11-01T22:29:59.084" v="104" actId="478"/>
          <ac:spMkLst>
            <pc:docMk/>
            <pc:sldMk cId="2400775455" sldId="256"/>
            <ac:spMk id="115" creationId="{B5D9D65A-5EDC-413D-9A6F-B596817C48CD}"/>
          </ac:spMkLst>
        </pc:spChg>
        <pc:spChg chg="add del mod">
          <ac:chgData name="Jared Ostmeyer" userId="14c2a26e-6770-4957-ba92-de760a629e02" providerId="ADAL" clId="{2627CF5C-6867-4845-9B19-D704E5C76EA4}" dt="2019-11-01T22:29:59.084" v="104" actId="478"/>
          <ac:spMkLst>
            <pc:docMk/>
            <pc:sldMk cId="2400775455" sldId="256"/>
            <ac:spMk id="116" creationId="{0CEA8773-4CFA-4B9C-BADD-7338FC8CB7A2}"/>
          </ac:spMkLst>
        </pc:spChg>
        <pc:spChg chg="add del mod">
          <ac:chgData name="Jared Ostmeyer" userId="14c2a26e-6770-4957-ba92-de760a629e02" providerId="ADAL" clId="{2627CF5C-6867-4845-9B19-D704E5C76EA4}" dt="2019-11-01T22:29:59.084" v="104" actId="478"/>
          <ac:spMkLst>
            <pc:docMk/>
            <pc:sldMk cId="2400775455" sldId="256"/>
            <ac:spMk id="117" creationId="{50613508-2BC9-48A9-B219-DA41C7A57D68}"/>
          </ac:spMkLst>
        </pc:spChg>
        <pc:spChg chg="add del mod">
          <ac:chgData name="Jared Ostmeyer" userId="14c2a26e-6770-4957-ba92-de760a629e02" providerId="ADAL" clId="{2627CF5C-6867-4845-9B19-D704E5C76EA4}" dt="2019-11-01T22:29:59.084" v="104" actId="478"/>
          <ac:spMkLst>
            <pc:docMk/>
            <pc:sldMk cId="2400775455" sldId="256"/>
            <ac:spMk id="118" creationId="{2DAB09FE-F966-4F67-96D8-E07245BC194E}"/>
          </ac:spMkLst>
        </pc:spChg>
        <pc:spChg chg="add del mod">
          <ac:chgData name="Jared Ostmeyer" userId="14c2a26e-6770-4957-ba92-de760a629e02" providerId="ADAL" clId="{2627CF5C-6867-4845-9B19-D704E5C76EA4}" dt="2019-11-01T22:29:59.084" v="104" actId="478"/>
          <ac:spMkLst>
            <pc:docMk/>
            <pc:sldMk cId="2400775455" sldId="256"/>
            <ac:spMk id="119" creationId="{02BA9871-3E08-4551-886E-0D7A40866E70}"/>
          </ac:spMkLst>
        </pc:spChg>
        <pc:spChg chg="add del mod">
          <ac:chgData name="Jared Ostmeyer" userId="14c2a26e-6770-4957-ba92-de760a629e02" providerId="ADAL" clId="{2627CF5C-6867-4845-9B19-D704E5C76EA4}" dt="2019-11-01T22:29:59.084" v="104" actId="478"/>
          <ac:spMkLst>
            <pc:docMk/>
            <pc:sldMk cId="2400775455" sldId="256"/>
            <ac:spMk id="120" creationId="{26482E4F-961A-487C-8F9A-2F708D13B186}"/>
          </ac:spMkLst>
        </pc:spChg>
        <pc:spChg chg="add del mod">
          <ac:chgData name="Jared Ostmeyer" userId="14c2a26e-6770-4957-ba92-de760a629e02" providerId="ADAL" clId="{2627CF5C-6867-4845-9B19-D704E5C76EA4}" dt="2019-11-01T22:29:59.084" v="104" actId="478"/>
          <ac:spMkLst>
            <pc:docMk/>
            <pc:sldMk cId="2400775455" sldId="256"/>
            <ac:spMk id="121" creationId="{398776D6-64A7-42DE-8BDC-49E3D992D1CF}"/>
          </ac:spMkLst>
        </pc:spChg>
        <pc:spChg chg="add del mod">
          <ac:chgData name="Jared Ostmeyer" userId="14c2a26e-6770-4957-ba92-de760a629e02" providerId="ADAL" clId="{2627CF5C-6867-4845-9B19-D704E5C76EA4}" dt="2019-11-01T22:29:59.084" v="104" actId="478"/>
          <ac:spMkLst>
            <pc:docMk/>
            <pc:sldMk cId="2400775455" sldId="256"/>
            <ac:spMk id="122" creationId="{CF9D3829-3472-4111-BD97-DDF45C1FC71B}"/>
          </ac:spMkLst>
        </pc:spChg>
        <pc:spChg chg="add del mod">
          <ac:chgData name="Jared Ostmeyer" userId="14c2a26e-6770-4957-ba92-de760a629e02" providerId="ADAL" clId="{2627CF5C-6867-4845-9B19-D704E5C76EA4}" dt="2019-11-01T22:29:59.084" v="104" actId="478"/>
          <ac:spMkLst>
            <pc:docMk/>
            <pc:sldMk cId="2400775455" sldId="256"/>
            <ac:spMk id="123" creationId="{7A6606B7-8709-4F49-B242-A68C2BA0A25A}"/>
          </ac:spMkLst>
        </pc:spChg>
        <pc:spChg chg="add del mod">
          <ac:chgData name="Jared Ostmeyer" userId="14c2a26e-6770-4957-ba92-de760a629e02" providerId="ADAL" clId="{2627CF5C-6867-4845-9B19-D704E5C76EA4}" dt="2019-11-01T22:29:59.084" v="104" actId="478"/>
          <ac:spMkLst>
            <pc:docMk/>
            <pc:sldMk cId="2400775455" sldId="256"/>
            <ac:spMk id="124" creationId="{AC148F24-5DB6-4CAF-8C08-359AB6E3CF71}"/>
          </ac:spMkLst>
        </pc:spChg>
        <pc:spChg chg="add del mod">
          <ac:chgData name="Jared Ostmeyer" userId="14c2a26e-6770-4957-ba92-de760a629e02" providerId="ADAL" clId="{2627CF5C-6867-4845-9B19-D704E5C76EA4}" dt="2019-11-01T22:29:59.084" v="104" actId="478"/>
          <ac:spMkLst>
            <pc:docMk/>
            <pc:sldMk cId="2400775455" sldId="256"/>
            <ac:spMk id="125" creationId="{BF86D52E-7081-47CB-8D93-3B50F24CC8AF}"/>
          </ac:spMkLst>
        </pc:spChg>
        <pc:spChg chg="add mod">
          <ac:chgData name="Jared Ostmeyer" userId="14c2a26e-6770-4957-ba92-de760a629e02" providerId="ADAL" clId="{2627CF5C-6867-4845-9B19-D704E5C76EA4}" dt="2019-11-01T22:58:59.125" v="474" actId="1076"/>
          <ac:spMkLst>
            <pc:docMk/>
            <pc:sldMk cId="2400775455" sldId="256"/>
            <ac:spMk id="126" creationId="{3A75A293-F879-452A-B850-089B42B8217B}"/>
          </ac:spMkLst>
        </pc:spChg>
        <pc:spChg chg="add mod">
          <ac:chgData name="Jared Ostmeyer" userId="14c2a26e-6770-4957-ba92-de760a629e02" providerId="ADAL" clId="{2627CF5C-6867-4845-9B19-D704E5C76EA4}" dt="2019-11-01T22:58:59.125" v="474" actId="1076"/>
          <ac:spMkLst>
            <pc:docMk/>
            <pc:sldMk cId="2400775455" sldId="256"/>
            <ac:spMk id="127" creationId="{E4C433C3-11E2-45CC-8F89-DAB8985606DB}"/>
          </ac:spMkLst>
        </pc:spChg>
        <pc:spChg chg="add mod">
          <ac:chgData name="Jared Ostmeyer" userId="14c2a26e-6770-4957-ba92-de760a629e02" providerId="ADAL" clId="{2627CF5C-6867-4845-9B19-D704E5C76EA4}" dt="2019-11-01T22:58:59.125" v="474" actId="1076"/>
          <ac:spMkLst>
            <pc:docMk/>
            <pc:sldMk cId="2400775455" sldId="256"/>
            <ac:spMk id="128" creationId="{7282B2B1-9902-4BBD-90D1-A890398C999C}"/>
          </ac:spMkLst>
        </pc:spChg>
        <pc:spChg chg="add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129" creationId="{40F254B6-EA8D-49BA-9D03-9B746EAEB13F}"/>
          </ac:spMkLst>
        </pc:spChg>
        <pc:spChg chg="add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130" creationId="{C0743531-FC50-45C0-BA43-DB2867FEF391}"/>
          </ac:spMkLst>
        </pc:spChg>
        <pc:spChg chg="add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131" creationId="{DA078DE8-7725-450C-B062-8500CEF8FDE8}"/>
          </ac:spMkLst>
        </pc:spChg>
        <pc:spChg chg="add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132" creationId="{11E0DB24-5FE4-4894-B8F3-414604913B7F}"/>
          </ac:spMkLst>
        </pc:spChg>
        <pc:spChg chg="add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133" creationId="{0B519033-BED6-49D3-ADD8-F2FC363AF01E}"/>
          </ac:spMkLst>
        </pc:spChg>
        <pc:spChg chg="add mod">
          <ac:chgData name="Jared Ostmeyer" userId="14c2a26e-6770-4957-ba92-de760a629e02" providerId="ADAL" clId="{2627CF5C-6867-4845-9B19-D704E5C76EA4}" dt="2019-11-01T22:34:17.246" v="161" actId="1076"/>
          <ac:spMkLst>
            <pc:docMk/>
            <pc:sldMk cId="2400775455" sldId="256"/>
            <ac:spMk id="134" creationId="{2AB988C0-149E-4602-B4F8-66C592B4DA01}"/>
          </ac:spMkLst>
        </pc:spChg>
        <pc:spChg chg="add mod">
          <ac:chgData name="Jared Ostmeyer" userId="14c2a26e-6770-4957-ba92-de760a629e02" providerId="ADAL" clId="{2627CF5C-6867-4845-9B19-D704E5C76EA4}" dt="2019-11-01T22:34:17.246" v="161" actId="1076"/>
          <ac:spMkLst>
            <pc:docMk/>
            <pc:sldMk cId="2400775455" sldId="256"/>
            <ac:spMk id="135" creationId="{5E75CD47-E667-4235-A7C9-7370B39869D5}"/>
          </ac:spMkLst>
        </pc:spChg>
        <pc:spChg chg="add mod">
          <ac:chgData name="Jared Ostmeyer" userId="14c2a26e-6770-4957-ba92-de760a629e02" providerId="ADAL" clId="{2627CF5C-6867-4845-9B19-D704E5C76EA4}" dt="2019-11-01T22:34:17.246" v="161" actId="1076"/>
          <ac:spMkLst>
            <pc:docMk/>
            <pc:sldMk cId="2400775455" sldId="256"/>
            <ac:spMk id="136" creationId="{0ADD5BE0-3AF6-47D1-A3CC-1283EDC353AA}"/>
          </ac:spMkLst>
        </pc:spChg>
        <pc:spChg chg="add mod">
          <ac:chgData name="Jared Ostmeyer" userId="14c2a26e-6770-4957-ba92-de760a629e02" providerId="ADAL" clId="{2627CF5C-6867-4845-9B19-D704E5C76EA4}" dt="2019-11-01T22:34:17.246" v="161" actId="1076"/>
          <ac:spMkLst>
            <pc:docMk/>
            <pc:sldMk cId="2400775455" sldId="256"/>
            <ac:spMk id="137" creationId="{4F68BE75-410E-4207-B16D-531024F5061E}"/>
          </ac:spMkLst>
        </pc:spChg>
        <pc:spChg chg="add mod">
          <ac:chgData name="Jared Ostmeyer" userId="14c2a26e-6770-4957-ba92-de760a629e02" providerId="ADAL" clId="{2627CF5C-6867-4845-9B19-D704E5C76EA4}" dt="2019-11-01T22:34:17.246" v="161" actId="1076"/>
          <ac:spMkLst>
            <pc:docMk/>
            <pc:sldMk cId="2400775455" sldId="256"/>
            <ac:spMk id="138" creationId="{8E98114A-6649-4865-9FF2-F2C589211551}"/>
          </ac:spMkLst>
        </pc:spChg>
        <pc:spChg chg="add del mod">
          <ac:chgData name="Jared Ostmeyer" userId="14c2a26e-6770-4957-ba92-de760a629e02" providerId="ADAL" clId="{2627CF5C-6867-4845-9B19-D704E5C76EA4}" dt="2019-11-01T22:54:43.382" v="432" actId="478"/>
          <ac:spMkLst>
            <pc:docMk/>
            <pc:sldMk cId="2400775455" sldId="256"/>
            <ac:spMk id="140" creationId="{65690FA9-0663-4D1B-BC13-396BF22492B6}"/>
          </ac:spMkLst>
        </pc:spChg>
        <pc:spChg chg="add del mod">
          <ac:chgData name="Jared Ostmeyer" userId="14c2a26e-6770-4957-ba92-de760a629e02" providerId="ADAL" clId="{2627CF5C-6867-4845-9B19-D704E5C76EA4}" dt="2019-11-01T22:54:43.382" v="432" actId="478"/>
          <ac:spMkLst>
            <pc:docMk/>
            <pc:sldMk cId="2400775455" sldId="256"/>
            <ac:spMk id="141" creationId="{038E3A8C-3940-4331-B23E-BEC89494CB8E}"/>
          </ac:spMkLst>
        </pc:spChg>
        <pc:spChg chg="add del">
          <ac:chgData name="Jared Ostmeyer" userId="14c2a26e-6770-4957-ba92-de760a629e02" providerId="ADAL" clId="{2627CF5C-6867-4845-9B19-D704E5C76EA4}" dt="2019-11-01T22:54:34.142" v="430"/>
          <ac:spMkLst>
            <pc:docMk/>
            <pc:sldMk cId="2400775455" sldId="256"/>
            <ac:spMk id="142" creationId="{BA9870FB-5375-43E1-B29D-F7B34531802C}"/>
          </ac:spMkLst>
        </pc:spChg>
        <pc:spChg chg="add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143" creationId="{AC57049E-62C8-46E3-A3D7-4B76D198A929}"/>
          </ac:spMkLst>
        </pc:spChg>
        <pc:spChg chg="add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144" creationId="{6768AA1D-78EF-41BD-AE32-4EDFBEC55ECD}"/>
          </ac:spMkLst>
        </pc:spChg>
        <pc:spChg chg="add del">
          <ac:chgData name="Jared Ostmeyer" userId="14c2a26e-6770-4957-ba92-de760a629e02" providerId="ADAL" clId="{2627CF5C-6867-4845-9B19-D704E5C76EA4}" dt="2019-11-01T22:56:07.630" v="452"/>
          <ac:spMkLst>
            <pc:docMk/>
            <pc:sldMk cId="2400775455" sldId="256"/>
            <ac:spMk id="145" creationId="{0DF05B8B-EDC4-4885-87A4-600F4D00EC9F}"/>
          </ac:spMkLst>
        </pc:spChg>
        <pc:spChg chg="add mod">
          <ac:chgData name="Jared Ostmeyer" userId="14c2a26e-6770-4957-ba92-de760a629e02" providerId="ADAL" clId="{2627CF5C-6867-4845-9B19-D704E5C76EA4}" dt="2019-11-01T22:58:06.243" v="471" actId="1076"/>
          <ac:spMkLst>
            <pc:docMk/>
            <pc:sldMk cId="2400775455" sldId="256"/>
            <ac:spMk id="146" creationId="{3F183E19-E770-413C-92C9-E64D11BEBC79}"/>
          </ac:spMkLst>
        </pc:spChg>
        <pc:spChg chg="add mod">
          <ac:chgData name="Jared Ostmeyer" userId="14c2a26e-6770-4957-ba92-de760a629e02" providerId="ADAL" clId="{2627CF5C-6867-4845-9B19-D704E5C76EA4}" dt="2019-11-01T22:58:12.059" v="473" actId="1076"/>
          <ac:spMkLst>
            <pc:docMk/>
            <pc:sldMk cId="2400775455" sldId="256"/>
            <ac:spMk id="147" creationId="{D9BBBFD4-06BE-420C-8D90-107389FF2BE1}"/>
          </ac:spMkLst>
        </pc:spChg>
        <pc:spChg chg="add mod">
          <ac:chgData name="Jared Ostmeyer" userId="14c2a26e-6770-4957-ba92-de760a629e02" providerId="ADAL" clId="{2627CF5C-6867-4845-9B19-D704E5C76EA4}" dt="2019-11-01T22:58:12.059" v="473" actId="1076"/>
          <ac:spMkLst>
            <pc:docMk/>
            <pc:sldMk cId="2400775455" sldId="256"/>
            <ac:spMk id="148" creationId="{FE4F7CE1-0A64-4343-8D6D-B246D6ACDFE3}"/>
          </ac:spMkLst>
        </pc:spChg>
        <pc:spChg chg="add mod">
          <ac:chgData name="Jared Ostmeyer" userId="14c2a26e-6770-4957-ba92-de760a629e02" providerId="ADAL" clId="{2627CF5C-6867-4845-9B19-D704E5C76EA4}" dt="2019-11-01T22:58:12.059" v="473" actId="1076"/>
          <ac:spMkLst>
            <pc:docMk/>
            <pc:sldMk cId="2400775455" sldId="256"/>
            <ac:spMk id="149" creationId="{230527B6-5131-440D-98AE-2260D9B8AD3A}"/>
          </ac:spMkLst>
        </pc:spChg>
        <pc:spChg chg="add mod">
          <ac:chgData name="Jared Ostmeyer" userId="14c2a26e-6770-4957-ba92-de760a629e02" providerId="ADAL" clId="{2627CF5C-6867-4845-9B19-D704E5C76EA4}" dt="2019-11-01T22:58:12.059" v="473" actId="1076"/>
          <ac:spMkLst>
            <pc:docMk/>
            <pc:sldMk cId="2400775455" sldId="256"/>
            <ac:spMk id="150" creationId="{B50004C8-B80F-4421-8674-D853CF09654B}"/>
          </ac:spMkLst>
        </pc:spChg>
        <pc:spChg chg="add mod">
          <ac:chgData name="Jared Ostmeyer" userId="14c2a26e-6770-4957-ba92-de760a629e02" providerId="ADAL" clId="{2627CF5C-6867-4845-9B19-D704E5C76EA4}" dt="2019-11-01T22:58:12.059" v="473" actId="1076"/>
          <ac:spMkLst>
            <pc:docMk/>
            <pc:sldMk cId="2400775455" sldId="256"/>
            <ac:spMk id="151" creationId="{8827BD27-951B-4863-88DC-5F021705E747}"/>
          </ac:spMkLst>
        </pc:spChg>
        <pc:spChg chg="add del mod">
          <ac:chgData name="Jared Ostmeyer" userId="14c2a26e-6770-4957-ba92-de760a629e02" providerId="ADAL" clId="{2627CF5C-6867-4845-9B19-D704E5C76EA4}" dt="2019-11-01T22:59:09.941" v="478"/>
          <ac:spMkLst>
            <pc:docMk/>
            <pc:sldMk cId="2400775455" sldId="256"/>
            <ac:spMk id="152" creationId="{3878E9B5-00F5-434A-A15A-25F0ECD34B9F}"/>
          </ac:spMkLst>
        </pc:spChg>
        <pc:spChg chg="add del mod">
          <ac:chgData name="Jared Ostmeyer" userId="14c2a26e-6770-4957-ba92-de760a629e02" providerId="ADAL" clId="{2627CF5C-6867-4845-9B19-D704E5C76EA4}" dt="2019-11-01T22:59:09.941" v="478"/>
          <ac:spMkLst>
            <pc:docMk/>
            <pc:sldMk cId="2400775455" sldId="256"/>
            <ac:spMk id="153" creationId="{D0C3F70A-DF94-4425-9FF3-653E1FAEB0CE}"/>
          </ac:spMkLst>
        </pc:spChg>
        <pc:spChg chg="add del mod">
          <ac:chgData name="Jared Ostmeyer" userId="14c2a26e-6770-4957-ba92-de760a629e02" providerId="ADAL" clId="{2627CF5C-6867-4845-9B19-D704E5C76EA4}" dt="2019-11-01T22:59:09.941" v="478"/>
          <ac:spMkLst>
            <pc:docMk/>
            <pc:sldMk cId="2400775455" sldId="256"/>
            <ac:spMk id="154" creationId="{BD2DEB23-07DF-4246-BD01-3E8707BD667B}"/>
          </ac:spMkLst>
        </pc:spChg>
        <pc:spChg chg="add del mod">
          <ac:chgData name="Jared Ostmeyer" userId="14c2a26e-6770-4957-ba92-de760a629e02" providerId="ADAL" clId="{2627CF5C-6867-4845-9B19-D704E5C76EA4}" dt="2019-11-01T22:59:09.941" v="478"/>
          <ac:spMkLst>
            <pc:docMk/>
            <pc:sldMk cId="2400775455" sldId="256"/>
            <ac:spMk id="155" creationId="{7C1B3C15-C12A-4B48-8E74-7785FDF3AA5C}"/>
          </ac:spMkLst>
        </pc:spChg>
        <pc:spChg chg="add del mod">
          <ac:chgData name="Jared Ostmeyer" userId="14c2a26e-6770-4957-ba92-de760a629e02" providerId="ADAL" clId="{2627CF5C-6867-4845-9B19-D704E5C76EA4}" dt="2019-11-01T22:59:09.941" v="478"/>
          <ac:spMkLst>
            <pc:docMk/>
            <pc:sldMk cId="2400775455" sldId="256"/>
            <ac:spMk id="156" creationId="{3AE1A9D1-35C8-4BA7-8ECC-B732BEC67971}"/>
          </ac:spMkLst>
        </pc:spChg>
        <pc:spChg chg="add del mod">
          <ac:chgData name="Jared Ostmeyer" userId="14c2a26e-6770-4957-ba92-de760a629e02" providerId="ADAL" clId="{2627CF5C-6867-4845-9B19-D704E5C76EA4}" dt="2019-11-01T22:59:09.941" v="478"/>
          <ac:spMkLst>
            <pc:docMk/>
            <pc:sldMk cId="2400775455" sldId="256"/>
            <ac:spMk id="157" creationId="{E1FEEB72-91D3-4228-A4E4-33BD42AFDBD3}"/>
          </ac:spMkLst>
        </pc:spChg>
        <pc:spChg chg="add del mod">
          <ac:chgData name="Jared Ostmeyer" userId="14c2a26e-6770-4957-ba92-de760a629e02" providerId="ADAL" clId="{2627CF5C-6867-4845-9B19-D704E5C76EA4}" dt="2019-11-01T22:59:09.941" v="478"/>
          <ac:spMkLst>
            <pc:docMk/>
            <pc:sldMk cId="2400775455" sldId="256"/>
            <ac:spMk id="158" creationId="{393C872B-3BD7-40FB-8620-26877A1DC0CC}"/>
          </ac:spMkLst>
        </pc:spChg>
        <pc:spChg chg="add del mod">
          <ac:chgData name="Jared Ostmeyer" userId="14c2a26e-6770-4957-ba92-de760a629e02" providerId="ADAL" clId="{2627CF5C-6867-4845-9B19-D704E5C76EA4}" dt="2019-11-01T22:59:09.941" v="478"/>
          <ac:spMkLst>
            <pc:docMk/>
            <pc:sldMk cId="2400775455" sldId="256"/>
            <ac:spMk id="159" creationId="{38383300-7AAB-4C85-A5C3-4313974F56DB}"/>
          </ac:spMkLst>
        </pc:spChg>
        <pc:spChg chg="add del mod">
          <ac:chgData name="Jared Ostmeyer" userId="14c2a26e-6770-4957-ba92-de760a629e02" providerId="ADAL" clId="{2627CF5C-6867-4845-9B19-D704E5C76EA4}" dt="2019-11-01T22:59:09.941" v="478"/>
          <ac:spMkLst>
            <pc:docMk/>
            <pc:sldMk cId="2400775455" sldId="256"/>
            <ac:spMk id="160" creationId="{0CF2BD21-FA10-462D-9870-8CCC10DBB015}"/>
          </ac:spMkLst>
        </pc:spChg>
        <pc:spChg chg="add del mod">
          <ac:chgData name="Jared Ostmeyer" userId="14c2a26e-6770-4957-ba92-de760a629e02" providerId="ADAL" clId="{2627CF5C-6867-4845-9B19-D704E5C76EA4}" dt="2019-11-01T22:59:09.941" v="478"/>
          <ac:spMkLst>
            <pc:docMk/>
            <pc:sldMk cId="2400775455" sldId="256"/>
            <ac:spMk id="161" creationId="{8D9B05A9-E18B-48A0-9226-BB50631EED3F}"/>
          </ac:spMkLst>
        </pc:spChg>
        <pc:spChg chg="add del mod">
          <ac:chgData name="Jared Ostmeyer" userId="14c2a26e-6770-4957-ba92-de760a629e02" providerId="ADAL" clId="{2627CF5C-6867-4845-9B19-D704E5C76EA4}" dt="2019-11-01T22:59:09.941" v="478"/>
          <ac:spMkLst>
            <pc:docMk/>
            <pc:sldMk cId="2400775455" sldId="256"/>
            <ac:spMk id="162" creationId="{C4683B6B-5754-4E86-BAA3-C241B3DDBC42}"/>
          </ac:spMkLst>
        </pc:spChg>
        <pc:spChg chg="add del mod">
          <ac:chgData name="Jared Ostmeyer" userId="14c2a26e-6770-4957-ba92-de760a629e02" providerId="ADAL" clId="{2627CF5C-6867-4845-9B19-D704E5C76EA4}" dt="2019-11-01T22:59:09.941" v="478"/>
          <ac:spMkLst>
            <pc:docMk/>
            <pc:sldMk cId="2400775455" sldId="256"/>
            <ac:spMk id="163" creationId="{CDFDE651-51D9-4038-801D-31DBCB530A09}"/>
          </ac:spMkLst>
        </pc:spChg>
        <pc:spChg chg="add del mod">
          <ac:chgData name="Jared Ostmeyer" userId="14c2a26e-6770-4957-ba92-de760a629e02" providerId="ADAL" clId="{2627CF5C-6867-4845-9B19-D704E5C76EA4}" dt="2019-11-01T22:59:09.941" v="478"/>
          <ac:spMkLst>
            <pc:docMk/>
            <pc:sldMk cId="2400775455" sldId="256"/>
            <ac:spMk id="164" creationId="{675805A0-1195-48DB-A272-25C8CAB84DF5}"/>
          </ac:spMkLst>
        </pc:spChg>
        <pc:spChg chg="add del mod">
          <ac:chgData name="Jared Ostmeyer" userId="14c2a26e-6770-4957-ba92-de760a629e02" providerId="ADAL" clId="{2627CF5C-6867-4845-9B19-D704E5C76EA4}" dt="2019-11-01T22:59:09.941" v="478"/>
          <ac:spMkLst>
            <pc:docMk/>
            <pc:sldMk cId="2400775455" sldId="256"/>
            <ac:spMk id="165" creationId="{AAAB1AC5-3980-4520-8167-2699514592B9}"/>
          </ac:spMkLst>
        </pc:spChg>
        <pc:spChg chg="add del mod">
          <ac:chgData name="Jared Ostmeyer" userId="14c2a26e-6770-4957-ba92-de760a629e02" providerId="ADAL" clId="{2627CF5C-6867-4845-9B19-D704E5C76EA4}" dt="2019-11-01T22:59:09.941" v="478"/>
          <ac:spMkLst>
            <pc:docMk/>
            <pc:sldMk cId="2400775455" sldId="256"/>
            <ac:spMk id="166" creationId="{CC396389-1020-45DF-AB6B-42550485074E}"/>
          </ac:spMkLst>
        </pc:spChg>
        <pc:spChg chg="add del mod">
          <ac:chgData name="Jared Ostmeyer" userId="14c2a26e-6770-4957-ba92-de760a629e02" providerId="ADAL" clId="{2627CF5C-6867-4845-9B19-D704E5C76EA4}" dt="2019-11-01T22:59:09.941" v="478"/>
          <ac:spMkLst>
            <pc:docMk/>
            <pc:sldMk cId="2400775455" sldId="256"/>
            <ac:spMk id="167" creationId="{69741E04-E248-43C4-B7C8-3BA21E708989}"/>
          </ac:spMkLst>
        </pc:spChg>
        <pc:grpChg chg="mod">
          <ac:chgData name="Jared Ostmeyer" userId="14c2a26e-6770-4957-ba92-de760a629e02" providerId="ADAL" clId="{2627CF5C-6867-4845-9B19-D704E5C76EA4}" dt="2019-11-01T22:22:02.143" v="0" actId="1076"/>
          <ac:grpSpMkLst>
            <pc:docMk/>
            <pc:sldMk cId="2400775455" sldId="256"/>
            <ac:grpSpMk id="38" creationId="{0C22BE17-F3E9-4AE7-95BD-67EF14DFFD00}"/>
          </ac:grpSpMkLst>
        </pc:grpChg>
        <pc:grpChg chg="mod">
          <ac:chgData name="Jared Ostmeyer" userId="14c2a26e-6770-4957-ba92-de760a629e02" providerId="ADAL" clId="{2627CF5C-6867-4845-9B19-D704E5C76EA4}" dt="2019-11-01T22:22:02.143" v="0" actId="1076"/>
          <ac:grpSpMkLst>
            <pc:docMk/>
            <pc:sldMk cId="2400775455" sldId="256"/>
            <ac:grpSpMk id="41" creationId="{42BB7EB6-8D0B-4ED6-B253-A2908F54CE49}"/>
          </ac:grpSpMkLst>
        </pc:grpChg>
        <pc:grpChg chg="mod">
          <ac:chgData name="Jared Ostmeyer" userId="14c2a26e-6770-4957-ba92-de760a629e02" providerId="ADAL" clId="{2627CF5C-6867-4845-9B19-D704E5C76EA4}" dt="2019-11-01T22:22:02.143" v="0" actId="1076"/>
          <ac:grpSpMkLst>
            <pc:docMk/>
            <pc:sldMk cId="2400775455" sldId="256"/>
            <ac:grpSpMk id="55" creationId="{208B053C-FD86-4B39-A589-425AD3692437}"/>
          </ac:grpSpMkLst>
        </pc:grpChg>
        <pc:graphicFrameChg chg="add mod ord modGraphic">
          <ac:chgData name="Jared Ostmeyer" userId="14c2a26e-6770-4957-ba92-de760a629e02" providerId="ADAL" clId="{2627CF5C-6867-4845-9B19-D704E5C76EA4}" dt="2019-11-01T22:57:50.244" v="463" actId="1076"/>
          <ac:graphicFrameMkLst>
            <pc:docMk/>
            <pc:sldMk cId="2400775455" sldId="256"/>
            <ac:graphicFrameMk id="5" creationId="{75DDD422-3695-4AF7-9C9C-748F0AF6F68D}"/>
          </ac:graphicFrameMkLst>
        </pc:graphicFrameChg>
        <pc:graphicFrameChg chg="mod">
          <ac:chgData name="Jared Ostmeyer" userId="14c2a26e-6770-4957-ba92-de760a629e02" providerId="ADAL" clId="{2627CF5C-6867-4845-9B19-D704E5C76EA4}" dt="2019-11-01T22:22:02.143" v="0" actId="1076"/>
          <ac:graphicFrameMkLst>
            <pc:docMk/>
            <pc:sldMk cId="2400775455" sldId="256"/>
            <ac:graphicFrameMk id="30" creationId="{CCE6FC4A-F349-41C6-9D30-324DF2882E2A}"/>
          </ac:graphicFrameMkLst>
        </pc:graphicFrameChg>
        <pc:graphicFrameChg chg="add del mod">
          <ac:chgData name="Jared Ostmeyer" userId="14c2a26e-6770-4957-ba92-de760a629e02" providerId="ADAL" clId="{2627CF5C-6867-4845-9B19-D704E5C76EA4}" dt="2019-11-01T22:52:33.995" v="403"/>
          <ac:graphicFrameMkLst>
            <pc:docMk/>
            <pc:sldMk cId="2400775455" sldId="256"/>
            <ac:graphicFrameMk id="139" creationId="{B5ECBBB5-2102-4B20-AB54-D717A220B30D}"/>
          </ac:graphicFrameMkLst>
        </pc:graphicFrameChg>
      </pc:sldChg>
    </pc:docChg>
  </pc:docChgLst>
  <pc:docChgLst>
    <pc:chgData name="Jared Ostmeyer" userId="14c2a26e-6770-4957-ba92-de760a629e02" providerId="ADAL" clId="{4D679863-C597-4C26-A298-C1FCE82D1E0A}"/>
    <pc:docChg chg="undo redo custSel modSld">
      <pc:chgData name="Jared Ostmeyer" userId="14c2a26e-6770-4957-ba92-de760a629e02" providerId="ADAL" clId="{4D679863-C597-4C26-A298-C1FCE82D1E0A}" dt="2019-10-29T21:06:17.485" v="2153" actId="1036"/>
      <pc:docMkLst>
        <pc:docMk/>
      </pc:docMkLst>
      <pc:sldChg chg="addSp delSp modSp">
        <pc:chgData name="Jared Ostmeyer" userId="14c2a26e-6770-4957-ba92-de760a629e02" providerId="ADAL" clId="{4D679863-C597-4C26-A298-C1FCE82D1E0A}" dt="2019-10-29T21:06:17.485" v="2153" actId="1036"/>
        <pc:sldMkLst>
          <pc:docMk/>
          <pc:sldMk cId="2400775455" sldId="256"/>
        </pc:sldMkLst>
        <pc:spChg chg="mod">
          <ac:chgData name="Jared Ostmeyer" userId="14c2a26e-6770-4957-ba92-de760a629e02" providerId="ADAL" clId="{4D679863-C597-4C26-A298-C1FCE82D1E0A}" dt="2019-10-29T20:41:58.606" v="1331" actId="6549"/>
          <ac:spMkLst>
            <pc:docMk/>
            <pc:sldMk cId="2400775455" sldId="256"/>
            <ac:spMk id="5" creationId="{0C7C4664-BD7E-4818-A1BE-F9FAFE014BEF}"/>
          </ac:spMkLst>
        </pc:spChg>
        <pc:spChg chg="mod">
          <ac:chgData name="Jared Ostmeyer" userId="14c2a26e-6770-4957-ba92-de760a629e02" providerId="ADAL" clId="{4D679863-C597-4C26-A298-C1FCE82D1E0A}" dt="2019-10-29T20:59:42.786" v="1962" actId="1036"/>
          <ac:spMkLst>
            <pc:docMk/>
            <pc:sldMk cId="2400775455" sldId="256"/>
            <ac:spMk id="13" creationId="{47A10137-AF4D-4268-8A9B-61326E06A4A3}"/>
          </ac:spMkLst>
        </pc:spChg>
        <pc:spChg chg="mod">
          <ac:chgData name="Jared Ostmeyer" userId="14c2a26e-6770-4957-ba92-de760a629e02" providerId="ADAL" clId="{4D679863-C597-4C26-A298-C1FCE82D1E0A}" dt="2019-10-29T21:00:29.372" v="2009" actId="1036"/>
          <ac:spMkLst>
            <pc:docMk/>
            <pc:sldMk cId="2400775455" sldId="256"/>
            <ac:spMk id="15" creationId="{F02A7A8F-9862-4AFC-89A2-7A496F3B3EBB}"/>
          </ac:spMkLst>
        </pc:spChg>
        <pc:spChg chg="mod">
          <ac:chgData name="Jared Ostmeyer" userId="14c2a26e-6770-4957-ba92-de760a629e02" providerId="ADAL" clId="{4D679863-C597-4C26-A298-C1FCE82D1E0A}" dt="2019-10-29T19:04:15.345" v="72" actId="1038"/>
          <ac:spMkLst>
            <pc:docMk/>
            <pc:sldMk cId="2400775455" sldId="256"/>
            <ac:spMk id="203" creationId="{E163D15C-ADB9-47E2-BE25-FD953CD90A8F}"/>
          </ac:spMkLst>
        </pc:spChg>
        <pc:spChg chg="mod">
          <ac:chgData name="Jared Ostmeyer" userId="14c2a26e-6770-4957-ba92-de760a629e02" providerId="ADAL" clId="{4D679863-C597-4C26-A298-C1FCE82D1E0A}" dt="2019-10-29T20:40:45.297" v="1233" actId="1076"/>
          <ac:spMkLst>
            <pc:docMk/>
            <pc:sldMk cId="2400775455" sldId="256"/>
            <ac:spMk id="243" creationId="{76E72D7A-71CB-4A60-93F7-C0044A08591A}"/>
          </ac:spMkLst>
        </pc:spChg>
        <pc:spChg chg="add mod">
          <ac:chgData name="Jared Ostmeyer" userId="14c2a26e-6770-4957-ba92-de760a629e02" providerId="ADAL" clId="{4D679863-C597-4C26-A298-C1FCE82D1E0A}" dt="2019-10-29T19:36:50.041" v="612" actId="571"/>
          <ac:spMkLst>
            <pc:docMk/>
            <pc:sldMk cId="2400775455" sldId="256"/>
            <ac:spMk id="253" creationId="{9118B88A-120F-41DF-9D37-81D703E71097}"/>
          </ac:spMkLst>
        </pc:spChg>
        <pc:spChg chg="mod topLvl">
          <ac:chgData name="Jared Ostmeyer" userId="14c2a26e-6770-4957-ba92-de760a629e02" providerId="ADAL" clId="{4D679863-C597-4C26-A298-C1FCE82D1E0A}" dt="2019-10-29T20:58:07.272" v="1904" actId="1035"/>
          <ac:spMkLst>
            <pc:docMk/>
            <pc:sldMk cId="2400775455" sldId="256"/>
            <ac:spMk id="258" creationId="{A17602F5-99A5-443A-8E16-4C56BC507827}"/>
          </ac:spMkLst>
        </pc:spChg>
        <pc:spChg chg="mod topLvl">
          <ac:chgData name="Jared Ostmeyer" userId="14c2a26e-6770-4957-ba92-de760a629e02" providerId="ADAL" clId="{4D679863-C597-4C26-A298-C1FCE82D1E0A}" dt="2019-10-29T20:58:07.272" v="1904" actId="1035"/>
          <ac:spMkLst>
            <pc:docMk/>
            <pc:sldMk cId="2400775455" sldId="256"/>
            <ac:spMk id="259" creationId="{CE0EAD34-06D5-439B-8A4B-8EB021E3823E}"/>
          </ac:spMkLst>
        </pc:spChg>
        <pc:spChg chg="mod topLvl">
          <ac:chgData name="Jared Ostmeyer" userId="14c2a26e-6770-4957-ba92-de760a629e02" providerId="ADAL" clId="{4D679863-C597-4C26-A298-C1FCE82D1E0A}" dt="2019-10-29T20:58:07.272" v="1904" actId="1035"/>
          <ac:spMkLst>
            <pc:docMk/>
            <pc:sldMk cId="2400775455" sldId="256"/>
            <ac:spMk id="260" creationId="{5CED010F-E4D1-4356-A5FC-AF9839BF258E}"/>
          </ac:spMkLst>
        </pc:spChg>
        <pc:spChg chg="add mod">
          <ac:chgData name="Jared Ostmeyer" userId="14c2a26e-6770-4957-ba92-de760a629e02" providerId="ADAL" clId="{4D679863-C597-4C26-A298-C1FCE82D1E0A}" dt="2019-10-29T20:58:42.360" v="1926" actId="554"/>
          <ac:spMkLst>
            <pc:docMk/>
            <pc:sldMk cId="2400775455" sldId="256"/>
            <ac:spMk id="261" creationId="{5C03CB5D-ABAE-4DDF-A4E5-A3ED228E2656}"/>
          </ac:spMkLst>
        </pc:spChg>
        <pc:spChg chg="add mod">
          <ac:chgData name="Jared Ostmeyer" userId="14c2a26e-6770-4957-ba92-de760a629e02" providerId="ADAL" clId="{4D679863-C597-4C26-A298-C1FCE82D1E0A}" dt="2019-10-29T20:34:21.429" v="1138" actId="571"/>
          <ac:spMkLst>
            <pc:docMk/>
            <pc:sldMk cId="2400775455" sldId="256"/>
            <ac:spMk id="266" creationId="{5533D8E4-C662-4FB8-A391-B28D7927B0CC}"/>
          </ac:spMkLst>
        </pc:spChg>
        <pc:spChg chg="del mod">
          <ac:chgData name="Jared Ostmeyer" userId="14c2a26e-6770-4957-ba92-de760a629e02" providerId="ADAL" clId="{4D679863-C597-4C26-A298-C1FCE82D1E0A}" dt="2019-10-29T19:37:22.604" v="616" actId="478"/>
          <ac:spMkLst>
            <pc:docMk/>
            <pc:sldMk cId="2400775455" sldId="256"/>
            <ac:spMk id="266" creationId="{DEDAB093-695C-410F-8C57-F3B7E6B853EE}"/>
          </ac:spMkLst>
        </pc:spChg>
        <pc:spChg chg="add del mod ord">
          <ac:chgData name="Jared Ostmeyer" userId="14c2a26e-6770-4957-ba92-de760a629e02" providerId="ADAL" clId="{4D679863-C597-4C26-A298-C1FCE82D1E0A}" dt="2019-10-29T21:05:45.173" v="2135" actId="1036"/>
          <ac:spMkLst>
            <pc:docMk/>
            <pc:sldMk cId="2400775455" sldId="256"/>
            <ac:spMk id="267" creationId="{0D0D20D0-E7B4-4B17-A676-736ADBB3B1E7}"/>
          </ac:spMkLst>
        </pc:spChg>
        <pc:spChg chg="mod">
          <ac:chgData name="Jared Ostmeyer" userId="14c2a26e-6770-4957-ba92-de760a629e02" providerId="ADAL" clId="{4D679863-C597-4C26-A298-C1FCE82D1E0A}" dt="2019-10-29T20:58:42.360" v="1926" actId="554"/>
          <ac:spMkLst>
            <pc:docMk/>
            <pc:sldMk cId="2400775455" sldId="256"/>
            <ac:spMk id="269" creationId="{036F157E-06A9-46C1-9976-AD67FAFB397D}"/>
          </ac:spMkLst>
        </pc:spChg>
        <pc:spChg chg="mod">
          <ac:chgData name="Jared Ostmeyer" userId="14c2a26e-6770-4957-ba92-de760a629e02" providerId="ADAL" clId="{4D679863-C597-4C26-A298-C1FCE82D1E0A}" dt="2019-10-29T20:59:30.808" v="1956" actId="1076"/>
          <ac:spMkLst>
            <pc:docMk/>
            <pc:sldMk cId="2400775455" sldId="256"/>
            <ac:spMk id="270" creationId="{ABFD9E26-5482-4656-BAFC-A8984D7870C7}"/>
          </ac:spMkLst>
        </pc:spChg>
        <pc:spChg chg="add mod">
          <ac:chgData name="Jared Ostmeyer" userId="14c2a26e-6770-4957-ba92-de760a629e02" providerId="ADAL" clId="{4D679863-C597-4C26-A298-C1FCE82D1E0A}" dt="2019-10-29T20:34:21.429" v="1138" actId="571"/>
          <ac:spMkLst>
            <pc:docMk/>
            <pc:sldMk cId="2400775455" sldId="256"/>
            <ac:spMk id="272" creationId="{88A1B68A-7276-4C7A-BF3F-14FED4A06D75}"/>
          </ac:spMkLst>
        </pc:spChg>
        <pc:spChg chg="mod">
          <ac:chgData name="Jared Ostmeyer" userId="14c2a26e-6770-4957-ba92-de760a629e02" providerId="ADAL" clId="{4D679863-C597-4C26-A298-C1FCE82D1E0A}" dt="2019-10-29T21:02:54.709" v="2101" actId="1035"/>
          <ac:spMkLst>
            <pc:docMk/>
            <pc:sldMk cId="2400775455" sldId="256"/>
            <ac:spMk id="273" creationId="{18D21766-AF17-4437-B754-1BDA01F4EBBF}"/>
          </ac:spMkLst>
        </pc:spChg>
        <pc:spChg chg="del">
          <ac:chgData name="Jared Ostmeyer" userId="14c2a26e-6770-4957-ba92-de760a629e02" providerId="ADAL" clId="{4D679863-C597-4C26-A298-C1FCE82D1E0A}" dt="2019-10-29T20:36:31.946" v="1183" actId="478"/>
          <ac:spMkLst>
            <pc:docMk/>
            <pc:sldMk cId="2400775455" sldId="256"/>
            <ac:spMk id="274" creationId="{7272575E-CEE4-45B9-8964-AEDDCC155FA2}"/>
          </ac:spMkLst>
        </pc:spChg>
        <pc:spChg chg="add mod">
          <ac:chgData name="Jared Ostmeyer" userId="14c2a26e-6770-4957-ba92-de760a629e02" providerId="ADAL" clId="{4D679863-C597-4C26-A298-C1FCE82D1E0A}" dt="2019-10-29T20:34:21.429" v="1138" actId="571"/>
          <ac:spMkLst>
            <pc:docMk/>
            <pc:sldMk cId="2400775455" sldId="256"/>
            <ac:spMk id="277" creationId="{A03B522E-E866-4CAA-ABB7-9C69C859C71E}"/>
          </ac:spMkLst>
        </pc:spChg>
        <pc:spChg chg="mod topLvl">
          <ac:chgData name="Jared Ostmeyer" userId="14c2a26e-6770-4957-ba92-de760a629e02" providerId="ADAL" clId="{4D679863-C597-4C26-A298-C1FCE82D1E0A}" dt="2019-10-29T21:06:05.033" v="2145" actId="1036"/>
          <ac:spMkLst>
            <pc:docMk/>
            <pc:sldMk cId="2400775455" sldId="256"/>
            <ac:spMk id="285" creationId="{9A698507-5E32-4D91-976E-09C417223883}"/>
          </ac:spMkLst>
        </pc:spChg>
        <pc:spChg chg="mod ord topLvl">
          <ac:chgData name="Jared Ostmeyer" userId="14c2a26e-6770-4957-ba92-de760a629e02" providerId="ADAL" clId="{4D679863-C597-4C26-A298-C1FCE82D1E0A}" dt="2019-10-29T21:06:05.033" v="2145" actId="1036"/>
          <ac:spMkLst>
            <pc:docMk/>
            <pc:sldMk cId="2400775455" sldId="256"/>
            <ac:spMk id="286" creationId="{BBE5E9A8-F0A0-41DC-A201-3F454C5EB0B4}"/>
          </ac:spMkLst>
        </pc:spChg>
        <pc:spChg chg="add mod">
          <ac:chgData name="Jared Ostmeyer" userId="14c2a26e-6770-4957-ba92-de760a629e02" providerId="ADAL" clId="{4D679863-C597-4C26-A298-C1FCE82D1E0A}" dt="2019-10-29T20:34:21.429" v="1138" actId="571"/>
          <ac:spMkLst>
            <pc:docMk/>
            <pc:sldMk cId="2400775455" sldId="256"/>
            <ac:spMk id="290" creationId="{D4BDDB55-1A1F-4257-A365-0469A4A95D4D}"/>
          </ac:spMkLst>
        </pc:spChg>
        <pc:spChg chg="add mod">
          <ac:chgData name="Jared Ostmeyer" userId="14c2a26e-6770-4957-ba92-de760a629e02" providerId="ADAL" clId="{4D679863-C597-4C26-A298-C1FCE82D1E0A}" dt="2019-10-29T20:34:21.429" v="1138" actId="571"/>
          <ac:spMkLst>
            <pc:docMk/>
            <pc:sldMk cId="2400775455" sldId="256"/>
            <ac:spMk id="300" creationId="{29E12FC9-E6BD-4DCB-A735-7B0003D9C495}"/>
          </ac:spMkLst>
        </pc:spChg>
        <pc:spChg chg="add mod">
          <ac:chgData name="Jared Ostmeyer" userId="14c2a26e-6770-4957-ba92-de760a629e02" providerId="ADAL" clId="{4D679863-C597-4C26-A298-C1FCE82D1E0A}" dt="2019-10-29T20:57:29.133" v="1874" actId="1035"/>
          <ac:spMkLst>
            <pc:docMk/>
            <pc:sldMk cId="2400775455" sldId="256"/>
            <ac:spMk id="303" creationId="{A1084600-F872-4DBA-90AF-DD5CD6A5422F}"/>
          </ac:spMkLst>
        </pc:spChg>
        <pc:spChg chg="add mod">
          <ac:chgData name="Jared Ostmeyer" userId="14c2a26e-6770-4957-ba92-de760a629e02" providerId="ADAL" clId="{4D679863-C597-4C26-A298-C1FCE82D1E0A}" dt="2019-10-29T20:53:09.254" v="1754" actId="571"/>
          <ac:spMkLst>
            <pc:docMk/>
            <pc:sldMk cId="2400775455" sldId="256"/>
            <ac:spMk id="305" creationId="{96A12A6F-8121-4BC7-B891-6C9AAEBF0388}"/>
          </ac:spMkLst>
        </pc:spChg>
        <pc:spChg chg="add mod">
          <ac:chgData name="Jared Ostmeyer" userId="14c2a26e-6770-4957-ba92-de760a629e02" providerId="ADAL" clId="{4D679863-C597-4C26-A298-C1FCE82D1E0A}" dt="2019-10-29T20:53:09.254" v="1754" actId="571"/>
          <ac:spMkLst>
            <pc:docMk/>
            <pc:sldMk cId="2400775455" sldId="256"/>
            <ac:spMk id="313" creationId="{6E8F862F-99BA-426D-A436-FB7588253088}"/>
          </ac:spMkLst>
        </pc:spChg>
        <pc:grpChg chg="del">
          <ac:chgData name="Jared Ostmeyer" userId="14c2a26e-6770-4957-ba92-de760a629e02" providerId="ADAL" clId="{4D679863-C597-4C26-A298-C1FCE82D1E0A}" dt="2019-10-29T19:27:34.365" v="274" actId="165"/>
          <ac:grpSpMkLst>
            <pc:docMk/>
            <pc:sldMk cId="2400775455" sldId="256"/>
            <ac:grpSpMk id="8" creationId="{E2CE88F4-C1DA-4640-8839-E6E9AD3D3EF4}"/>
          </ac:grpSpMkLst>
        </pc:grpChg>
        <pc:grpChg chg="mod">
          <ac:chgData name="Jared Ostmeyer" userId="14c2a26e-6770-4957-ba92-de760a629e02" providerId="ADAL" clId="{4D679863-C597-4C26-A298-C1FCE82D1E0A}" dt="2019-10-29T21:00:11.316" v="1986" actId="1035"/>
          <ac:grpSpMkLst>
            <pc:docMk/>
            <pc:sldMk cId="2400775455" sldId="256"/>
            <ac:grpSpMk id="14" creationId="{10A41AE2-24FF-4180-9895-BC5D7CA9F391}"/>
          </ac:grpSpMkLst>
        </pc:grpChg>
        <pc:grpChg chg="mod">
          <ac:chgData name="Jared Ostmeyer" userId="14c2a26e-6770-4957-ba92-de760a629e02" providerId="ADAL" clId="{4D679863-C597-4C26-A298-C1FCE82D1E0A}" dt="2019-10-29T21:06:17.485" v="2153" actId="1036"/>
          <ac:grpSpMkLst>
            <pc:docMk/>
            <pc:sldMk cId="2400775455" sldId="256"/>
            <ac:grpSpMk id="16" creationId="{78CDB49A-1CBB-425F-8DA4-35F911BD4E20}"/>
          </ac:grpSpMkLst>
        </pc:grpChg>
        <pc:grpChg chg="add del mod">
          <ac:chgData name="Jared Ostmeyer" userId="14c2a26e-6770-4957-ba92-de760a629e02" providerId="ADAL" clId="{4D679863-C597-4C26-A298-C1FCE82D1E0A}" dt="2019-10-29T21:03:23.793" v="2106" actId="165"/>
          <ac:grpSpMkLst>
            <pc:docMk/>
            <pc:sldMk cId="2400775455" sldId="256"/>
            <ac:grpSpMk id="284" creationId="{D921B9CC-6EF1-440A-9642-1FF450384A8B}"/>
          </ac:grpSpMkLst>
        </pc:grpChg>
        <pc:grpChg chg="add mod">
          <ac:chgData name="Jared Ostmeyer" userId="14c2a26e-6770-4957-ba92-de760a629e02" providerId="ADAL" clId="{4D679863-C597-4C26-A298-C1FCE82D1E0A}" dt="2019-10-29T20:34:21.429" v="1138" actId="571"/>
          <ac:grpSpMkLst>
            <pc:docMk/>
            <pc:sldMk cId="2400775455" sldId="256"/>
            <ac:grpSpMk id="287" creationId="{2B0D1819-3C0F-48CB-98AD-87228DD29BFB}"/>
          </ac:grpSpMkLst>
        </pc:grpChg>
        <pc:grpChg chg="add mod">
          <ac:chgData name="Jared Ostmeyer" userId="14c2a26e-6770-4957-ba92-de760a629e02" providerId="ADAL" clId="{4D679863-C597-4C26-A298-C1FCE82D1E0A}" dt="2019-10-29T20:34:21.429" v="1138" actId="571"/>
          <ac:grpSpMkLst>
            <pc:docMk/>
            <pc:sldMk cId="2400775455" sldId="256"/>
            <ac:grpSpMk id="291" creationId="{2A70F879-CD2F-401E-8CDF-51E9DB3AB1EB}"/>
          </ac:grpSpMkLst>
        </pc:grpChg>
        <pc:grpChg chg="add mod">
          <ac:chgData name="Jared Ostmeyer" userId="14c2a26e-6770-4957-ba92-de760a629e02" providerId="ADAL" clId="{4D679863-C597-4C26-A298-C1FCE82D1E0A}" dt="2019-10-29T20:53:09.254" v="1754" actId="571"/>
          <ac:grpSpMkLst>
            <pc:docMk/>
            <pc:sldMk cId="2400775455" sldId="256"/>
            <ac:grpSpMk id="306" creationId="{197DDD34-9991-4758-A6BB-40297E34E045}"/>
          </ac:grpSpMkLst>
        </pc:grpChg>
        <pc:graphicFrameChg chg="modGraphic">
          <ac:chgData name="Jared Ostmeyer" userId="14c2a26e-6770-4957-ba92-de760a629e02" providerId="ADAL" clId="{4D679863-C597-4C26-A298-C1FCE82D1E0A}" dt="2019-10-29T20:43:39.943" v="1394" actId="20577"/>
          <ac:graphicFrameMkLst>
            <pc:docMk/>
            <pc:sldMk cId="2400775455" sldId="256"/>
            <ac:graphicFrameMk id="3" creationId="{E82D50BE-D2CB-43A2-A843-A8797581423B}"/>
          </ac:graphicFrameMkLst>
        </pc:graphicFrameChg>
        <pc:graphicFrameChg chg="mod modGraphic">
          <ac:chgData name="Jared Ostmeyer" userId="14c2a26e-6770-4957-ba92-de760a629e02" providerId="ADAL" clId="{4D679863-C597-4C26-A298-C1FCE82D1E0A}" dt="2019-10-29T21:01:21.612" v="2061" actId="555"/>
          <ac:graphicFrameMkLst>
            <pc:docMk/>
            <pc:sldMk cId="2400775455" sldId="256"/>
            <ac:graphicFrameMk id="246" creationId="{19148818-E066-4E8C-9FFF-65E72D452324}"/>
          </ac:graphicFrameMkLst>
        </pc:graphicFrameChg>
        <pc:cxnChg chg="add mod">
          <ac:chgData name="Jared Ostmeyer" userId="14c2a26e-6770-4957-ba92-de760a629e02" providerId="ADAL" clId="{4D679863-C597-4C26-A298-C1FCE82D1E0A}" dt="2019-10-29T21:02:37.321" v="2098" actId="14100"/>
          <ac:cxnSpMkLst>
            <pc:docMk/>
            <pc:sldMk cId="2400775455" sldId="256"/>
            <ac:cxnSpMk id="252" creationId="{4822D063-E8BB-4640-8F39-5D642AD48330}"/>
          </ac:cxnSpMkLst>
        </pc:cxnChg>
        <pc:cxnChg chg="mod">
          <ac:chgData name="Jared Ostmeyer" userId="14c2a26e-6770-4957-ba92-de760a629e02" providerId="ADAL" clId="{4D679863-C597-4C26-A298-C1FCE82D1E0A}" dt="2019-10-29T20:57:51.006" v="1900" actId="1037"/>
          <ac:cxnSpMkLst>
            <pc:docMk/>
            <pc:sldMk cId="2400775455" sldId="256"/>
            <ac:cxnSpMk id="262" creationId="{6CA57337-AD0B-4463-AA49-F58294197FD8}"/>
          </ac:cxnSpMkLst>
        </pc:cxnChg>
        <pc:cxnChg chg="mod">
          <ac:chgData name="Jared Ostmeyer" userId="14c2a26e-6770-4957-ba92-de760a629e02" providerId="ADAL" clId="{4D679863-C597-4C26-A298-C1FCE82D1E0A}" dt="2019-10-29T20:57:35.248" v="1882" actId="1035"/>
          <ac:cxnSpMkLst>
            <pc:docMk/>
            <pc:sldMk cId="2400775455" sldId="256"/>
            <ac:cxnSpMk id="263" creationId="{CCC6761B-03EF-4E8D-92D3-77A8197FB1E3}"/>
          </ac:cxnSpMkLst>
        </pc:cxnChg>
        <pc:cxnChg chg="mod">
          <ac:chgData name="Jared Ostmeyer" userId="14c2a26e-6770-4957-ba92-de760a629e02" providerId="ADAL" clId="{4D679863-C597-4C26-A298-C1FCE82D1E0A}" dt="2019-10-29T21:05:03.696" v="2128" actId="552"/>
          <ac:cxnSpMkLst>
            <pc:docMk/>
            <pc:sldMk cId="2400775455" sldId="256"/>
            <ac:cxnSpMk id="264" creationId="{26D359E1-F012-4C45-97A1-F6C459940B66}"/>
          </ac:cxnSpMkLst>
        </pc:cxnChg>
        <pc:cxnChg chg="del mod">
          <ac:chgData name="Jared Ostmeyer" userId="14c2a26e-6770-4957-ba92-de760a629e02" providerId="ADAL" clId="{4D679863-C597-4C26-A298-C1FCE82D1E0A}" dt="2019-10-29T20:36:31.946" v="1183" actId="478"/>
          <ac:cxnSpMkLst>
            <pc:docMk/>
            <pc:sldMk cId="2400775455" sldId="256"/>
            <ac:cxnSpMk id="265" creationId="{97F9B815-E9BA-412F-B1F7-58381F7A3736}"/>
          </ac:cxnSpMkLst>
        </pc:cxnChg>
        <pc:cxnChg chg="add mod">
          <ac:chgData name="Jared Ostmeyer" userId="14c2a26e-6770-4957-ba92-de760a629e02" providerId="ADAL" clId="{4D679863-C597-4C26-A298-C1FCE82D1E0A}" dt="2019-10-29T20:59:26.171" v="1955" actId="1037"/>
          <ac:cxnSpMkLst>
            <pc:docMk/>
            <pc:sldMk cId="2400775455" sldId="256"/>
            <ac:cxnSpMk id="271" creationId="{48E66C81-8EFE-4118-8831-DF25AB04213D}"/>
          </ac:cxnSpMkLst>
        </pc:cxnChg>
        <pc:cxnChg chg="add del mod">
          <ac:chgData name="Jared Ostmeyer" userId="14c2a26e-6770-4957-ba92-de760a629e02" providerId="ADAL" clId="{4D679863-C597-4C26-A298-C1FCE82D1E0A}" dt="2019-10-29T19:44:57.670" v="817" actId="478"/>
          <ac:cxnSpMkLst>
            <pc:docMk/>
            <pc:sldMk cId="2400775455" sldId="256"/>
            <ac:cxnSpMk id="272" creationId="{B63EC353-18DF-4A87-8179-06DC139530B5}"/>
          </ac:cxnSpMkLst>
        </pc:cxnChg>
        <pc:cxnChg chg="add del mod">
          <ac:chgData name="Jared Ostmeyer" userId="14c2a26e-6770-4957-ba92-de760a629e02" providerId="ADAL" clId="{4D679863-C597-4C26-A298-C1FCE82D1E0A}" dt="2019-10-29T20:58:48.867" v="1927" actId="554"/>
          <ac:cxnSpMkLst>
            <pc:docMk/>
            <pc:sldMk cId="2400775455" sldId="256"/>
            <ac:cxnSpMk id="276" creationId="{F791EB06-3C91-4783-B1E4-B7464A30B5FE}"/>
          </ac:cxnSpMkLst>
        </pc:cxnChg>
        <pc:cxnChg chg="del">
          <ac:chgData name="Jared Ostmeyer" userId="14c2a26e-6770-4957-ba92-de760a629e02" providerId="ADAL" clId="{4D679863-C597-4C26-A298-C1FCE82D1E0A}" dt="2019-10-29T19:38:13.413" v="629" actId="478"/>
          <ac:cxnSpMkLst>
            <pc:docMk/>
            <pc:sldMk cId="2400775455" sldId="256"/>
            <ac:cxnSpMk id="277" creationId="{AD402A78-7A03-4304-A55D-43980438E73D}"/>
          </ac:cxnSpMkLst>
        </pc:cxnChg>
        <pc:cxnChg chg="mod">
          <ac:chgData name="Jared Ostmeyer" userId="14c2a26e-6770-4957-ba92-de760a629e02" providerId="ADAL" clId="{4D679863-C597-4C26-A298-C1FCE82D1E0A}" dt="2019-10-29T20:59:19.232" v="1951" actId="1036"/>
          <ac:cxnSpMkLst>
            <pc:docMk/>
            <pc:sldMk cId="2400775455" sldId="256"/>
            <ac:cxnSpMk id="278" creationId="{ED5CE03B-B7CB-4279-A3FA-815E7DA06658}"/>
          </ac:cxnSpMkLst>
        </pc:cxnChg>
        <pc:cxnChg chg="mod">
          <ac:chgData name="Jared Ostmeyer" userId="14c2a26e-6770-4957-ba92-de760a629e02" providerId="ADAL" clId="{4D679863-C597-4C26-A298-C1FCE82D1E0A}" dt="2019-10-29T20:59:54.207" v="1976" actId="1035"/>
          <ac:cxnSpMkLst>
            <pc:docMk/>
            <pc:sldMk cId="2400775455" sldId="256"/>
            <ac:cxnSpMk id="279" creationId="{38EAE822-5C6B-4119-A377-D5044FAA6FA4}"/>
          </ac:cxnSpMkLst>
        </pc:cxnChg>
        <pc:cxnChg chg="mod">
          <ac:chgData name="Jared Ostmeyer" userId="14c2a26e-6770-4957-ba92-de760a629e02" providerId="ADAL" clId="{4D679863-C597-4C26-A298-C1FCE82D1E0A}" dt="2019-10-29T21:02:20.820" v="2093" actId="1038"/>
          <ac:cxnSpMkLst>
            <pc:docMk/>
            <pc:sldMk cId="2400775455" sldId="256"/>
            <ac:cxnSpMk id="280" creationId="{9CAA065C-8147-4591-81B0-AB7935B50B4A}"/>
          </ac:cxnSpMkLst>
        </pc:cxnChg>
        <pc:cxnChg chg="mod">
          <ac:chgData name="Jared Ostmeyer" userId="14c2a26e-6770-4957-ba92-de760a629e02" providerId="ADAL" clId="{4D679863-C597-4C26-A298-C1FCE82D1E0A}" dt="2019-10-29T20:58:58.519" v="1940" actId="1037"/>
          <ac:cxnSpMkLst>
            <pc:docMk/>
            <pc:sldMk cId="2400775455" sldId="256"/>
            <ac:cxnSpMk id="281" creationId="{72C370EB-A634-4E76-BFE0-6AD12B4752D2}"/>
          </ac:cxnSpMkLst>
        </pc:cxnChg>
        <pc:cxnChg chg="mod">
          <ac:chgData name="Jared Ostmeyer" userId="14c2a26e-6770-4957-ba92-de760a629e02" providerId="ADAL" clId="{4D679863-C597-4C26-A298-C1FCE82D1E0A}" dt="2019-10-29T21:05:11.880" v="2130" actId="14100"/>
          <ac:cxnSpMkLst>
            <pc:docMk/>
            <pc:sldMk cId="2400775455" sldId="256"/>
            <ac:cxnSpMk id="282" creationId="{4ACA7528-724E-4791-91A4-37453766F477}"/>
          </ac:cxnSpMkLst>
        </pc:cxnChg>
        <pc:cxnChg chg="mod">
          <ac:chgData name="Jared Ostmeyer" userId="14c2a26e-6770-4957-ba92-de760a629e02" providerId="ADAL" clId="{4D679863-C597-4C26-A298-C1FCE82D1E0A}" dt="2019-10-29T21:01:43.143" v="2073" actId="1035"/>
          <ac:cxnSpMkLst>
            <pc:docMk/>
            <pc:sldMk cId="2400775455" sldId="256"/>
            <ac:cxnSpMk id="283" creationId="{B7601582-2768-4C3F-9EB6-34AA10732242}"/>
          </ac:cxnSpMkLst>
        </pc:cxnChg>
        <pc:cxnChg chg="add mod">
          <ac:chgData name="Jared Ostmeyer" userId="14c2a26e-6770-4957-ba92-de760a629e02" providerId="ADAL" clId="{4D679863-C597-4C26-A298-C1FCE82D1E0A}" dt="2019-10-29T20:34:21.429" v="1138" actId="571"/>
          <ac:cxnSpMkLst>
            <pc:docMk/>
            <pc:sldMk cId="2400775455" sldId="256"/>
            <ac:cxnSpMk id="294" creationId="{901AA988-24B6-49B1-B91B-7A6E4FDEF77D}"/>
          </ac:cxnSpMkLst>
        </pc:cxnChg>
        <pc:cxnChg chg="add mod">
          <ac:chgData name="Jared Ostmeyer" userId="14c2a26e-6770-4957-ba92-de760a629e02" providerId="ADAL" clId="{4D679863-C597-4C26-A298-C1FCE82D1E0A}" dt="2019-10-29T20:34:21.429" v="1138" actId="571"/>
          <ac:cxnSpMkLst>
            <pc:docMk/>
            <pc:sldMk cId="2400775455" sldId="256"/>
            <ac:cxnSpMk id="295" creationId="{64E1E9B9-5C90-4330-8C6A-DE2E30C71D4F}"/>
          </ac:cxnSpMkLst>
        </pc:cxnChg>
        <pc:cxnChg chg="add mod">
          <ac:chgData name="Jared Ostmeyer" userId="14c2a26e-6770-4957-ba92-de760a629e02" providerId="ADAL" clId="{4D679863-C597-4C26-A298-C1FCE82D1E0A}" dt="2019-10-29T20:34:21.429" v="1138" actId="571"/>
          <ac:cxnSpMkLst>
            <pc:docMk/>
            <pc:sldMk cId="2400775455" sldId="256"/>
            <ac:cxnSpMk id="296" creationId="{8EEEE30F-1F0B-4403-9B85-EF6E9AE761DE}"/>
          </ac:cxnSpMkLst>
        </pc:cxnChg>
        <pc:cxnChg chg="add mod">
          <ac:chgData name="Jared Ostmeyer" userId="14c2a26e-6770-4957-ba92-de760a629e02" providerId="ADAL" clId="{4D679863-C597-4C26-A298-C1FCE82D1E0A}" dt="2019-10-29T20:34:21.429" v="1138" actId="571"/>
          <ac:cxnSpMkLst>
            <pc:docMk/>
            <pc:sldMk cId="2400775455" sldId="256"/>
            <ac:cxnSpMk id="297" creationId="{FF5A9F14-D7E8-4760-9986-72F53D2D3C72}"/>
          </ac:cxnSpMkLst>
        </pc:cxnChg>
        <pc:cxnChg chg="add mod">
          <ac:chgData name="Jared Ostmeyer" userId="14c2a26e-6770-4957-ba92-de760a629e02" providerId="ADAL" clId="{4D679863-C597-4C26-A298-C1FCE82D1E0A}" dt="2019-10-29T20:34:21.429" v="1138" actId="571"/>
          <ac:cxnSpMkLst>
            <pc:docMk/>
            <pc:sldMk cId="2400775455" sldId="256"/>
            <ac:cxnSpMk id="298" creationId="{07B0D263-2EDA-48D3-95EA-95125DC7CC6B}"/>
          </ac:cxnSpMkLst>
        </pc:cxnChg>
        <pc:cxnChg chg="add mod">
          <ac:chgData name="Jared Ostmeyer" userId="14c2a26e-6770-4957-ba92-de760a629e02" providerId="ADAL" clId="{4D679863-C597-4C26-A298-C1FCE82D1E0A}" dt="2019-10-29T20:34:21.429" v="1138" actId="571"/>
          <ac:cxnSpMkLst>
            <pc:docMk/>
            <pc:sldMk cId="2400775455" sldId="256"/>
            <ac:cxnSpMk id="299" creationId="{54BF2A2A-37F0-4C7F-9C91-D987FFFE2A7E}"/>
          </ac:cxnSpMkLst>
        </pc:cxnChg>
        <pc:cxnChg chg="add mod">
          <ac:chgData name="Jared Ostmeyer" userId="14c2a26e-6770-4957-ba92-de760a629e02" providerId="ADAL" clId="{4D679863-C597-4C26-A298-C1FCE82D1E0A}" dt="2019-10-29T20:34:21.429" v="1138" actId="571"/>
          <ac:cxnSpMkLst>
            <pc:docMk/>
            <pc:sldMk cId="2400775455" sldId="256"/>
            <ac:cxnSpMk id="301" creationId="{2A89AED3-2B48-4645-ADD4-9D97256E55F7}"/>
          </ac:cxnSpMkLst>
        </pc:cxnChg>
        <pc:cxnChg chg="add mod">
          <ac:chgData name="Jared Ostmeyer" userId="14c2a26e-6770-4957-ba92-de760a629e02" providerId="ADAL" clId="{4D679863-C597-4C26-A298-C1FCE82D1E0A}" dt="2019-10-29T21:05:57.423" v="2139" actId="1035"/>
          <ac:cxnSpMkLst>
            <pc:docMk/>
            <pc:sldMk cId="2400775455" sldId="256"/>
            <ac:cxnSpMk id="302" creationId="{E282A8D0-9877-4AF6-8F47-2FB6287FAC20}"/>
          </ac:cxnSpMkLst>
        </pc:cxnChg>
        <pc:cxnChg chg="add mod">
          <ac:chgData name="Jared Ostmeyer" userId="14c2a26e-6770-4957-ba92-de760a629e02" providerId="ADAL" clId="{4D679863-C597-4C26-A298-C1FCE82D1E0A}" dt="2019-10-29T20:57:29.133" v="1874" actId="1035"/>
          <ac:cxnSpMkLst>
            <pc:docMk/>
            <pc:sldMk cId="2400775455" sldId="256"/>
            <ac:cxnSpMk id="304" creationId="{F307522B-3964-45BE-ADDF-4940C7337653}"/>
          </ac:cxnSpMkLst>
        </pc:cxnChg>
        <pc:cxnChg chg="add mod">
          <ac:chgData name="Jared Ostmeyer" userId="14c2a26e-6770-4957-ba92-de760a629e02" providerId="ADAL" clId="{4D679863-C597-4C26-A298-C1FCE82D1E0A}" dt="2019-10-29T20:53:09.254" v="1754" actId="571"/>
          <ac:cxnSpMkLst>
            <pc:docMk/>
            <pc:sldMk cId="2400775455" sldId="256"/>
            <ac:cxnSpMk id="309" creationId="{DA0EC04A-864D-499A-800A-11BFBB34CD7B}"/>
          </ac:cxnSpMkLst>
        </pc:cxnChg>
        <pc:cxnChg chg="add mod">
          <ac:chgData name="Jared Ostmeyer" userId="14c2a26e-6770-4957-ba92-de760a629e02" providerId="ADAL" clId="{4D679863-C597-4C26-A298-C1FCE82D1E0A}" dt="2019-10-29T20:53:09.254" v="1754" actId="571"/>
          <ac:cxnSpMkLst>
            <pc:docMk/>
            <pc:sldMk cId="2400775455" sldId="256"/>
            <ac:cxnSpMk id="310" creationId="{A04CF3C7-3D96-4934-9AFD-7A8EA13316FF}"/>
          </ac:cxnSpMkLst>
        </pc:cxnChg>
        <pc:cxnChg chg="add mod">
          <ac:chgData name="Jared Ostmeyer" userId="14c2a26e-6770-4957-ba92-de760a629e02" providerId="ADAL" clId="{4D679863-C597-4C26-A298-C1FCE82D1E0A}" dt="2019-10-29T20:53:09.254" v="1754" actId="571"/>
          <ac:cxnSpMkLst>
            <pc:docMk/>
            <pc:sldMk cId="2400775455" sldId="256"/>
            <ac:cxnSpMk id="311" creationId="{6F2ED04E-2070-4918-ACE1-57FDEA846989}"/>
          </ac:cxnSpMkLst>
        </pc:cxnChg>
        <pc:cxnChg chg="add mod">
          <ac:chgData name="Jared Ostmeyer" userId="14c2a26e-6770-4957-ba92-de760a629e02" providerId="ADAL" clId="{4D679863-C597-4C26-A298-C1FCE82D1E0A}" dt="2019-10-29T20:53:09.254" v="1754" actId="571"/>
          <ac:cxnSpMkLst>
            <pc:docMk/>
            <pc:sldMk cId="2400775455" sldId="256"/>
            <ac:cxnSpMk id="312" creationId="{D931D8FA-6A15-4738-BFF9-AFBE81AE4FAA}"/>
          </ac:cxnSpMkLst>
        </pc:cxnChg>
        <pc:cxnChg chg="add mod">
          <ac:chgData name="Jared Ostmeyer" userId="14c2a26e-6770-4957-ba92-de760a629e02" providerId="ADAL" clId="{4D679863-C597-4C26-A298-C1FCE82D1E0A}" dt="2019-10-29T20:53:09.254" v="1754" actId="571"/>
          <ac:cxnSpMkLst>
            <pc:docMk/>
            <pc:sldMk cId="2400775455" sldId="256"/>
            <ac:cxnSpMk id="314" creationId="{D9789AEB-C0F3-44C9-BF12-9128B92AB2C8}"/>
          </ac:cxnSpMkLst>
        </pc:cxnChg>
      </pc:sldChg>
    </pc:docChg>
  </pc:docChgLst>
  <pc:docChgLst>
    <pc:chgData name="Jared Ostmeyer" userId="14c2a26e-6770-4957-ba92-de760a629e02" providerId="ADAL" clId="{65A30E42-66AC-4CF4-A636-63BADE24A972}"/>
    <pc:docChg chg="undo redo custSel modSld">
      <pc:chgData name="Jared Ostmeyer" userId="14c2a26e-6770-4957-ba92-de760a629e02" providerId="ADAL" clId="{65A30E42-66AC-4CF4-A636-63BADE24A972}" dt="2019-10-29T18:12:04.673" v="1596" actId="20577"/>
      <pc:docMkLst>
        <pc:docMk/>
      </pc:docMkLst>
      <pc:sldChg chg="addSp delSp modSp addCm delCm">
        <pc:chgData name="Jared Ostmeyer" userId="14c2a26e-6770-4957-ba92-de760a629e02" providerId="ADAL" clId="{65A30E42-66AC-4CF4-A636-63BADE24A972}" dt="2019-10-29T18:12:04.673" v="1596" actId="20577"/>
        <pc:sldMkLst>
          <pc:docMk/>
          <pc:sldMk cId="2400775455" sldId="256"/>
        </pc:sldMkLst>
        <pc:spChg chg="mod">
          <ac:chgData name="Jared Ostmeyer" userId="14c2a26e-6770-4957-ba92-de760a629e02" providerId="ADAL" clId="{65A30E42-66AC-4CF4-A636-63BADE24A972}" dt="2019-10-28T19:01:08.170" v="110" actId="1076"/>
          <ac:spMkLst>
            <pc:docMk/>
            <pc:sldMk cId="2400775455" sldId="256"/>
            <ac:spMk id="2" creationId="{1C44B00A-9C73-4D70-8FEF-6A51707ACFC4}"/>
          </ac:spMkLst>
        </pc:spChg>
        <pc:spChg chg="add mod">
          <ac:chgData name="Jared Ostmeyer" userId="14c2a26e-6770-4957-ba92-de760a629e02" providerId="ADAL" clId="{65A30E42-66AC-4CF4-A636-63BADE24A972}" dt="2019-10-28T19:59:14.271" v="728" actId="1076"/>
          <ac:spMkLst>
            <pc:docMk/>
            <pc:sldMk cId="2400775455" sldId="256"/>
            <ac:spMk id="4" creationId="{55B0F105-10A2-47BB-B244-6278B12768C5}"/>
          </ac:spMkLst>
        </pc:spChg>
        <pc:spChg chg="add mod">
          <ac:chgData name="Jared Ostmeyer" userId="14c2a26e-6770-4957-ba92-de760a629e02" providerId="ADAL" clId="{65A30E42-66AC-4CF4-A636-63BADE24A972}" dt="2019-10-29T18:08:31.103" v="1554" actId="1035"/>
          <ac:spMkLst>
            <pc:docMk/>
            <pc:sldMk cId="2400775455" sldId="256"/>
            <ac:spMk id="5" creationId="{0C7C4664-BD7E-4818-A1BE-F9FAFE014BEF}"/>
          </ac:spMkLst>
        </pc:spChg>
        <pc:spChg chg="add del">
          <ac:chgData name="Jared Ostmeyer" userId="14c2a26e-6770-4957-ba92-de760a629e02" providerId="ADAL" clId="{65A30E42-66AC-4CF4-A636-63BADE24A972}" dt="2019-10-28T20:14:22.465" v="909"/>
          <ac:spMkLst>
            <pc:docMk/>
            <pc:sldMk cId="2400775455" sldId="256"/>
            <ac:spMk id="6" creationId="{51EDAB4F-3E7B-4C52-B07F-7D92B3132982}"/>
          </ac:spMkLst>
        </pc:spChg>
        <pc:spChg chg="add del mod">
          <ac:chgData name="Jared Ostmeyer" userId="14c2a26e-6770-4957-ba92-de760a629e02" providerId="ADAL" clId="{65A30E42-66AC-4CF4-A636-63BADE24A972}" dt="2019-10-28T20:21:11.387" v="1243" actId="478"/>
          <ac:spMkLst>
            <pc:docMk/>
            <pc:sldMk cId="2400775455" sldId="256"/>
            <ac:spMk id="7" creationId="{538BEBA3-A358-4618-93E3-7541D1E1CC4A}"/>
          </ac:spMkLst>
        </pc:spChg>
        <pc:spChg chg="add del mod">
          <ac:chgData name="Jared Ostmeyer" userId="14c2a26e-6770-4957-ba92-de760a629e02" providerId="ADAL" clId="{65A30E42-66AC-4CF4-A636-63BADE24A972}" dt="2019-10-28T18:53:19.096" v="23"/>
          <ac:spMkLst>
            <pc:docMk/>
            <pc:sldMk cId="2400775455" sldId="256"/>
            <ac:spMk id="202" creationId="{561F8AB8-49DE-4E6D-A0D7-5D88FA3D0B04}"/>
          </ac:spMkLst>
        </pc:spChg>
        <pc:spChg chg="add mod">
          <ac:chgData name="Jared Ostmeyer" userId="14c2a26e-6770-4957-ba92-de760a629e02" providerId="ADAL" clId="{65A30E42-66AC-4CF4-A636-63BADE24A972}" dt="2019-10-29T18:07:33.880" v="1510" actId="554"/>
          <ac:spMkLst>
            <pc:docMk/>
            <pc:sldMk cId="2400775455" sldId="256"/>
            <ac:spMk id="203" creationId="{E163D15C-ADB9-47E2-BE25-FD953CD90A8F}"/>
          </ac:spMkLst>
        </pc:spChg>
        <pc:spChg chg="add del mod">
          <ac:chgData name="Jared Ostmeyer" userId="14c2a26e-6770-4957-ba92-de760a629e02" providerId="ADAL" clId="{65A30E42-66AC-4CF4-A636-63BADE24A972}" dt="2019-10-28T20:13:58.660" v="905" actId="478"/>
          <ac:spMkLst>
            <pc:docMk/>
            <pc:sldMk cId="2400775455" sldId="256"/>
            <ac:spMk id="204" creationId="{8C43D31F-BFA5-45AA-964C-4106FBEBC278}"/>
          </ac:spMkLst>
        </pc:spChg>
        <pc:spChg chg="mod ord">
          <ac:chgData name="Jared Ostmeyer" userId="14c2a26e-6770-4957-ba92-de760a629e02" providerId="ADAL" clId="{65A30E42-66AC-4CF4-A636-63BADE24A972}" dt="2019-10-29T18:07:33.880" v="1510" actId="554"/>
          <ac:spMkLst>
            <pc:docMk/>
            <pc:sldMk cId="2400775455" sldId="256"/>
            <ac:spMk id="227" creationId="{CC91BF74-A74F-4E1D-AB9D-AAE703A8D318}"/>
          </ac:spMkLst>
        </pc:spChg>
        <pc:spChg chg="add mod">
          <ac:chgData name="Jared Ostmeyer" userId="14c2a26e-6770-4957-ba92-de760a629e02" providerId="ADAL" clId="{65A30E42-66AC-4CF4-A636-63BADE24A972}" dt="2019-10-28T19:59:14.271" v="728" actId="1076"/>
          <ac:spMkLst>
            <pc:docMk/>
            <pc:sldMk cId="2400775455" sldId="256"/>
            <ac:spMk id="240" creationId="{9D10203E-5E3B-49A3-807A-F4F15A30A178}"/>
          </ac:spMkLst>
        </pc:spChg>
        <pc:spChg chg="add mod">
          <ac:chgData name="Jared Ostmeyer" userId="14c2a26e-6770-4957-ba92-de760a629e02" providerId="ADAL" clId="{65A30E42-66AC-4CF4-A636-63BADE24A972}" dt="2019-10-28T19:59:14.271" v="728" actId="1076"/>
          <ac:spMkLst>
            <pc:docMk/>
            <pc:sldMk cId="2400775455" sldId="256"/>
            <ac:spMk id="241" creationId="{F4FE1D47-ECC9-4978-90A8-FB5C78B224F3}"/>
          </ac:spMkLst>
        </pc:spChg>
        <pc:spChg chg="add mod">
          <ac:chgData name="Jared Ostmeyer" userId="14c2a26e-6770-4957-ba92-de760a629e02" providerId="ADAL" clId="{65A30E42-66AC-4CF4-A636-63BADE24A972}" dt="2019-10-28T19:59:14.271" v="728" actId="1076"/>
          <ac:spMkLst>
            <pc:docMk/>
            <pc:sldMk cId="2400775455" sldId="256"/>
            <ac:spMk id="242" creationId="{31F2DC93-3287-40D7-887D-A6387E9668E0}"/>
          </ac:spMkLst>
        </pc:spChg>
        <pc:spChg chg="add mod ord">
          <ac:chgData name="Jared Ostmeyer" userId="14c2a26e-6770-4957-ba92-de760a629e02" providerId="ADAL" clId="{65A30E42-66AC-4CF4-A636-63BADE24A972}" dt="2019-10-28T20:24:32.546" v="1322" actId="1035"/>
          <ac:spMkLst>
            <pc:docMk/>
            <pc:sldMk cId="2400775455" sldId="256"/>
            <ac:spMk id="243" creationId="{76E72D7A-71CB-4A60-93F7-C0044A08591A}"/>
          </ac:spMkLst>
        </pc:spChg>
        <pc:spChg chg="add mod">
          <ac:chgData name="Jared Ostmeyer" userId="14c2a26e-6770-4957-ba92-de760a629e02" providerId="ADAL" clId="{65A30E42-66AC-4CF4-A636-63BADE24A972}" dt="2019-10-28T20:24:32.546" v="1322" actId="1035"/>
          <ac:spMkLst>
            <pc:docMk/>
            <pc:sldMk cId="2400775455" sldId="256"/>
            <ac:spMk id="244" creationId="{A8B3A4D3-FD08-4B91-9EAF-9A71C82BB273}"/>
          </ac:spMkLst>
        </pc:spChg>
        <pc:spChg chg="add mod">
          <ac:chgData name="Jared Ostmeyer" userId="14c2a26e-6770-4957-ba92-de760a629e02" providerId="ADAL" clId="{65A30E42-66AC-4CF4-A636-63BADE24A972}" dt="2019-10-28T20:24:32.546" v="1322" actId="1035"/>
          <ac:spMkLst>
            <pc:docMk/>
            <pc:sldMk cId="2400775455" sldId="256"/>
            <ac:spMk id="245" creationId="{C5EE58EE-C8BC-4EF8-BC25-B25BA672D5C2}"/>
          </ac:spMkLst>
        </pc:spChg>
        <pc:spChg chg="add mod">
          <ac:chgData name="Jared Ostmeyer" userId="14c2a26e-6770-4957-ba92-de760a629e02" providerId="ADAL" clId="{65A30E42-66AC-4CF4-A636-63BADE24A972}" dt="2019-10-28T20:24:57.910" v="1340" actId="554"/>
          <ac:spMkLst>
            <pc:docMk/>
            <pc:sldMk cId="2400775455" sldId="256"/>
            <ac:spMk id="247" creationId="{662AE67E-5EE7-400D-94CF-E7E9271F59D4}"/>
          </ac:spMkLst>
        </pc:spChg>
        <pc:spChg chg="add mod">
          <ac:chgData name="Jared Ostmeyer" userId="14c2a26e-6770-4957-ba92-de760a629e02" providerId="ADAL" clId="{65A30E42-66AC-4CF4-A636-63BADE24A972}" dt="2019-10-28T20:24:57.910" v="1340" actId="554"/>
          <ac:spMkLst>
            <pc:docMk/>
            <pc:sldMk cId="2400775455" sldId="256"/>
            <ac:spMk id="248" creationId="{0057450D-3992-4682-A14E-0A873A33499E}"/>
          </ac:spMkLst>
        </pc:spChg>
        <pc:spChg chg="add mod">
          <ac:chgData name="Jared Ostmeyer" userId="14c2a26e-6770-4957-ba92-de760a629e02" providerId="ADAL" clId="{65A30E42-66AC-4CF4-A636-63BADE24A972}" dt="2019-10-28T20:24:57.910" v="1340" actId="554"/>
          <ac:spMkLst>
            <pc:docMk/>
            <pc:sldMk cId="2400775455" sldId="256"/>
            <ac:spMk id="249" creationId="{C1A065DE-23D2-4BC2-BC25-AE7F19FA20D5}"/>
          </ac:spMkLst>
        </pc:spChg>
        <pc:spChg chg="add mod">
          <ac:chgData name="Jared Ostmeyer" userId="14c2a26e-6770-4957-ba92-de760a629e02" providerId="ADAL" clId="{65A30E42-66AC-4CF4-A636-63BADE24A972}" dt="2019-10-28T20:25:02.682" v="1341" actId="1035"/>
          <ac:spMkLst>
            <pc:docMk/>
            <pc:sldMk cId="2400775455" sldId="256"/>
            <ac:spMk id="250" creationId="{7A37CD26-F8CF-4467-BD14-5A531DC2B6AD}"/>
          </ac:spMkLst>
        </pc:spChg>
        <pc:spChg chg="add mod">
          <ac:chgData name="Jared Ostmeyer" userId="14c2a26e-6770-4957-ba92-de760a629e02" providerId="ADAL" clId="{65A30E42-66AC-4CF4-A636-63BADE24A972}" dt="2019-10-28T20:29:23.826" v="1400" actId="1035"/>
          <ac:spMkLst>
            <pc:docMk/>
            <pc:sldMk cId="2400775455" sldId="256"/>
            <ac:spMk id="251" creationId="{3DE65087-9351-4453-AB82-FC165B210A59}"/>
          </ac:spMkLst>
        </pc:spChg>
        <pc:spChg chg="add mod">
          <ac:chgData name="Jared Ostmeyer" userId="14c2a26e-6770-4957-ba92-de760a629e02" providerId="ADAL" clId="{65A30E42-66AC-4CF4-A636-63BADE24A972}" dt="2019-10-29T18:08:34.166" v="1558" actId="1035"/>
          <ac:spMkLst>
            <pc:docMk/>
            <pc:sldMk cId="2400775455" sldId="256"/>
            <ac:spMk id="252" creationId="{659617CE-994F-46D9-88C1-C6F503134339}"/>
          </ac:spMkLst>
        </pc:spChg>
        <pc:spChg chg="add del mod">
          <ac:chgData name="Jared Ostmeyer" userId="14c2a26e-6770-4957-ba92-de760a629e02" providerId="ADAL" clId="{65A30E42-66AC-4CF4-A636-63BADE24A972}" dt="2019-10-28T20:15:20.833" v="938"/>
          <ac:spMkLst>
            <pc:docMk/>
            <pc:sldMk cId="2400775455" sldId="256"/>
            <ac:spMk id="252" creationId="{7FC5441B-0CFD-4B1C-815B-2BEB38C346CB}"/>
          </ac:spMkLst>
        </pc:spChg>
        <pc:spChg chg="add del mod">
          <ac:chgData name="Jared Ostmeyer" userId="14c2a26e-6770-4957-ba92-de760a629e02" providerId="ADAL" clId="{65A30E42-66AC-4CF4-A636-63BADE24A972}" dt="2019-10-28T20:15:20.833" v="938"/>
          <ac:spMkLst>
            <pc:docMk/>
            <pc:sldMk cId="2400775455" sldId="256"/>
            <ac:spMk id="253" creationId="{4E41FF8F-4324-4F6A-B314-4211C965402D}"/>
          </ac:spMkLst>
        </pc:spChg>
        <pc:spChg chg="add mod">
          <ac:chgData name="Jared Ostmeyer" userId="14c2a26e-6770-4957-ba92-de760a629e02" providerId="ADAL" clId="{65A30E42-66AC-4CF4-A636-63BADE24A972}" dt="2019-10-28T20:24:49.140" v="1335" actId="1035"/>
          <ac:spMkLst>
            <pc:docMk/>
            <pc:sldMk cId="2400775455" sldId="256"/>
            <ac:spMk id="254" creationId="{7A5E685F-2D49-438E-AD58-84B95C7C1F85}"/>
          </ac:spMkLst>
        </pc:spChg>
        <pc:spChg chg="add mod">
          <ac:chgData name="Jared Ostmeyer" userId="14c2a26e-6770-4957-ba92-de760a629e02" providerId="ADAL" clId="{65A30E42-66AC-4CF4-A636-63BADE24A972}" dt="2019-10-28T20:29:23.826" v="1400" actId="1035"/>
          <ac:spMkLst>
            <pc:docMk/>
            <pc:sldMk cId="2400775455" sldId="256"/>
            <ac:spMk id="255" creationId="{8582E75F-3EAD-4317-AE4E-4958DFD070F6}"/>
          </ac:spMkLst>
        </pc:spChg>
        <pc:spChg chg="add mod">
          <ac:chgData name="Jared Ostmeyer" userId="14c2a26e-6770-4957-ba92-de760a629e02" providerId="ADAL" clId="{65A30E42-66AC-4CF4-A636-63BADE24A972}" dt="2019-10-28T20:25:06.471" v="1342" actId="1035"/>
          <ac:spMkLst>
            <pc:docMk/>
            <pc:sldMk cId="2400775455" sldId="256"/>
            <ac:spMk id="256" creationId="{FBB5B449-9A3E-41B6-9219-B2EC5EE60A9A}"/>
          </ac:spMkLst>
        </pc:spChg>
        <pc:spChg chg="add mod">
          <ac:chgData name="Jared Ostmeyer" userId="14c2a26e-6770-4957-ba92-de760a629e02" providerId="ADAL" clId="{65A30E42-66AC-4CF4-A636-63BADE24A972}" dt="2019-10-28T20:29:23.826" v="1400" actId="1035"/>
          <ac:spMkLst>
            <pc:docMk/>
            <pc:sldMk cId="2400775455" sldId="256"/>
            <ac:spMk id="257" creationId="{BC3CC3F2-400B-4576-80FE-3B370234B7A8}"/>
          </ac:spMkLst>
        </pc:spChg>
        <pc:spChg chg="add mod">
          <ac:chgData name="Jared Ostmeyer" userId="14c2a26e-6770-4957-ba92-de760a629e02" providerId="ADAL" clId="{65A30E42-66AC-4CF4-A636-63BADE24A972}" dt="2019-10-29T18:08:09.152" v="1541" actId="14100"/>
          <ac:spMkLst>
            <pc:docMk/>
            <pc:sldMk cId="2400775455" sldId="256"/>
            <ac:spMk id="258" creationId="{A17602F5-99A5-443A-8E16-4C56BC507827}"/>
          </ac:spMkLst>
        </pc:spChg>
        <pc:spChg chg="add del mod">
          <ac:chgData name="Jared Ostmeyer" userId="14c2a26e-6770-4957-ba92-de760a629e02" providerId="ADAL" clId="{65A30E42-66AC-4CF4-A636-63BADE24A972}" dt="2019-10-29T18:07:58.647" v="1537" actId="14100"/>
          <ac:spMkLst>
            <pc:docMk/>
            <pc:sldMk cId="2400775455" sldId="256"/>
            <ac:spMk id="259" creationId="{CE0EAD34-06D5-439B-8A4B-8EB021E3823E}"/>
          </ac:spMkLst>
        </pc:spChg>
        <pc:spChg chg="add del mod">
          <ac:chgData name="Jared Ostmeyer" userId="14c2a26e-6770-4957-ba92-de760a629e02" providerId="ADAL" clId="{65A30E42-66AC-4CF4-A636-63BADE24A972}" dt="2019-10-29T18:07:58.647" v="1537" actId="14100"/>
          <ac:spMkLst>
            <pc:docMk/>
            <pc:sldMk cId="2400775455" sldId="256"/>
            <ac:spMk id="260" creationId="{5CED010F-E4D1-4356-A5FC-AF9839BF258E}"/>
          </ac:spMkLst>
        </pc:spChg>
        <pc:spChg chg="add mod">
          <ac:chgData name="Jared Ostmeyer" userId="14c2a26e-6770-4957-ba92-de760a629e02" providerId="ADAL" clId="{65A30E42-66AC-4CF4-A636-63BADE24A972}" dt="2019-10-29T18:12:04.673" v="1596" actId="20577"/>
          <ac:spMkLst>
            <pc:docMk/>
            <pc:sldMk cId="2400775455" sldId="256"/>
            <ac:spMk id="261" creationId="{F2123282-5772-492C-A99A-F860563408C2}"/>
          </ac:spMkLst>
        </pc:spChg>
        <pc:spChg chg="mod ord">
          <ac:chgData name="Jared Ostmeyer" userId="14c2a26e-6770-4957-ba92-de760a629e02" providerId="ADAL" clId="{65A30E42-66AC-4CF4-A636-63BADE24A972}" dt="2019-10-28T20:24:32.546" v="1322" actId="1035"/>
          <ac:spMkLst>
            <pc:docMk/>
            <pc:sldMk cId="2400775455" sldId="256"/>
            <ac:spMk id="446" creationId="{ED6FE5FB-11E2-4306-99AC-6346544B3F98}"/>
          </ac:spMkLst>
        </pc:spChg>
        <pc:grpChg chg="add mod">
          <ac:chgData name="Jared Ostmeyer" userId="14c2a26e-6770-4957-ba92-de760a629e02" providerId="ADAL" clId="{65A30E42-66AC-4CF4-A636-63BADE24A972}" dt="2019-10-29T18:08:40.208" v="1569" actId="1035"/>
          <ac:grpSpMkLst>
            <pc:docMk/>
            <pc:sldMk cId="2400775455" sldId="256"/>
            <ac:grpSpMk id="8" creationId="{E2CE88F4-C1DA-4640-8839-E6E9AD3D3EF4}"/>
          </ac:grpSpMkLst>
        </pc:grpChg>
        <pc:grpChg chg="add del mod">
          <ac:chgData name="Jared Ostmeyer" userId="14c2a26e-6770-4957-ba92-de760a629e02" providerId="ADAL" clId="{65A30E42-66AC-4CF4-A636-63BADE24A972}" dt="2019-10-28T19:06:21.555" v="195" actId="1076"/>
          <ac:grpSpMkLst>
            <pc:docMk/>
            <pc:sldMk cId="2400775455" sldId="256"/>
            <ac:grpSpMk id="34" creationId="{5F515172-BC35-4C64-819C-15F791FB22C3}"/>
          </ac:grpSpMkLst>
        </pc:grpChg>
        <pc:grpChg chg="add del mod">
          <ac:chgData name="Jared Ostmeyer" userId="14c2a26e-6770-4957-ba92-de760a629e02" providerId="ADAL" clId="{65A30E42-66AC-4CF4-A636-63BADE24A972}" dt="2019-10-28T19:06:21.555" v="195" actId="1076"/>
          <ac:grpSpMkLst>
            <pc:docMk/>
            <pc:sldMk cId="2400775455" sldId="256"/>
            <ac:grpSpMk id="41" creationId="{A0CD0DE0-5AFD-4DB3-823E-67AD43DAA804}"/>
          </ac:grpSpMkLst>
        </pc:grpChg>
        <pc:grpChg chg="add del mod">
          <ac:chgData name="Jared Ostmeyer" userId="14c2a26e-6770-4957-ba92-de760a629e02" providerId="ADAL" clId="{65A30E42-66AC-4CF4-A636-63BADE24A972}" dt="2019-10-28T19:06:21.555" v="195" actId="1076"/>
          <ac:grpSpMkLst>
            <pc:docMk/>
            <pc:sldMk cId="2400775455" sldId="256"/>
            <ac:grpSpMk id="48" creationId="{42D4EF6E-CD58-4C67-960D-F8669A8772B1}"/>
          </ac:grpSpMkLst>
        </pc:grpChg>
        <pc:grpChg chg="add del mod">
          <ac:chgData name="Jared Ostmeyer" userId="14c2a26e-6770-4957-ba92-de760a629e02" providerId="ADAL" clId="{65A30E42-66AC-4CF4-A636-63BADE24A972}" dt="2019-10-28T19:06:21.555" v="195" actId="1076"/>
          <ac:grpSpMkLst>
            <pc:docMk/>
            <pc:sldMk cId="2400775455" sldId="256"/>
            <ac:grpSpMk id="55" creationId="{44172CB0-4C60-48E7-9606-646E189B85F2}"/>
          </ac:grpSpMkLst>
        </pc:grpChg>
        <pc:grpChg chg="mod">
          <ac:chgData name="Jared Ostmeyer" userId="14c2a26e-6770-4957-ba92-de760a629e02" providerId="ADAL" clId="{65A30E42-66AC-4CF4-A636-63BADE24A972}" dt="2019-10-28T20:10:14.860" v="862" actId="1076"/>
          <ac:grpSpMkLst>
            <pc:docMk/>
            <pc:sldMk cId="2400775455" sldId="256"/>
            <ac:grpSpMk id="173" creationId="{2017E627-DFE6-4FDB-A2E1-739E47DE7CCB}"/>
          </ac:grpSpMkLst>
        </pc:grpChg>
        <pc:grpChg chg="mod">
          <ac:chgData name="Jared Ostmeyer" userId="14c2a26e-6770-4957-ba92-de760a629e02" providerId="ADAL" clId="{65A30E42-66AC-4CF4-A636-63BADE24A972}" dt="2019-10-28T20:10:14.860" v="862" actId="1076"/>
          <ac:grpSpMkLst>
            <pc:docMk/>
            <pc:sldMk cId="2400775455" sldId="256"/>
            <ac:grpSpMk id="192" creationId="{327C1558-523A-4E24-BD1C-307028C19566}"/>
          </ac:grpSpMkLst>
        </pc:grpChg>
        <pc:grpChg chg="mod">
          <ac:chgData name="Jared Ostmeyer" userId="14c2a26e-6770-4957-ba92-de760a629e02" providerId="ADAL" clId="{65A30E42-66AC-4CF4-A636-63BADE24A972}" dt="2019-10-28T20:10:14.860" v="862" actId="1076"/>
          <ac:grpSpMkLst>
            <pc:docMk/>
            <pc:sldMk cId="2400775455" sldId="256"/>
            <ac:grpSpMk id="205" creationId="{494C7562-6046-4185-8F47-47A4E5A46DD6}"/>
          </ac:grpSpMkLst>
        </pc:grpChg>
        <pc:grpChg chg="mod">
          <ac:chgData name="Jared Ostmeyer" userId="14c2a26e-6770-4957-ba92-de760a629e02" providerId="ADAL" clId="{65A30E42-66AC-4CF4-A636-63BADE24A972}" dt="2019-10-28T20:10:14.860" v="862" actId="1076"/>
          <ac:grpSpMkLst>
            <pc:docMk/>
            <pc:sldMk cId="2400775455" sldId="256"/>
            <ac:grpSpMk id="212" creationId="{8E7E6C8B-E0D3-4CD8-93AE-9E615FAA2331}"/>
          </ac:grpSpMkLst>
        </pc:grpChg>
        <pc:grpChg chg="mod">
          <ac:chgData name="Jared Ostmeyer" userId="14c2a26e-6770-4957-ba92-de760a629e02" providerId="ADAL" clId="{65A30E42-66AC-4CF4-A636-63BADE24A972}" dt="2019-10-28T20:10:14.860" v="862" actId="1076"/>
          <ac:grpSpMkLst>
            <pc:docMk/>
            <pc:sldMk cId="2400775455" sldId="256"/>
            <ac:grpSpMk id="215" creationId="{6DF9D97B-8082-4B15-99EB-87FF4C1ACB22}"/>
          </ac:grpSpMkLst>
        </pc:grpChg>
        <pc:grpChg chg="mod">
          <ac:chgData name="Jared Ostmeyer" userId="14c2a26e-6770-4957-ba92-de760a629e02" providerId="ADAL" clId="{65A30E42-66AC-4CF4-A636-63BADE24A972}" dt="2019-10-28T20:10:14.860" v="862" actId="1076"/>
          <ac:grpSpMkLst>
            <pc:docMk/>
            <pc:sldMk cId="2400775455" sldId="256"/>
            <ac:grpSpMk id="220" creationId="{F94681C7-B301-4C33-B78D-8CE4B5BCF331}"/>
          </ac:grpSpMkLst>
        </pc:grpChg>
        <pc:grpChg chg="add del mod">
          <ac:chgData name="Jared Ostmeyer" userId="14c2a26e-6770-4957-ba92-de760a629e02" providerId="ADAL" clId="{65A30E42-66AC-4CF4-A636-63BADE24A972}" dt="2019-10-28T19:06:21.555" v="195" actId="1076"/>
          <ac:grpSpMkLst>
            <pc:docMk/>
            <pc:sldMk cId="2400775455" sldId="256"/>
            <ac:grpSpMk id="232" creationId="{03AF9216-C7FE-4D8A-852E-4085F6675CB3}"/>
          </ac:grpSpMkLst>
        </pc:grpChg>
        <pc:graphicFrameChg chg="mod modGraphic">
          <ac:chgData name="Jared Ostmeyer" userId="14c2a26e-6770-4957-ba92-de760a629e02" providerId="ADAL" clId="{65A30E42-66AC-4CF4-A636-63BADE24A972}" dt="2019-10-28T20:24:32.546" v="1322" actId="1035"/>
          <ac:graphicFrameMkLst>
            <pc:docMk/>
            <pc:sldMk cId="2400775455" sldId="256"/>
            <ac:graphicFrameMk id="3" creationId="{E82D50BE-D2CB-43A2-A843-A8797581423B}"/>
          </ac:graphicFrameMkLst>
        </pc:graphicFrameChg>
        <pc:graphicFrameChg chg="del mod modGraphic">
          <ac:chgData name="Jared Ostmeyer" userId="14c2a26e-6770-4957-ba92-de760a629e02" providerId="ADAL" clId="{65A30E42-66AC-4CF4-A636-63BADE24A972}" dt="2019-10-28T20:10:11.540" v="861" actId="478"/>
          <ac:graphicFrameMkLst>
            <pc:docMk/>
            <pc:sldMk cId="2400775455" sldId="256"/>
            <ac:graphicFrameMk id="181" creationId="{C8734BBE-2230-4D5D-A2A5-A5375884C732}"/>
          </ac:graphicFrameMkLst>
        </pc:graphicFrameChg>
        <pc:graphicFrameChg chg="add mod modGraphic">
          <ac:chgData name="Jared Ostmeyer" userId="14c2a26e-6770-4957-ba92-de760a629e02" providerId="ADAL" clId="{65A30E42-66AC-4CF4-A636-63BADE24A972}" dt="2019-10-28T19:57:44.909" v="727" actId="1076"/>
          <ac:graphicFrameMkLst>
            <pc:docMk/>
            <pc:sldMk cId="2400775455" sldId="256"/>
            <ac:graphicFrameMk id="239" creationId="{5F70911E-941B-437C-8A3F-E79BDF577AAB}"/>
          </ac:graphicFrameMkLst>
        </pc:graphicFrameChg>
        <pc:graphicFrameChg chg="add mod modGraphic">
          <ac:chgData name="Jared Ostmeyer" userId="14c2a26e-6770-4957-ba92-de760a629e02" providerId="ADAL" clId="{65A30E42-66AC-4CF4-A636-63BADE24A972}" dt="2019-10-28T20:29:09.772" v="1384" actId="1076"/>
          <ac:graphicFrameMkLst>
            <pc:docMk/>
            <pc:sldMk cId="2400775455" sldId="256"/>
            <ac:graphicFrameMk id="246" creationId="{19148818-E066-4E8C-9FFF-65E72D452324}"/>
          </ac:graphicFrameMkLst>
        </pc:graphicFrameChg>
        <pc:picChg chg="mod ord">
          <ac:chgData name="Jared Ostmeyer" userId="14c2a26e-6770-4957-ba92-de760a629e02" providerId="ADAL" clId="{65A30E42-66AC-4CF4-A636-63BADE24A972}" dt="2019-10-28T20:24:40.231" v="1327" actId="1036"/>
          <ac:picMkLst>
            <pc:docMk/>
            <pc:sldMk cId="2400775455" sldId="256"/>
            <ac:picMk id="182" creationId="{576A160D-1F27-4756-BE7A-A574131245D4}"/>
          </ac:picMkLst>
        </pc:picChg>
        <pc:picChg chg="mod ord">
          <ac:chgData name="Jared Ostmeyer" userId="14c2a26e-6770-4957-ba92-de760a629e02" providerId="ADAL" clId="{65A30E42-66AC-4CF4-A636-63BADE24A972}" dt="2019-10-28T20:29:16.124" v="1385" actId="1076"/>
          <ac:picMkLst>
            <pc:docMk/>
            <pc:sldMk cId="2400775455" sldId="256"/>
            <ac:picMk id="184" creationId="{76D5004A-6415-4987-9686-27C6BFC30BA6}"/>
          </ac:picMkLst>
        </pc:picChg>
        <pc:picChg chg="mod ord">
          <ac:chgData name="Jared Ostmeyer" userId="14c2a26e-6770-4957-ba92-de760a629e02" providerId="ADAL" clId="{65A30E42-66AC-4CF4-A636-63BADE24A972}" dt="2019-10-28T20:29:17.875" v="1386" actId="1076"/>
          <ac:picMkLst>
            <pc:docMk/>
            <pc:sldMk cId="2400775455" sldId="256"/>
            <ac:picMk id="187" creationId="{DD717022-7F38-4775-A7CA-9E9CE07CB49A}"/>
          </ac:picMkLst>
        </pc:picChg>
        <pc:cxnChg chg="add mod">
          <ac:chgData name="Jared Ostmeyer" userId="14c2a26e-6770-4957-ba92-de760a629e02" providerId="ADAL" clId="{65A30E42-66AC-4CF4-A636-63BADE24A972}" dt="2019-10-29T18:08:24.837" v="1551" actId="1036"/>
          <ac:cxnSpMkLst>
            <pc:docMk/>
            <pc:sldMk cId="2400775455" sldId="256"/>
            <ac:cxnSpMk id="7" creationId="{DA68A25F-3C79-4334-B8D4-39F33F0D6FC1}"/>
          </ac:cxnSpMkLst>
        </pc:cxnChg>
        <pc:cxnChg chg="add mod">
          <ac:chgData name="Jared Ostmeyer" userId="14c2a26e-6770-4957-ba92-de760a629e02" providerId="ADAL" clId="{65A30E42-66AC-4CF4-A636-63BADE24A972}" dt="2019-10-29T18:08:31.103" v="1554" actId="1035"/>
          <ac:cxnSpMkLst>
            <pc:docMk/>
            <pc:sldMk cId="2400775455" sldId="256"/>
            <ac:cxnSpMk id="253" creationId="{CEDD2FA9-EE82-4F54-8474-34AA1F46EEEB}"/>
          </ac:cxnSpMkLst>
        </pc:cxnChg>
        <pc:cxnChg chg="add mod">
          <ac:chgData name="Jared Ostmeyer" userId="14c2a26e-6770-4957-ba92-de760a629e02" providerId="ADAL" clId="{65A30E42-66AC-4CF4-A636-63BADE24A972}" dt="2019-10-29T18:08:55.560" v="1574" actId="554"/>
          <ac:cxnSpMkLst>
            <pc:docMk/>
            <pc:sldMk cId="2400775455" sldId="256"/>
            <ac:cxnSpMk id="262" creationId="{6CA57337-AD0B-4463-AA49-F58294197FD8}"/>
          </ac:cxnSpMkLst>
        </pc:cxnChg>
        <pc:cxnChg chg="add mod">
          <ac:chgData name="Jared Ostmeyer" userId="14c2a26e-6770-4957-ba92-de760a629e02" providerId="ADAL" clId="{65A30E42-66AC-4CF4-A636-63BADE24A972}" dt="2019-10-29T18:08:55.560" v="1574" actId="554"/>
          <ac:cxnSpMkLst>
            <pc:docMk/>
            <pc:sldMk cId="2400775455" sldId="256"/>
            <ac:cxnSpMk id="263" creationId="{CCC6761B-03EF-4E8D-92D3-77A8197FB1E3}"/>
          </ac:cxnSpMkLst>
        </pc:cxnChg>
        <pc:cxnChg chg="add mod">
          <ac:chgData name="Jared Ostmeyer" userId="14c2a26e-6770-4957-ba92-de760a629e02" providerId="ADAL" clId="{65A30E42-66AC-4CF4-A636-63BADE24A972}" dt="2019-10-29T18:08:55.560" v="1574" actId="554"/>
          <ac:cxnSpMkLst>
            <pc:docMk/>
            <pc:sldMk cId="2400775455" sldId="256"/>
            <ac:cxnSpMk id="264" creationId="{26D359E1-F012-4C45-97A1-F6C459940B66}"/>
          </ac:cxnSpMkLst>
        </pc:cxnChg>
      </pc:sldChg>
    </pc:docChg>
  </pc:docChgLst>
  <pc:docChgLst>
    <pc:chgData name="Jared Ostmeyer" userId="14c2a26e-6770-4957-ba92-de760a629e02" providerId="ADAL" clId="{8A4BF061-08E6-4DFE-BEF6-98D208FBE976}"/>
    <pc:docChg chg="undo custSel modSld modNotesMaster">
      <pc:chgData name="Jared Ostmeyer" userId="14c2a26e-6770-4957-ba92-de760a629e02" providerId="ADAL" clId="{8A4BF061-08E6-4DFE-BEF6-98D208FBE976}" dt="2019-10-22T20:54:33.887" v="1733" actId="478"/>
      <pc:docMkLst>
        <pc:docMk/>
      </pc:docMkLst>
      <pc:sldChg chg="addSp delSp modSp modNotes">
        <pc:chgData name="Jared Ostmeyer" userId="14c2a26e-6770-4957-ba92-de760a629e02" providerId="ADAL" clId="{8A4BF061-08E6-4DFE-BEF6-98D208FBE976}" dt="2019-10-22T20:54:33.887" v="1733" actId="478"/>
        <pc:sldMkLst>
          <pc:docMk/>
          <pc:sldMk cId="2400775455" sldId="256"/>
        </pc:sldMkLst>
        <pc:spChg chg="del">
          <ac:chgData name="Jared Ostmeyer" userId="14c2a26e-6770-4957-ba92-de760a629e02" providerId="ADAL" clId="{8A4BF061-08E6-4DFE-BEF6-98D208FBE976}" dt="2019-10-22T19:03:55.082" v="0" actId="478"/>
          <ac:spMkLst>
            <pc:docMk/>
            <pc:sldMk cId="2400775455" sldId="256"/>
            <ac:spMk id="118" creationId="{6E01DE44-9CAE-4E14-B6DE-A1021D22C887}"/>
          </ac:spMkLst>
        </pc:spChg>
        <pc:spChg chg="add del mod">
          <ac:chgData name="Jared Ostmeyer" userId="14c2a26e-6770-4957-ba92-de760a629e02" providerId="ADAL" clId="{8A4BF061-08E6-4DFE-BEF6-98D208FBE976}" dt="2019-10-22T20:27:10.769" v="1381" actId="478"/>
          <ac:spMkLst>
            <pc:docMk/>
            <pc:sldMk cId="2400775455" sldId="256"/>
            <ac:spMk id="119" creationId="{1AD98F88-35DA-4C33-897F-57B051CDBA64}"/>
          </ac:spMkLst>
        </pc:spChg>
        <pc:spChg chg="del">
          <ac:chgData name="Jared Ostmeyer" userId="14c2a26e-6770-4957-ba92-de760a629e02" providerId="ADAL" clId="{8A4BF061-08E6-4DFE-BEF6-98D208FBE976}" dt="2019-10-22T19:03:55.082" v="0" actId="478"/>
          <ac:spMkLst>
            <pc:docMk/>
            <pc:sldMk cId="2400775455" sldId="256"/>
            <ac:spMk id="158" creationId="{1B734452-4870-4673-8915-222483830098}"/>
          </ac:spMkLst>
        </pc:spChg>
        <pc:spChg chg="mod">
          <ac:chgData name="Jared Ostmeyer" userId="14c2a26e-6770-4957-ba92-de760a629e02" providerId="ADAL" clId="{8A4BF061-08E6-4DFE-BEF6-98D208FBE976}" dt="2019-10-22T19:47:56.131" v="897" actId="207"/>
          <ac:spMkLst>
            <pc:docMk/>
            <pc:sldMk cId="2400775455" sldId="256"/>
            <ac:spMk id="192" creationId="{43EDA176-09CC-4207-AEE7-1A770AB1E858}"/>
          </ac:spMkLst>
        </pc:spChg>
        <pc:spChg chg="mod">
          <ac:chgData name="Jared Ostmeyer" userId="14c2a26e-6770-4957-ba92-de760a629e02" providerId="ADAL" clId="{8A4BF061-08E6-4DFE-BEF6-98D208FBE976}" dt="2019-10-22T19:49:56.357" v="932" actId="208"/>
          <ac:spMkLst>
            <pc:docMk/>
            <pc:sldMk cId="2400775455" sldId="256"/>
            <ac:spMk id="217" creationId="{06CA5AD9-4166-465E-A92F-C1B7EB623E94}"/>
          </ac:spMkLst>
        </pc:spChg>
        <pc:spChg chg="mod">
          <ac:chgData name="Jared Ostmeyer" userId="14c2a26e-6770-4957-ba92-de760a629e02" providerId="ADAL" clId="{8A4BF061-08E6-4DFE-BEF6-98D208FBE976}" dt="2019-10-22T19:49:28.294" v="929" actId="207"/>
          <ac:spMkLst>
            <pc:docMk/>
            <pc:sldMk cId="2400775455" sldId="256"/>
            <ac:spMk id="224" creationId="{ADB53A45-94FD-4E2C-98C5-91BB7840300C}"/>
          </ac:spMkLst>
        </pc:spChg>
        <pc:spChg chg="add mod">
          <ac:chgData name="Jared Ostmeyer" userId="14c2a26e-6770-4957-ba92-de760a629e02" providerId="ADAL" clId="{8A4BF061-08E6-4DFE-BEF6-98D208FBE976}" dt="2019-10-22T20:52:52.616" v="1709" actId="1076"/>
          <ac:spMkLst>
            <pc:docMk/>
            <pc:sldMk cId="2400775455" sldId="256"/>
            <ac:spMk id="227" creationId="{CC91BF74-A74F-4E1D-AB9D-AAE703A8D318}"/>
          </ac:spMkLst>
        </pc:spChg>
        <pc:spChg chg="mod">
          <ac:chgData name="Jared Ostmeyer" userId="14c2a26e-6770-4957-ba92-de760a629e02" providerId="ADAL" clId="{8A4BF061-08E6-4DFE-BEF6-98D208FBE976}" dt="2019-10-22T20:52:40.465" v="1708" actId="1036"/>
          <ac:spMkLst>
            <pc:docMk/>
            <pc:sldMk cId="2400775455" sldId="256"/>
            <ac:spMk id="446" creationId="{ED6FE5FB-11E2-4306-99AC-6346544B3F98}"/>
          </ac:spMkLst>
        </pc:spChg>
        <pc:spChg chg="add del mod">
          <ac:chgData name="Jared Ostmeyer" userId="14c2a26e-6770-4957-ba92-de760a629e02" providerId="ADAL" clId="{8A4BF061-08E6-4DFE-BEF6-98D208FBE976}" dt="2019-10-22T20:27:12.098" v="1382" actId="478"/>
          <ac:spMkLst>
            <pc:docMk/>
            <pc:sldMk cId="2400775455" sldId="256"/>
            <ac:spMk id="447" creationId="{7F2B2C82-25D2-4D5A-9239-05E48A92BE5E}"/>
          </ac:spMkLst>
        </pc:spChg>
        <pc:spChg chg="add del mod">
          <ac:chgData name="Jared Ostmeyer" userId="14c2a26e-6770-4957-ba92-de760a629e02" providerId="ADAL" clId="{8A4BF061-08E6-4DFE-BEF6-98D208FBE976}" dt="2019-10-22T20:27:09.528" v="1380" actId="478"/>
          <ac:spMkLst>
            <pc:docMk/>
            <pc:sldMk cId="2400775455" sldId="256"/>
            <ac:spMk id="546" creationId="{71E72C9E-4374-4BA0-85B2-75F52FECD1AE}"/>
          </ac:spMkLst>
        </pc:spChg>
        <pc:grpChg chg="add del mod">
          <ac:chgData name="Jared Ostmeyer" userId="14c2a26e-6770-4957-ba92-de760a629e02" providerId="ADAL" clId="{8A4BF061-08E6-4DFE-BEF6-98D208FBE976}" dt="2019-10-22T19:17:07.107" v="395" actId="478"/>
          <ac:grpSpMkLst>
            <pc:docMk/>
            <pc:sldMk cId="2400775455" sldId="256"/>
            <ac:grpSpMk id="123" creationId="{3D878115-0419-4F73-9238-BB8AFE77DEFC}"/>
          </ac:grpSpMkLst>
        </pc:grpChg>
        <pc:grpChg chg="add del mod">
          <ac:chgData name="Jared Ostmeyer" userId="14c2a26e-6770-4957-ba92-de760a629e02" providerId="ADAL" clId="{8A4BF061-08E6-4DFE-BEF6-98D208FBE976}" dt="2019-10-22T19:17:07.107" v="395" actId="478"/>
          <ac:grpSpMkLst>
            <pc:docMk/>
            <pc:sldMk cId="2400775455" sldId="256"/>
            <ac:grpSpMk id="130" creationId="{E949456F-DAA3-4BF0-A001-38306D4D6A6A}"/>
          </ac:grpSpMkLst>
        </pc:grpChg>
        <pc:grpChg chg="add del mod">
          <ac:chgData name="Jared Ostmeyer" userId="14c2a26e-6770-4957-ba92-de760a629e02" providerId="ADAL" clId="{8A4BF061-08E6-4DFE-BEF6-98D208FBE976}" dt="2019-10-22T19:17:07.107" v="395" actId="478"/>
          <ac:grpSpMkLst>
            <pc:docMk/>
            <pc:sldMk cId="2400775455" sldId="256"/>
            <ac:grpSpMk id="137" creationId="{DFA71658-79CD-4235-8080-E85FA597907B}"/>
          </ac:grpSpMkLst>
        </pc:grpChg>
        <pc:grpChg chg="add del mod">
          <ac:chgData name="Jared Ostmeyer" userId="14c2a26e-6770-4957-ba92-de760a629e02" providerId="ADAL" clId="{8A4BF061-08E6-4DFE-BEF6-98D208FBE976}" dt="2019-10-22T19:17:07.107" v="395" actId="478"/>
          <ac:grpSpMkLst>
            <pc:docMk/>
            <pc:sldMk cId="2400775455" sldId="256"/>
            <ac:grpSpMk id="144" creationId="{34D80E73-51D2-4374-8635-0385ECA4A4E1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153" creationId="{64FEFEA2-B109-4A82-9B22-D4E5EEEFB47A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161" creationId="{2B692C89-46A2-4436-841E-39EA318280AF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168" creationId="{CF085020-A992-4A20-ACF0-892254EA21A8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175" creationId="{A49942FB-CDC5-4B6E-A137-4C3D5F881909}"/>
          </ac:grpSpMkLst>
        </pc:grpChg>
        <pc:grpChg chg="add mod">
          <ac:chgData name="Jared Ostmeyer" userId="14c2a26e-6770-4957-ba92-de760a629e02" providerId="ADAL" clId="{8A4BF061-08E6-4DFE-BEF6-98D208FBE976}" dt="2019-10-22T20:49:39.408" v="1665" actId="1076"/>
          <ac:grpSpMkLst>
            <pc:docMk/>
            <pc:sldMk cId="2400775455" sldId="256"/>
            <ac:grpSpMk id="188" creationId="{F4DF06DE-BBAA-4C88-A193-DEECC2C1223B}"/>
          </ac:grpSpMkLst>
        </pc:grpChg>
        <pc:grpChg chg="add mod">
          <ac:chgData name="Jared Ostmeyer" userId="14c2a26e-6770-4957-ba92-de760a629e02" providerId="ADAL" clId="{8A4BF061-08E6-4DFE-BEF6-98D208FBE976}" dt="2019-10-22T20:49:39.408" v="1665" actId="1076"/>
          <ac:grpSpMkLst>
            <pc:docMk/>
            <pc:sldMk cId="2400775455" sldId="256"/>
            <ac:grpSpMk id="195" creationId="{11E0E688-B31D-4412-B2FE-B6D0AD9BBDFD}"/>
          </ac:grpSpMkLst>
        </pc:grpChg>
        <pc:grpChg chg="add mod">
          <ac:chgData name="Jared Ostmeyer" userId="14c2a26e-6770-4957-ba92-de760a629e02" providerId="ADAL" clId="{8A4BF061-08E6-4DFE-BEF6-98D208FBE976}" dt="2019-10-22T20:49:41.880" v="1666" actId="1076"/>
          <ac:grpSpMkLst>
            <pc:docMk/>
            <pc:sldMk cId="2400775455" sldId="256"/>
            <ac:grpSpMk id="202" creationId="{2FCB31D7-60CE-40B0-9232-FDC2A53B5D94}"/>
          </ac:grpSpMkLst>
        </pc:grpChg>
        <pc:grpChg chg="add mod">
          <ac:chgData name="Jared Ostmeyer" userId="14c2a26e-6770-4957-ba92-de760a629e02" providerId="ADAL" clId="{8A4BF061-08E6-4DFE-BEF6-98D208FBE976}" dt="2019-10-22T20:49:39.408" v="1665" actId="1076"/>
          <ac:grpSpMkLst>
            <pc:docMk/>
            <pc:sldMk cId="2400775455" sldId="256"/>
            <ac:grpSpMk id="209" creationId="{EB0B137B-4C15-4F2B-BAB9-F3C3EE1F0EED}"/>
          </ac:grpSpMkLst>
        </pc:grpChg>
        <pc:grpChg chg="add mod">
          <ac:chgData name="Jared Ostmeyer" userId="14c2a26e-6770-4957-ba92-de760a629e02" providerId="ADAL" clId="{8A4BF061-08E6-4DFE-BEF6-98D208FBE976}" dt="2019-10-22T20:52:52.616" v="1709" actId="1076"/>
          <ac:grpSpMkLst>
            <pc:docMk/>
            <pc:sldMk cId="2400775455" sldId="256"/>
            <ac:grpSpMk id="215" creationId="{6DF9D97B-8082-4B15-99EB-87FF4C1ACB22}"/>
          </ac:grpSpMkLst>
        </pc:grpChg>
        <pc:grpChg chg="add mod">
          <ac:chgData name="Jared Ostmeyer" userId="14c2a26e-6770-4957-ba92-de760a629e02" providerId="ADAL" clId="{8A4BF061-08E6-4DFE-BEF6-98D208FBE976}" dt="2019-10-22T20:52:52.616" v="1709" actId="1076"/>
          <ac:grpSpMkLst>
            <pc:docMk/>
            <pc:sldMk cId="2400775455" sldId="256"/>
            <ac:grpSpMk id="220" creationId="{F94681C7-B301-4C33-B78D-8CE4B5BCF331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265" creationId="{AB1B39FE-3579-45ED-A13D-EB30146B3FF2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272" creationId="{0758BD6E-7DFD-42D1-8ECE-368FD281D243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279" creationId="{4E35BA4B-115F-4D4E-8145-5028ABE4E9B2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286" creationId="{215CD48A-233C-458B-9D4B-0410624047F1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300" creationId="{4DC2A945-9CF9-4D8C-A871-A25A0F3C7204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301" creationId="{79EE18E1-5521-4990-8772-D14F8A0C9680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421" creationId="{56894185-B5F7-4F86-9F2F-94873BF88FD8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422" creationId="{6357071C-3074-4977-A83C-A95212D8293F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423" creationId="{9A6D5404-1543-4D75-B3CC-E256EF7FE375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477" creationId="{845AA3DF-818D-435C-87E2-DBBD8E0BC6A5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478" creationId="{C5150131-B9F7-49CF-8552-2747C2BACEBD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479" creationId="{524D54C7-6F9B-4878-AB2D-283881D742A4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511" creationId="{0D6B6DB8-52B7-4590-A09A-68DEBD96D6C2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512" creationId="{00ACF689-C2A5-4DFB-ADE0-1505EB50DE6D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514" creationId="{0F1CD482-72EE-460D-8895-28CDF95EF21A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554" creationId="{83DBEE52-FC3F-4F9D-96B0-EF53E76C85DC}"/>
          </ac:grpSpMkLst>
        </pc:grpChg>
        <pc:graphicFrameChg chg="add del mod modGraphic">
          <ac:chgData name="Jared Ostmeyer" userId="14c2a26e-6770-4957-ba92-de760a629e02" providerId="ADAL" clId="{8A4BF061-08E6-4DFE-BEF6-98D208FBE976}" dt="2019-10-22T19:17:07.107" v="395" actId="478"/>
          <ac:graphicFrameMkLst>
            <pc:docMk/>
            <pc:sldMk cId="2400775455" sldId="256"/>
            <ac:graphicFrameMk id="2" creationId="{60478075-099D-4CCD-B1E8-137A255C19C1}"/>
          </ac:graphicFrameMkLst>
        </pc:graphicFrameChg>
        <pc:graphicFrameChg chg="add mod modGraphic">
          <ac:chgData name="Jared Ostmeyer" userId="14c2a26e-6770-4957-ba92-de760a629e02" providerId="ADAL" clId="{8A4BF061-08E6-4DFE-BEF6-98D208FBE976}" dt="2019-10-22T20:54:14.226" v="1732" actId="14100"/>
          <ac:graphicFrameMkLst>
            <pc:docMk/>
            <pc:sldMk cId="2400775455" sldId="256"/>
            <ac:graphicFrameMk id="3" creationId="{E82D50BE-D2CB-43A2-A843-A8797581423B}"/>
          </ac:graphicFrameMkLst>
        </pc:graphicFrameChg>
        <pc:graphicFrameChg chg="del">
          <ac:chgData name="Jared Ostmeyer" userId="14c2a26e-6770-4957-ba92-de760a629e02" providerId="ADAL" clId="{8A4BF061-08E6-4DFE-BEF6-98D208FBE976}" dt="2019-10-22T19:03:55.082" v="0" actId="478"/>
          <ac:graphicFrameMkLst>
            <pc:docMk/>
            <pc:sldMk cId="2400775455" sldId="256"/>
            <ac:graphicFrameMk id="4" creationId="{2D453A06-025D-4A98-87E7-4E535002DBF5}"/>
          </ac:graphicFrameMkLst>
        </pc:graphicFrameChg>
        <pc:graphicFrameChg chg="add del mod modGraphic">
          <ac:chgData name="Jared Ostmeyer" userId="14c2a26e-6770-4957-ba92-de760a629e02" providerId="ADAL" clId="{8A4BF061-08E6-4DFE-BEF6-98D208FBE976}" dt="2019-10-22T20:27:04.180" v="1377" actId="478"/>
          <ac:graphicFrameMkLst>
            <pc:docMk/>
            <pc:sldMk cId="2400775455" sldId="256"/>
            <ac:graphicFrameMk id="120" creationId="{A070CB7C-74F7-47A8-8810-D18339754970}"/>
          </ac:graphicFrameMkLst>
        </pc:graphicFrameChg>
        <pc:graphicFrameChg chg="add del mod modGraphic">
          <ac:chgData name="Jared Ostmeyer" userId="14c2a26e-6770-4957-ba92-de760a629e02" providerId="ADAL" clId="{8A4BF061-08E6-4DFE-BEF6-98D208FBE976}" dt="2019-10-22T19:07:04.983" v="136" actId="478"/>
          <ac:graphicFrameMkLst>
            <pc:docMk/>
            <pc:sldMk cId="2400775455" sldId="256"/>
            <ac:graphicFrameMk id="121" creationId="{0E12F029-C92A-4497-BF9D-297F2BB2C6CA}"/>
          </ac:graphicFrameMkLst>
        </pc:graphicFrameChg>
        <pc:graphicFrameChg chg="add del mod ord modGraphic">
          <ac:chgData name="Jared Ostmeyer" userId="14c2a26e-6770-4957-ba92-de760a629e02" providerId="ADAL" clId="{8A4BF061-08E6-4DFE-BEF6-98D208FBE976}" dt="2019-10-22T19:09:03.324" v="215" actId="478"/>
          <ac:graphicFrameMkLst>
            <pc:docMk/>
            <pc:sldMk cId="2400775455" sldId="256"/>
            <ac:graphicFrameMk id="122" creationId="{B33C8526-182E-4AA3-860A-672626BA7CD6}"/>
          </ac:graphicFrameMkLst>
        </pc:graphicFrameChg>
        <pc:graphicFrameChg chg="add del mod modGraphic">
          <ac:chgData name="Jared Ostmeyer" userId="14c2a26e-6770-4957-ba92-de760a629e02" providerId="ADAL" clId="{8A4BF061-08E6-4DFE-BEF6-98D208FBE976}" dt="2019-10-22T19:18:14.668" v="412" actId="478"/>
          <ac:graphicFrameMkLst>
            <pc:docMk/>
            <pc:sldMk cId="2400775455" sldId="256"/>
            <ac:graphicFrameMk id="151" creationId="{4EA4F2A2-A41F-4C8A-9B96-060E1BD26A17}"/>
          </ac:graphicFrameMkLst>
        </pc:graphicFrameChg>
        <pc:graphicFrameChg chg="add del mod modGraphic">
          <ac:chgData name="Jared Ostmeyer" userId="14c2a26e-6770-4957-ba92-de760a629e02" providerId="ADAL" clId="{8A4BF061-08E6-4DFE-BEF6-98D208FBE976}" dt="2019-10-22T19:34:22.245" v="723" actId="478"/>
          <ac:graphicFrameMkLst>
            <pc:docMk/>
            <pc:sldMk cId="2400775455" sldId="256"/>
            <ac:graphicFrameMk id="152" creationId="{C2831809-0C85-41C6-9680-0F3E5734F8EF}"/>
          </ac:graphicFrameMkLst>
        </pc:graphicFrameChg>
        <pc:graphicFrameChg chg="add mod modGraphic">
          <ac:chgData name="Jared Ostmeyer" userId="14c2a26e-6770-4957-ba92-de760a629e02" providerId="ADAL" clId="{8A4BF061-08E6-4DFE-BEF6-98D208FBE976}" dt="2019-10-22T20:52:52.616" v="1709" actId="1076"/>
          <ac:graphicFrameMkLst>
            <pc:docMk/>
            <pc:sldMk cId="2400775455" sldId="256"/>
            <ac:graphicFrameMk id="181" creationId="{C8734BBE-2230-4D5D-A2A5-A5375884C732}"/>
          </ac:graphicFrameMkLst>
        </pc:graphicFrameChg>
        <pc:graphicFrameChg chg="add mod modGraphic">
          <ac:chgData name="Jared Ostmeyer" userId="14c2a26e-6770-4957-ba92-de760a629e02" providerId="ADAL" clId="{8A4BF061-08E6-4DFE-BEF6-98D208FBE976}" dt="2019-10-22T20:37:32.312" v="1531" actId="798"/>
          <ac:graphicFrameMkLst>
            <pc:docMk/>
            <pc:sldMk cId="2400775455" sldId="256"/>
            <ac:graphicFrameMk id="228" creationId="{831D3ABF-F5DF-4F73-9BD6-AB647EEECE7F}"/>
          </ac:graphicFrameMkLst>
        </pc:graphicFrameChg>
        <pc:graphicFrameChg chg="add del mod">
          <ac:chgData name="Jared Ostmeyer" userId="14c2a26e-6770-4957-ba92-de760a629e02" providerId="ADAL" clId="{8A4BF061-08E6-4DFE-BEF6-98D208FBE976}" dt="2019-10-22T20:54:33.887" v="1733" actId="478"/>
          <ac:graphicFrameMkLst>
            <pc:docMk/>
            <pc:sldMk cId="2400775455" sldId="256"/>
            <ac:graphicFrameMk id="229" creationId="{1973F75F-8EEB-491E-9CC6-CA3D006C174F}"/>
          </ac:graphicFrameMkLst>
        </pc:graphicFrameChg>
        <pc:graphicFrameChg chg="add del mod">
          <ac:chgData name="Jared Ostmeyer" userId="14c2a26e-6770-4957-ba92-de760a629e02" providerId="ADAL" clId="{8A4BF061-08E6-4DFE-BEF6-98D208FBE976}" dt="2019-10-22T20:54:01.536" v="1730" actId="478"/>
          <ac:graphicFrameMkLst>
            <pc:docMk/>
            <pc:sldMk cId="2400775455" sldId="256"/>
            <ac:graphicFrameMk id="230" creationId="{9AFB8648-CD27-4A8A-8C35-343AB89A22DD}"/>
          </ac:graphicFrameMkLst>
        </pc:graphicFrameChg>
        <pc:graphicFrameChg chg="add del mod modGraphic">
          <ac:chgData name="Jared Ostmeyer" userId="14c2a26e-6770-4957-ba92-de760a629e02" providerId="ADAL" clId="{8A4BF061-08E6-4DFE-BEF6-98D208FBE976}" dt="2019-10-22T20:27:06.581" v="1379" actId="478"/>
          <ac:graphicFrameMkLst>
            <pc:docMk/>
            <pc:sldMk cId="2400775455" sldId="256"/>
            <ac:graphicFrameMk id="560" creationId="{36117921-C1C8-4399-AC9B-31831E230C91}"/>
          </ac:graphicFrameMkLst>
        </pc:graphicFrameChg>
        <pc:picChg chg="add mod">
          <ac:chgData name="Jared Ostmeyer" userId="14c2a26e-6770-4957-ba92-de760a629e02" providerId="ADAL" clId="{8A4BF061-08E6-4DFE-BEF6-98D208FBE976}" dt="2019-10-22T20:52:52.616" v="1709" actId="1076"/>
          <ac:picMkLst>
            <pc:docMk/>
            <pc:sldMk cId="2400775455" sldId="256"/>
            <ac:picMk id="182" creationId="{576A160D-1F27-4756-BE7A-A574131245D4}"/>
          </ac:picMkLst>
        </pc:picChg>
        <pc:picChg chg="add mod">
          <ac:chgData name="Jared Ostmeyer" userId="14c2a26e-6770-4957-ba92-de760a629e02" providerId="ADAL" clId="{8A4BF061-08E6-4DFE-BEF6-98D208FBE976}" dt="2019-10-22T20:52:52.616" v="1709" actId="1076"/>
          <ac:picMkLst>
            <pc:docMk/>
            <pc:sldMk cId="2400775455" sldId="256"/>
            <ac:picMk id="183" creationId="{518692FC-D7B5-41DF-AF85-4171BF31D156}"/>
          </ac:picMkLst>
        </pc:picChg>
        <pc:picChg chg="add mod">
          <ac:chgData name="Jared Ostmeyer" userId="14c2a26e-6770-4957-ba92-de760a629e02" providerId="ADAL" clId="{8A4BF061-08E6-4DFE-BEF6-98D208FBE976}" dt="2019-10-22T20:52:52.616" v="1709" actId="1076"/>
          <ac:picMkLst>
            <pc:docMk/>
            <pc:sldMk cId="2400775455" sldId="256"/>
            <ac:picMk id="184" creationId="{76D5004A-6415-4987-9686-27C6BFC30BA6}"/>
          </ac:picMkLst>
        </pc:picChg>
        <pc:picChg chg="add del mod">
          <ac:chgData name="Jared Ostmeyer" userId="14c2a26e-6770-4957-ba92-de760a629e02" providerId="ADAL" clId="{8A4BF061-08E6-4DFE-BEF6-98D208FBE976}" dt="2019-10-22T19:46:23.126" v="862" actId="478"/>
          <ac:picMkLst>
            <pc:docMk/>
            <pc:sldMk cId="2400775455" sldId="256"/>
            <ac:picMk id="185" creationId="{6FD2AACF-3D3D-4FA9-979B-494B407097DE}"/>
          </ac:picMkLst>
        </pc:picChg>
        <pc:picChg chg="add del mod">
          <ac:chgData name="Jared Ostmeyer" userId="14c2a26e-6770-4957-ba92-de760a629e02" providerId="ADAL" clId="{8A4BF061-08E6-4DFE-BEF6-98D208FBE976}" dt="2019-10-22T19:46:30.131" v="866"/>
          <ac:picMkLst>
            <pc:docMk/>
            <pc:sldMk cId="2400775455" sldId="256"/>
            <ac:picMk id="186" creationId="{C6DC49F7-C89E-4569-81BC-C0EB8795DAAA}"/>
          </ac:picMkLst>
        </pc:picChg>
        <pc:picChg chg="add mod">
          <ac:chgData name="Jared Ostmeyer" userId="14c2a26e-6770-4957-ba92-de760a629e02" providerId="ADAL" clId="{8A4BF061-08E6-4DFE-BEF6-98D208FBE976}" dt="2019-10-22T20:52:52.616" v="1709" actId="1076"/>
          <ac:picMkLst>
            <pc:docMk/>
            <pc:sldMk cId="2400775455" sldId="256"/>
            <ac:picMk id="187" creationId="{DD717022-7F38-4775-A7CA-9E9CE07CB49A}"/>
          </ac:picMkLst>
        </pc:picChg>
        <pc:picChg chg="add del mod">
          <ac:chgData name="Jared Ostmeyer" userId="14c2a26e-6770-4957-ba92-de760a629e02" providerId="ADAL" clId="{8A4BF061-08E6-4DFE-BEF6-98D208FBE976}" dt="2019-10-22T20:27:15.280" v="1383" actId="478"/>
          <ac:picMkLst>
            <pc:docMk/>
            <pc:sldMk cId="2400775455" sldId="256"/>
            <ac:picMk id="561" creationId="{06F50E13-F27C-49FD-82B2-17CE208C770A}"/>
          </ac:picMkLst>
        </pc:picChg>
        <pc:picChg chg="add del mod">
          <ac:chgData name="Jared Ostmeyer" userId="14c2a26e-6770-4957-ba92-de760a629e02" providerId="ADAL" clId="{8A4BF061-08E6-4DFE-BEF6-98D208FBE976}" dt="2019-10-22T20:27:15.280" v="1383" actId="478"/>
          <ac:picMkLst>
            <pc:docMk/>
            <pc:sldMk cId="2400775455" sldId="256"/>
            <ac:picMk id="562" creationId="{926543D7-D662-4E03-B86A-67FF88FF4D16}"/>
          </ac:picMkLst>
        </pc:picChg>
        <pc:picChg chg="add del mod">
          <ac:chgData name="Jared Ostmeyer" userId="14c2a26e-6770-4957-ba92-de760a629e02" providerId="ADAL" clId="{8A4BF061-08E6-4DFE-BEF6-98D208FBE976}" dt="2019-10-22T20:27:15.280" v="1383" actId="478"/>
          <ac:picMkLst>
            <pc:docMk/>
            <pc:sldMk cId="2400775455" sldId="256"/>
            <ac:picMk id="563" creationId="{BEC72DF4-ECE6-4484-A3EA-27D6087A0021}"/>
          </ac:picMkLst>
        </pc:picChg>
        <pc:picChg chg="add del mod">
          <ac:chgData name="Jared Ostmeyer" userId="14c2a26e-6770-4957-ba92-de760a629e02" providerId="ADAL" clId="{8A4BF061-08E6-4DFE-BEF6-98D208FBE976}" dt="2019-10-22T20:27:15.280" v="1383" actId="478"/>
          <ac:picMkLst>
            <pc:docMk/>
            <pc:sldMk cId="2400775455" sldId="256"/>
            <ac:picMk id="564" creationId="{D5C079E1-2008-4401-9A60-DC58E588A5F8}"/>
          </ac:picMkLst>
        </pc:picChg>
      </pc:sldChg>
    </pc:docChg>
  </pc:docChgLst>
  <pc:docChgLst>
    <pc:chgData name="Jared Ostmeyer" userId="14c2a26e-6770-4957-ba92-de760a629e02" providerId="ADAL" clId="{ABA39346-AFDB-4F02-A990-5A5FE38353CA}"/>
    <pc:docChg chg="undo redo custSel modSld">
      <pc:chgData name="Jared Ostmeyer" userId="14c2a26e-6770-4957-ba92-de760a629e02" providerId="ADAL" clId="{ABA39346-AFDB-4F02-A990-5A5FE38353CA}" dt="2019-10-30T19:31:05.075" v="1187" actId="1038"/>
      <pc:docMkLst>
        <pc:docMk/>
      </pc:docMkLst>
      <pc:sldChg chg="addSp delSp modSp">
        <pc:chgData name="Jared Ostmeyer" userId="14c2a26e-6770-4957-ba92-de760a629e02" providerId="ADAL" clId="{ABA39346-AFDB-4F02-A990-5A5FE38353CA}" dt="2019-10-30T19:31:05.075" v="1187" actId="1038"/>
        <pc:sldMkLst>
          <pc:docMk/>
          <pc:sldMk cId="2400775455" sldId="256"/>
        </pc:sldMkLst>
        <pc:spChg chg="add del mod">
          <ac:chgData name="Jared Ostmeyer" userId="14c2a26e-6770-4957-ba92-de760a629e02" providerId="ADAL" clId="{ABA39346-AFDB-4F02-A990-5A5FE38353CA}" dt="2019-10-30T14:50:41.829" v="921" actId="554"/>
          <ac:spMkLst>
            <pc:docMk/>
            <pc:sldMk cId="2400775455" sldId="256"/>
            <ac:spMk id="5" creationId="{0C7C4664-BD7E-4818-A1BE-F9FAFE014BEF}"/>
          </ac:spMkLst>
        </pc:spChg>
        <pc:spChg chg="add del mod">
          <ac:chgData name="Jared Ostmeyer" userId="14c2a26e-6770-4957-ba92-de760a629e02" providerId="ADAL" clId="{ABA39346-AFDB-4F02-A990-5A5FE38353CA}" dt="2019-10-29T18:17:14.752" v="156" actId="478"/>
          <ac:spMkLst>
            <pc:docMk/>
            <pc:sldMk cId="2400775455" sldId="256"/>
            <ac:spMk id="6" creationId="{3471F5F1-C950-44A7-8963-FD5DF716B6CA}"/>
          </ac:spMkLst>
        </pc:spChg>
        <pc:spChg chg="add mod">
          <ac:chgData name="Jared Ostmeyer" userId="14c2a26e-6770-4957-ba92-de760a629e02" providerId="ADAL" clId="{ABA39346-AFDB-4F02-A990-5A5FE38353CA}" dt="2019-10-29T18:34:04.566" v="641" actId="164"/>
          <ac:spMkLst>
            <pc:docMk/>
            <pc:sldMk cId="2400775455" sldId="256"/>
            <ac:spMk id="12" creationId="{4BA2CE69-C6E7-467B-9FD7-9772B42EE1ED}"/>
          </ac:spMkLst>
        </pc:spChg>
        <pc:spChg chg="add mod">
          <ac:chgData name="Jared Ostmeyer" userId="14c2a26e-6770-4957-ba92-de760a629e02" providerId="ADAL" clId="{ABA39346-AFDB-4F02-A990-5A5FE38353CA}" dt="2019-10-30T17:35:13.496" v="1060" actId="1037"/>
          <ac:spMkLst>
            <pc:docMk/>
            <pc:sldMk cId="2400775455" sldId="256"/>
            <ac:spMk id="13" creationId="{47A10137-AF4D-4268-8A9B-61326E06A4A3}"/>
          </ac:spMkLst>
        </pc:spChg>
        <pc:spChg chg="add mod ord">
          <ac:chgData name="Jared Ostmeyer" userId="14c2a26e-6770-4957-ba92-de760a629e02" providerId="ADAL" clId="{ABA39346-AFDB-4F02-A990-5A5FE38353CA}" dt="2019-10-30T17:36:53.349" v="1103" actId="1036"/>
          <ac:spMkLst>
            <pc:docMk/>
            <pc:sldMk cId="2400775455" sldId="256"/>
            <ac:spMk id="15" creationId="{F02A7A8F-9862-4AFC-89A2-7A496F3B3EBB}"/>
          </ac:spMkLst>
        </pc:spChg>
        <pc:spChg chg="del mod">
          <ac:chgData name="Jared Ostmeyer" userId="14c2a26e-6770-4957-ba92-de760a629e02" providerId="ADAL" clId="{ABA39346-AFDB-4F02-A990-5A5FE38353CA}" dt="2019-10-29T18:14:43.340" v="32" actId="478"/>
          <ac:spMkLst>
            <pc:docMk/>
            <pc:sldMk cId="2400775455" sldId="256"/>
            <ac:spMk id="252" creationId="{659617CE-994F-46D9-88C1-C6F503134339}"/>
          </ac:spMkLst>
        </pc:spChg>
        <pc:spChg chg="mod">
          <ac:chgData name="Jared Ostmeyer" userId="14c2a26e-6770-4957-ba92-de760a629e02" providerId="ADAL" clId="{ABA39346-AFDB-4F02-A990-5A5FE38353CA}" dt="2019-10-30T19:28:20.414" v="1133" actId="164"/>
          <ac:spMkLst>
            <pc:docMk/>
            <pc:sldMk cId="2400775455" sldId="256"/>
            <ac:spMk id="258" creationId="{A17602F5-99A5-443A-8E16-4C56BC507827}"/>
          </ac:spMkLst>
        </pc:spChg>
        <pc:spChg chg="mod">
          <ac:chgData name="Jared Ostmeyer" userId="14c2a26e-6770-4957-ba92-de760a629e02" providerId="ADAL" clId="{ABA39346-AFDB-4F02-A990-5A5FE38353CA}" dt="2019-10-30T19:28:16.727" v="1132" actId="164"/>
          <ac:spMkLst>
            <pc:docMk/>
            <pc:sldMk cId="2400775455" sldId="256"/>
            <ac:spMk id="259" creationId="{CE0EAD34-06D5-439B-8A4B-8EB021E3823E}"/>
          </ac:spMkLst>
        </pc:spChg>
        <pc:spChg chg="mod">
          <ac:chgData name="Jared Ostmeyer" userId="14c2a26e-6770-4957-ba92-de760a629e02" providerId="ADAL" clId="{ABA39346-AFDB-4F02-A990-5A5FE38353CA}" dt="2019-10-30T19:28:12.343" v="1131" actId="164"/>
          <ac:spMkLst>
            <pc:docMk/>
            <pc:sldMk cId="2400775455" sldId="256"/>
            <ac:spMk id="260" creationId="{5CED010F-E4D1-4356-A5FC-AF9839BF258E}"/>
          </ac:spMkLst>
        </pc:spChg>
        <pc:spChg chg="add del mod">
          <ac:chgData name="Jared Ostmeyer" userId="14c2a26e-6770-4957-ba92-de760a629e02" providerId="ADAL" clId="{ABA39346-AFDB-4F02-A990-5A5FE38353CA}" dt="2019-10-30T19:29:49.530" v="1155" actId="1036"/>
          <ac:spMkLst>
            <pc:docMk/>
            <pc:sldMk cId="2400775455" sldId="256"/>
            <ac:spMk id="261" creationId="{5C03CB5D-ABAE-4DDF-A4E5-A3ED228E2656}"/>
          </ac:spMkLst>
        </pc:spChg>
        <pc:spChg chg="del">
          <ac:chgData name="Jared Ostmeyer" userId="14c2a26e-6770-4957-ba92-de760a629e02" providerId="ADAL" clId="{ABA39346-AFDB-4F02-A990-5A5FE38353CA}" dt="2019-10-29T18:14:43.340" v="32" actId="478"/>
          <ac:spMkLst>
            <pc:docMk/>
            <pc:sldMk cId="2400775455" sldId="256"/>
            <ac:spMk id="261" creationId="{F2123282-5772-492C-A99A-F860563408C2}"/>
          </ac:spMkLst>
        </pc:spChg>
        <pc:spChg chg="mod topLvl">
          <ac:chgData name="Jared Ostmeyer" userId="14c2a26e-6770-4957-ba92-de760a629e02" providerId="ADAL" clId="{ABA39346-AFDB-4F02-A990-5A5FE38353CA}" dt="2019-10-30T19:29:26.151" v="1145" actId="12788"/>
          <ac:spMkLst>
            <pc:docMk/>
            <pc:sldMk cId="2400775455" sldId="256"/>
            <ac:spMk id="266" creationId="{DBE59845-C12E-4421-8C03-CFA1398C4A67}"/>
          </ac:spMkLst>
        </pc:spChg>
        <pc:spChg chg="add mod ord">
          <ac:chgData name="Jared Ostmeyer" userId="14c2a26e-6770-4957-ba92-de760a629e02" providerId="ADAL" clId="{ABA39346-AFDB-4F02-A990-5A5FE38353CA}" dt="2019-10-29T18:40:15.049" v="825" actId="1037"/>
          <ac:spMkLst>
            <pc:docMk/>
            <pc:sldMk cId="2400775455" sldId="256"/>
            <ac:spMk id="266" creationId="{DEDAB093-695C-410F-8C57-F3B7E6B853EE}"/>
          </ac:spMkLst>
        </pc:spChg>
        <pc:spChg chg="add mod ord">
          <ac:chgData name="Jared Ostmeyer" userId="14c2a26e-6770-4957-ba92-de760a629e02" providerId="ADAL" clId="{ABA39346-AFDB-4F02-A990-5A5FE38353CA}" dt="2019-10-30T17:37:48.108" v="1125" actId="14100"/>
          <ac:spMkLst>
            <pc:docMk/>
            <pc:sldMk cId="2400775455" sldId="256"/>
            <ac:spMk id="267" creationId="{0D0D20D0-E7B4-4B17-A676-736ADBB3B1E7}"/>
          </ac:spMkLst>
        </pc:spChg>
        <pc:spChg chg="add mod ord">
          <ac:chgData name="Jared Ostmeyer" userId="14c2a26e-6770-4957-ba92-de760a629e02" providerId="ADAL" clId="{ABA39346-AFDB-4F02-A990-5A5FE38353CA}" dt="2019-10-29T18:39:25.480" v="807" actId="164"/>
          <ac:spMkLst>
            <pc:docMk/>
            <pc:sldMk cId="2400775455" sldId="256"/>
            <ac:spMk id="268" creationId="{2F34EF57-4CB4-4F45-A886-AAC193AF1B93}"/>
          </ac:spMkLst>
        </pc:spChg>
        <pc:spChg chg="add mod ord">
          <ac:chgData name="Jared Ostmeyer" userId="14c2a26e-6770-4957-ba92-de760a629e02" providerId="ADAL" clId="{ABA39346-AFDB-4F02-A990-5A5FE38353CA}" dt="2019-10-30T19:29:49.530" v="1155" actId="1036"/>
          <ac:spMkLst>
            <pc:docMk/>
            <pc:sldMk cId="2400775455" sldId="256"/>
            <ac:spMk id="269" creationId="{036F157E-06A9-46C1-9976-AD67FAFB397D}"/>
          </ac:spMkLst>
        </pc:spChg>
        <pc:spChg chg="add mod ord">
          <ac:chgData name="Jared Ostmeyer" userId="14c2a26e-6770-4957-ba92-de760a629e02" providerId="ADAL" clId="{ABA39346-AFDB-4F02-A990-5A5FE38353CA}" dt="2019-10-29T18:40:30.926" v="839" actId="1037"/>
          <ac:spMkLst>
            <pc:docMk/>
            <pc:sldMk cId="2400775455" sldId="256"/>
            <ac:spMk id="270" creationId="{ABFD9E26-5482-4656-BAFC-A8984D7870C7}"/>
          </ac:spMkLst>
        </pc:spChg>
        <pc:spChg chg="add del mod">
          <ac:chgData name="Jared Ostmeyer" userId="14c2a26e-6770-4957-ba92-de760a629e02" providerId="ADAL" clId="{ABA39346-AFDB-4F02-A990-5A5FE38353CA}" dt="2019-10-29T18:28:55.354" v="476" actId="478"/>
          <ac:spMkLst>
            <pc:docMk/>
            <pc:sldMk cId="2400775455" sldId="256"/>
            <ac:spMk id="271" creationId="{4B460DF3-B6AE-4219-8488-8EEE1AE3A6D1}"/>
          </ac:spMkLst>
        </pc:spChg>
        <pc:spChg chg="add del">
          <ac:chgData name="Jared Ostmeyer" userId="14c2a26e-6770-4957-ba92-de760a629e02" providerId="ADAL" clId="{ABA39346-AFDB-4F02-A990-5A5FE38353CA}" dt="2019-10-29T18:28:57.659" v="478"/>
          <ac:spMkLst>
            <pc:docMk/>
            <pc:sldMk cId="2400775455" sldId="256"/>
            <ac:spMk id="272" creationId="{8727661E-DAB9-460D-8249-6F21E5911BDB}"/>
          </ac:spMkLst>
        </pc:spChg>
        <pc:spChg chg="mod topLvl">
          <ac:chgData name="Jared Ostmeyer" userId="14c2a26e-6770-4957-ba92-de760a629e02" providerId="ADAL" clId="{ABA39346-AFDB-4F02-A990-5A5FE38353CA}" dt="2019-10-30T19:31:05.075" v="1187" actId="1038"/>
          <ac:spMkLst>
            <pc:docMk/>
            <pc:sldMk cId="2400775455" sldId="256"/>
            <ac:spMk id="272" creationId="{A780B921-243F-4DF7-8775-9AF09669F741}"/>
          </ac:spMkLst>
        </pc:spChg>
        <pc:spChg chg="add mod">
          <ac:chgData name="Jared Ostmeyer" userId="14c2a26e-6770-4957-ba92-de760a629e02" providerId="ADAL" clId="{ABA39346-AFDB-4F02-A990-5A5FE38353CA}" dt="2019-10-30T19:30:22.301" v="1171" actId="1036"/>
          <ac:spMkLst>
            <pc:docMk/>
            <pc:sldMk cId="2400775455" sldId="256"/>
            <ac:spMk id="273" creationId="{18D21766-AF17-4437-B754-1BDA01F4EBBF}"/>
          </ac:spMkLst>
        </pc:spChg>
        <pc:spChg chg="add mod">
          <ac:chgData name="Jared Ostmeyer" userId="14c2a26e-6770-4957-ba92-de760a629e02" providerId="ADAL" clId="{ABA39346-AFDB-4F02-A990-5A5FE38353CA}" dt="2019-10-29T18:40:39.217" v="842" actId="1076"/>
          <ac:spMkLst>
            <pc:docMk/>
            <pc:sldMk cId="2400775455" sldId="256"/>
            <ac:spMk id="274" creationId="{7272575E-CEE4-45B9-8964-AEDDCC155FA2}"/>
          </ac:spMkLst>
        </pc:spChg>
        <pc:spChg chg="add mod ord">
          <ac:chgData name="Jared Ostmeyer" userId="14c2a26e-6770-4957-ba92-de760a629e02" providerId="ADAL" clId="{ABA39346-AFDB-4F02-A990-5A5FE38353CA}" dt="2019-10-29T18:39:25.480" v="807" actId="164"/>
          <ac:spMkLst>
            <pc:docMk/>
            <pc:sldMk cId="2400775455" sldId="256"/>
            <ac:spMk id="275" creationId="{8A4E3EB6-9AFB-4AB8-A7A0-55D0A8EA0B5D}"/>
          </ac:spMkLst>
        </pc:spChg>
        <pc:spChg chg="mod">
          <ac:chgData name="Jared Ostmeyer" userId="14c2a26e-6770-4957-ba92-de760a629e02" providerId="ADAL" clId="{ABA39346-AFDB-4F02-A990-5A5FE38353CA}" dt="2019-10-30T14:50:52.213" v="926" actId="164"/>
          <ac:spMkLst>
            <pc:docMk/>
            <pc:sldMk cId="2400775455" sldId="256"/>
            <ac:spMk id="285" creationId="{9A698507-5E32-4D91-976E-09C417223883}"/>
          </ac:spMkLst>
        </pc:spChg>
        <pc:spChg chg="mod">
          <ac:chgData name="Jared Ostmeyer" userId="14c2a26e-6770-4957-ba92-de760a629e02" providerId="ADAL" clId="{ABA39346-AFDB-4F02-A990-5A5FE38353CA}" dt="2019-10-30T14:50:52.213" v="926" actId="164"/>
          <ac:spMkLst>
            <pc:docMk/>
            <pc:sldMk cId="2400775455" sldId="256"/>
            <ac:spMk id="286" creationId="{BBE5E9A8-F0A0-41DC-A201-3F454C5EB0B4}"/>
          </ac:spMkLst>
        </pc:spChg>
        <pc:spChg chg="mod">
          <ac:chgData name="Jared Ostmeyer" userId="14c2a26e-6770-4957-ba92-de760a629e02" providerId="ADAL" clId="{ABA39346-AFDB-4F02-A990-5A5FE38353CA}" dt="2019-10-30T19:28:32.910" v="1137" actId="408"/>
          <ac:spMkLst>
            <pc:docMk/>
            <pc:sldMk cId="2400775455" sldId="256"/>
            <ac:spMk id="303" creationId="{A1084600-F872-4DBA-90AF-DD5CD6A5422F}"/>
          </ac:spMkLst>
        </pc:spChg>
        <pc:grpChg chg="add mod">
          <ac:chgData name="Jared Ostmeyer" userId="14c2a26e-6770-4957-ba92-de760a629e02" providerId="ADAL" clId="{ABA39346-AFDB-4F02-A990-5A5FE38353CA}" dt="2019-10-30T14:50:56.845" v="931" actId="555"/>
          <ac:grpSpMkLst>
            <pc:docMk/>
            <pc:sldMk cId="2400775455" sldId="256"/>
            <ac:grpSpMk id="6" creationId="{3D66D707-994F-4525-8630-1FAE869BD9D9}"/>
          </ac:grpSpMkLst>
        </pc:grpChg>
        <pc:grpChg chg="add mod">
          <ac:chgData name="Jared Ostmeyer" userId="14c2a26e-6770-4957-ba92-de760a629e02" providerId="ADAL" clId="{ABA39346-AFDB-4F02-A990-5A5FE38353CA}" dt="2019-10-30T19:28:36.982" v="1138" actId="408"/>
          <ac:grpSpMkLst>
            <pc:docMk/>
            <pc:sldMk cId="2400775455" sldId="256"/>
            <ac:grpSpMk id="7" creationId="{56206219-2107-4715-ABF6-9EBA863FC356}"/>
          </ac:grpSpMkLst>
        </pc:grpChg>
        <pc:grpChg chg="add mod">
          <ac:chgData name="Jared Ostmeyer" userId="14c2a26e-6770-4957-ba92-de760a629e02" providerId="ADAL" clId="{ABA39346-AFDB-4F02-A990-5A5FE38353CA}" dt="2019-10-30T19:28:36.982" v="1138" actId="408"/>
          <ac:grpSpMkLst>
            <pc:docMk/>
            <pc:sldMk cId="2400775455" sldId="256"/>
            <ac:grpSpMk id="8" creationId="{87AC49C7-3424-454F-B529-EB1203B3684E}"/>
          </ac:grpSpMkLst>
        </pc:grpChg>
        <pc:grpChg chg="mod">
          <ac:chgData name="Jared Ostmeyer" userId="14c2a26e-6770-4957-ba92-de760a629e02" providerId="ADAL" clId="{ABA39346-AFDB-4F02-A990-5A5FE38353CA}" dt="2019-10-29T18:31:04.724" v="585" actId="1076"/>
          <ac:grpSpMkLst>
            <pc:docMk/>
            <pc:sldMk cId="2400775455" sldId="256"/>
            <ac:grpSpMk id="8" creationId="{E2CE88F4-C1DA-4640-8839-E6E9AD3D3EF4}"/>
          </ac:grpSpMkLst>
        </pc:grpChg>
        <pc:grpChg chg="add mod">
          <ac:chgData name="Jared Ostmeyer" userId="14c2a26e-6770-4957-ba92-de760a629e02" providerId="ADAL" clId="{ABA39346-AFDB-4F02-A990-5A5FE38353CA}" dt="2019-10-30T19:28:36.982" v="1138" actId="408"/>
          <ac:grpSpMkLst>
            <pc:docMk/>
            <pc:sldMk cId="2400775455" sldId="256"/>
            <ac:grpSpMk id="9" creationId="{A69664D7-EE45-4F12-98BA-D3DC55101F87}"/>
          </ac:grpSpMkLst>
        </pc:grpChg>
        <pc:grpChg chg="add del mod ord">
          <ac:chgData name="Jared Ostmeyer" userId="14c2a26e-6770-4957-ba92-de760a629e02" providerId="ADAL" clId="{ABA39346-AFDB-4F02-A990-5A5FE38353CA}" dt="2019-10-30T17:35:55.792" v="1079" actId="478"/>
          <ac:grpSpMkLst>
            <pc:docMk/>
            <pc:sldMk cId="2400775455" sldId="256"/>
            <ac:grpSpMk id="14" creationId="{10A41AE2-24FF-4180-9895-BC5D7CA9F391}"/>
          </ac:grpSpMkLst>
        </pc:grpChg>
        <pc:grpChg chg="add mod">
          <ac:chgData name="Jared Ostmeyer" userId="14c2a26e-6770-4957-ba92-de760a629e02" providerId="ADAL" clId="{ABA39346-AFDB-4F02-A990-5A5FE38353CA}" dt="2019-10-29T18:45:06.211" v="920" actId="1076"/>
          <ac:grpSpMkLst>
            <pc:docMk/>
            <pc:sldMk cId="2400775455" sldId="256"/>
            <ac:grpSpMk id="16" creationId="{78CDB49A-1CBB-425F-8DA4-35F911BD4E20}"/>
          </ac:grpSpMkLst>
        </pc:grpChg>
        <pc:grpChg chg="add del mod">
          <ac:chgData name="Jared Ostmeyer" userId="14c2a26e-6770-4957-ba92-de760a629e02" providerId="ADAL" clId="{ABA39346-AFDB-4F02-A990-5A5FE38353CA}" dt="2019-10-30T19:29:12.217" v="1142" actId="165"/>
          <ac:grpSpMkLst>
            <pc:docMk/>
            <pc:sldMk cId="2400775455" sldId="256"/>
            <ac:grpSpMk id="265" creationId="{A32817E8-586F-438F-A772-2306C31C4916}"/>
          </ac:grpSpMkLst>
        </pc:grpChg>
        <pc:graphicFrameChg chg="mod">
          <ac:chgData name="Jared Ostmeyer" userId="14c2a26e-6770-4957-ba92-de760a629e02" providerId="ADAL" clId="{ABA39346-AFDB-4F02-A990-5A5FE38353CA}" dt="2019-10-30T14:50:56.845" v="931" actId="555"/>
          <ac:graphicFrameMkLst>
            <pc:docMk/>
            <pc:sldMk cId="2400775455" sldId="256"/>
            <ac:graphicFrameMk id="246" creationId="{19148818-E066-4E8C-9FFF-65E72D452324}"/>
          </ac:graphicFrameMkLst>
        </pc:graphicFrameChg>
        <pc:cxnChg chg="del">
          <ac:chgData name="Jared Ostmeyer" userId="14c2a26e-6770-4957-ba92-de760a629e02" providerId="ADAL" clId="{ABA39346-AFDB-4F02-A990-5A5FE38353CA}" dt="2019-10-29T18:14:43.340" v="32" actId="478"/>
          <ac:cxnSpMkLst>
            <pc:docMk/>
            <pc:sldMk cId="2400775455" sldId="256"/>
            <ac:cxnSpMk id="7" creationId="{DA68A25F-3C79-4334-B8D4-39F33F0D6FC1}"/>
          </ac:cxnSpMkLst>
        </pc:cxnChg>
        <pc:cxnChg chg="mod">
          <ac:chgData name="Jared Ostmeyer" userId="14c2a26e-6770-4957-ba92-de760a629e02" providerId="ADAL" clId="{ABA39346-AFDB-4F02-A990-5A5FE38353CA}" dt="2019-10-30T19:30:00.517" v="1156" actId="1038"/>
          <ac:cxnSpMkLst>
            <pc:docMk/>
            <pc:sldMk cId="2400775455" sldId="256"/>
            <ac:cxnSpMk id="252" creationId="{4822D063-E8BB-4640-8F39-5D642AD48330}"/>
          </ac:cxnSpMkLst>
        </pc:cxnChg>
        <pc:cxnChg chg="add del">
          <ac:chgData name="Jared Ostmeyer" userId="14c2a26e-6770-4957-ba92-de760a629e02" providerId="ADAL" clId="{ABA39346-AFDB-4F02-A990-5A5FE38353CA}" dt="2019-10-29T18:14:43.340" v="32" actId="478"/>
          <ac:cxnSpMkLst>
            <pc:docMk/>
            <pc:sldMk cId="2400775455" sldId="256"/>
            <ac:cxnSpMk id="253" creationId="{CEDD2FA9-EE82-4F54-8474-34AA1F46EEEB}"/>
          </ac:cxnSpMkLst>
        </pc:cxnChg>
        <pc:cxnChg chg="mod">
          <ac:chgData name="Jared Ostmeyer" userId="14c2a26e-6770-4957-ba92-de760a629e02" providerId="ADAL" clId="{ABA39346-AFDB-4F02-A990-5A5FE38353CA}" dt="2019-10-30T19:28:20.414" v="1133" actId="164"/>
          <ac:cxnSpMkLst>
            <pc:docMk/>
            <pc:sldMk cId="2400775455" sldId="256"/>
            <ac:cxnSpMk id="262" creationId="{6CA57337-AD0B-4463-AA49-F58294197FD8}"/>
          </ac:cxnSpMkLst>
        </pc:cxnChg>
        <pc:cxnChg chg="mod">
          <ac:chgData name="Jared Ostmeyer" userId="14c2a26e-6770-4957-ba92-de760a629e02" providerId="ADAL" clId="{ABA39346-AFDB-4F02-A990-5A5FE38353CA}" dt="2019-10-30T19:28:16.727" v="1132" actId="164"/>
          <ac:cxnSpMkLst>
            <pc:docMk/>
            <pc:sldMk cId="2400775455" sldId="256"/>
            <ac:cxnSpMk id="263" creationId="{CCC6761B-03EF-4E8D-92D3-77A8197FB1E3}"/>
          </ac:cxnSpMkLst>
        </pc:cxnChg>
        <pc:cxnChg chg="mod">
          <ac:chgData name="Jared Ostmeyer" userId="14c2a26e-6770-4957-ba92-de760a629e02" providerId="ADAL" clId="{ABA39346-AFDB-4F02-A990-5A5FE38353CA}" dt="2019-10-30T19:28:12.343" v="1131" actId="164"/>
          <ac:cxnSpMkLst>
            <pc:docMk/>
            <pc:sldMk cId="2400775455" sldId="256"/>
            <ac:cxnSpMk id="264" creationId="{26D359E1-F012-4C45-97A1-F6C459940B66}"/>
          </ac:cxnSpMkLst>
        </pc:cxnChg>
        <pc:cxnChg chg="add mod">
          <ac:chgData name="Jared Ostmeyer" userId="14c2a26e-6770-4957-ba92-de760a629e02" providerId="ADAL" clId="{ABA39346-AFDB-4F02-A990-5A5FE38353CA}" dt="2019-10-29T18:42:48.858" v="899" actId="1076"/>
          <ac:cxnSpMkLst>
            <pc:docMk/>
            <pc:sldMk cId="2400775455" sldId="256"/>
            <ac:cxnSpMk id="265" creationId="{97F9B815-E9BA-412F-B1F7-58381F7A3736}"/>
          </ac:cxnSpMkLst>
        </pc:cxnChg>
        <pc:cxnChg chg="add del mod">
          <ac:chgData name="Jared Ostmeyer" userId="14c2a26e-6770-4957-ba92-de760a629e02" providerId="ADAL" clId="{ABA39346-AFDB-4F02-A990-5A5FE38353CA}" dt="2019-10-30T17:30:32.136" v="966" actId="554"/>
          <ac:cxnSpMkLst>
            <pc:docMk/>
            <pc:sldMk cId="2400775455" sldId="256"/>
            <ac:cxnSpMk id="271" creationId="{48E66C81-8EFE-4118-8831-DF25AB04213D}"/>
          </ac:cxnSpMkLst>
        </pc:cxnChg>
        <pc:cxnChg chg="add mod">
          <ac:chgData name="Jared Ostmeyer" userId="14c2a26e-6770-4957-ba92-de760a629e02" providerId="ADAL" clId="{ABA39346-AFDB-4F02-A990-5A5FE38353CA}" dt="2019-10-30T19:29:46.194" v="1154" actId="1036"/>
          <ac:cxnSpMkLst>
            <pc:docMk/>
            <pc:sldMk cId="2400775455" sldId="256"/>
            <ac:cxnSpMk id="276" creationId="{F791EB06-3C91-4783-B1E4-B7464A30B5FE}"/>
          </ac:cxnSpMkLst>
        </pc:cxnChg>
        <pc:cxnChg chg="add mod">
          <ac:chgData name="Jared Ostmeyer" userId="14c2a26e-6770-4957-ba92-de760a629e02" providerId="ADAL" clId="{ABA39346-AFDB-4F02-A990-5A5FE38353CA}" dt="2019-10-29T18:40:15.049" v="825" actId="1037"/>
          <ac:cxnSpMkLst>
            <pc:docMk/>
            <pc:sldMk cId="2400775455" sldId="256"/>
            <ac:cxnSpMk id="277" creationId="{AD402A78-7A03-4304-A55D-43980438E73D}"/>
          </ac:cxnSpMkLst>
        </pc:cxnChg>
        <pc:cxnChg chg="add mod">
          <ac:chgData name="Jared Ostmeyer" userId="14c2a26e-6770-4957-ba92-de760a629e02" providerId="ADAL" clId="{ABA39346-AFDB-4F02-A990-5A5FE38353CA}" dt="2019-10-30T17:30:32.136" v="966" actId="554"/>
          <ac:cxnSpMkLst>
            <pc:docMk/>
            <pc:sldMk cId="2400775455" sldId="256"/>
            <ac:cxnSpMk id="278" creationId="{ED5CE03B-B7CB-4279-A3FA-815E7DA06658}"/>
          </ac:cxnSpMkLst>
        </pc:cxnChg>
        <pc:cxnChg chg="add mod">
          <ac:chgData name="Jared Ostmeyer" userId="14c2a26e-6770-4957-ba92-de760a629e02" providerId="ADAL" clId="{ABA39346-AFDB-4F02-A990-5A5FE38353CA}" dt="2019-10-30T19:29:26.151" v="1145" actId="12788"/>
          <ac:cxnSpMkLst>
            <pc:docMk/>
            <pc:sldMk cId="2400775455" sldId="256"/>
            <ac:cxnSpMk id="279" creationId="{38EAE822-5C6B-4119-A377-D5044FAA6FA4}"/>
          </ac:cxnSpMkLst>
        </pc:cxnChg>
        <pc:cxnChg chg="add mod">
          <ac:chgData name="Jared Ostmeyer" userId="14c2a26e-6770-4957-ba92-de760a629e02" providerId="ADAL" clId="{ABA39346-AFDB-4F02-A990-5A5FE38353CA}" dt="2019-10-30T19:30:00.517" v="1156" actId="1038"/>
          <ac:cxnSpMkLst>
            <pc:docMk/>
            <pc:sldMk cId="2400775455" sldId="256"/>
            <ac:cxnSpMk id="280" creationId="{9CAA065C-8147-4591-81B0-AB7935B50B4A}"/>
          </ac:cxnSpMkLst>
        </pc:cxnChg>
        <pc:cxnChg chg="add mod">
          <ac:chgData name="Jared Ostmeyer" userId="14c2a26e-6770-4957-ba92-de760a629e02" providerId="ADAL" clId="{ABA39346-AFDB-4F02-A990-5A5FE38353CA}" dt="2019-10-30T19:30:43.009" v="1182" actId="554"/>
          <ac:cxnSpMkLst>
            <pc:docMk/>
            <pc:sldMk cId="2400775455" sldId="256"/>
            <ac:cxnSpMk id="281" creationId="{72C370EB-A634-4E76-BFE0-6AD12B4752D2}"/>
          </ac:cxnSpMkLst>
        </pc:cxnChg>
        <pc:cxnChg chg="add mod">
          <ac:chgData name="Jared Ostmeyer" userId="14c2a26e-6770-4957-ba92-de760a629e02" providerId="ADAL" clId="{ABA39346-AFDB-4F02-A990-5A5FE38353CA}" dt="2019-10-30T19:30:43.009" v="1182" actId="554"/>
          <ac:cxnSpMkLst>
            <pc:docMk/>
            <pc:sldMk cId="2400775455" sldId="256"/>
            <ac:cxnSpMk id="282" creationId="{4ACA7528-724E-4791-91A4-37453766F477}"/>
          </ac:cxnSpMkLst>
        </pc:cxnChg>
        <pc:cxnChg chg="add mod">
          <ac:chgData name="Jared Ostmeyer" userId="14c2a26e-6770-4957-ba92-de760a629e02" providerId="ADAL" clId="{ABA39346-AFDB-4F02-A990-5A5FE38353CA}" dt="2019-10-30T19:30:04.297" v="1157" actId="1037"/>
          <ac:cxnSpMkLst>
            <pc:docMk/>
            <pc:sldMk cId="2400775455" sldId="256"/>
            <ac:cxnSpMk id="283" creationId="{B7601582-2768-4C3F-9EB6-34AA10732242}"/>
          </ac:cxnSpMkLst>
        </pc:cxnChg>
        <pc:cxnChg chg="mod">
          <ac:chgData name="Jared Ostmeyer" userId="14c2a26e-6770-4957-ba92-de760a629e02" providerId="ADAL" clId="{ABA39346-AFDB-4F02-A990-5A5FE38353CA}" dt="2019-10-30T19:30:17.708" v="1166" actId="1035"/>
          <ac:cxnSpMkLst>
            <pc:docMk/>
            <pc:sldMk cId="2400775455" sldId="256"/>
            <ac:cxnSpMk id="302" creationId="{E282A8D0-9877-4AF6-8F47-2FB6287FAC20}"/>
          </ac:cxnSpMkLst>
        </pc:cxnChg>
        <pc:cxnChg chg="mod">
          <ac:chgData name="Jared Ostmeyer" userId="14c2a26e-6770-4957-ba92-de760a629e02" providerId="ADAL" clId="{ABA39346-AFDB-4F02-A990-5A5FE38353CA}" dt="2019-10-30T14:51:54.520" v="943" actId="1036"/>
          <ac:cxnSpMkLst>
            <pc:docMk/>
            <pc:sldMk cId="2400775455" sldId="256"/>
            <ac:cxnSpMk id="304" creationId="{F307522B-3964-45BE-ADDF-4940C7337653}"/>
          </ac:cxnSpMkLst>
        </pc:cxnChg>
      </pc:sldChg>
    </pc:docChg>
  </pc:docChgLst>
  <pc:docChgLst>
    <pc:chgData name="Jared Ostmeyer" userId="14c2a26e-6770-4957-ba92-de760a629e02" providerId="ADAL" clId="{703B6D41-69EB-42C4-B646-E02E3204CA77}"/>
    <pc:docChg chg="undo custSel modSld">
      <pc:chgData name="Jared Ostmeyer" userId="14c2a26e-6770-4957-ba92-de760a629e02" providerId="ADAL" clId="{703B6D41-69EB-42C4-B646-E02E3204CA77}" dt="2019-11-14T01:09:27.754" v="1261" actId="1036"/>
      <pc:docMkLst>
        <pc:docMk/>
      </pc:docMkLst>
      <pc:sldChg chg="addSp delSp modSp">
        <pc:chgData name="Jared Ostmeyer" userId="14c2a26e-6770-4957-ba92-de760a629e02" providerId="ADAL" clId="{703B6D41-69EB-42C4-B646-E02E3204CA77}" dt="2019-11-14T01:09:27.754" v="1261" actId="1036"/>
        <pc:sldMkLst>
          <pc:docMk/>
          <pc:sldMk cId="2400775455" sldId="256"/>
        </pc:sldMkLst>
        <pc:spChg chg="del">
          <ac:chgData name="Jared Ostmeyer" userId="14c2a26e-6770-4957-ba92-de760a629e02" providerId="ADAL" clId="{703B6D41-69EB-42C4-B646-E02E3204CA77}" dt="2019-11-14T01:02:48.556" v="907" actId="478"/>
          <ac:spMkLst>
            <pc:docMk/>
            <pc:sldMk cId="2400775455" sldId="256"/>
            <ac:spMk id="4" creationId="{AA83D60D-9731-4234-AA64-FB8477C39551}"/>
          </ac:spMkLst>
        </pc:spChg>
        <pc:spChg chg="del">
          <ac:chgData name="Jared Ostmeyer" userId="14c2a26e-6770-4957-ba92-de760a629e02" providerId="ADAL" clId="{703B6D41-69EB-42C4-B646-E02E3204CA77}" dt="2019-11-14T00:22:31.306" v="2" actId="478"/>
          <ac:spMkLst>
            <pc:docMk/>
            <pc:sldMk cId="2400775455" sldId="256"/>
            <ac:spMk id="17" creationId="{C870773F-28B7-42C6-A62D-DA3C06838559}"/>
          </ac:spMkLst>
        </pc:spChg>
        <pc:spChg chg="mod">
          <ac:chgData name="Jared Ostmeyer" userId="14c2a26e-6770-4957-ba92-de760a629e02" providerId="ADAL" clId="{703B6D41-69EB-42C4-B646-E02E3204CA77}" dt="2019-11-14T00:22:16.956" v="0" actId="1076"/>
          <ac:spMkLst>
            <pc:docMk/>
            <pc:sldMk cId="2400775455" sldId="256"/>
            <ac:spMk id="22" creationId="{8155EB96-972C-4E10-B039-6FEAD5796C82}"/>
          </ac:spMkLst>
        </pc:spChg>
        <pc:spChg chg="mod">
          <ac:chgData name="Jared Ostmeyer" userId="14c2a26e-6770-4957-ba92-de760a629e02" providerId="ADAL" clId="{703B6D41-69EB-42C4-B646-E02E3204CA77}" dt="2019-11-14T00:22:16.956" v="0" actId="1076"/>
          <ac:spMkLst>
            <pc:docMk/>
            <pc:sldMk cId="2400775455" sldId="256"/>
            <ac:spMk id="23" creationId="{70133A25-F6B1-4906-9AD3-6C7A62851268}"/>
          </ac:spMkLst>
        </pc:spChg>
        <pc:spChg chg="del">
          <ac:chgData name="Jared Ostmeyer" userId="14c2a26e-6770-4957-ba92-de760a629e02" providerId="ADAL" clId="{703B6D41-69EB-42C4-B646-E02E3204CA77}" dt="2019-11-14T01:02:46.743" v="906" actId="478"/>
          <ac:spMkLst>
            <pc:docMk/>
            <pc:sldMk cId="2400775455" sldId="256"/>
            <ac:spMk id="27" creationId="{C66609A7-04B2-4E43-A86A-70FBE3812753}"/>
          </ac:spMkLst>
        </pc:spChg>
        <pc:spChg chg="del">
          <ac:chgData name="Jared Ostmeyer" userId="14c2a26e-6770-4957-ba92-de760a629e02" providerId="ADAL" clId="{703B6D41-69EB-42C4-B646-E02E3204CA77}" dt="2019-11-14T01:02:46.743" v="906" actId="478"/>
          <ac:spMkLst>
            <pc:docMk/>
            <pc:sldMk cId="2400775455" sldId="256"/>
            <ac:spMk id="28" creationId="{B976C341-30E5-478D-9B20-EA3645F260D4}"/>
          </ac:spMkLst>
        </pc:spChg>
        <pc:spChg chg="del mod">
          <ac:chgData name="Jared Ostmeyer" userId="14c2a26e-6770-4957-ba92-de760a629e02" providerId="ADAL" clId="{703B6D41-69EB-42C4-B646-E02E3204CA77}" dt="2019-11-14T00:22:41.512" v="18" actId="478"/>
          <ac:spMkLst>
            <pc:docMk/>
            <pc:sldMk cId="2400775455" sldId="256"/>
            <ac:spMk id="30" creationId="{24DDD358-02F6-46B4-AFDB-2C0BC5F4EB0F}"/>
          </ac:spMkLst>
        </pc:spChg>
        <pc:spChg chg="del mod">
          <ac:chgData name="Jared Ostmeyer" userId="14c2a26e-6770-4957-ba92-de760a629e02" providerId="ADAL" clId="{703B6D41-69EB-42C4-B646-E02E3204CA77}" dt="2019-11-14T00:22:41.512" v="18" actId="478"/>
          <ac:spMkLst>
            <pc:docMk/>
            <pc:sldMk cId="2400775455" sldId="256"/>
            <ac:spMk id="46" creationId="{1A344D9E-B517-4610-BC39-2EA80EADC01C}"/>
          </ac:spMkLst>
        </pc:spChg>
        <pc:spChg chg="mod">
          <ac:chgData name="Jared Ostmeyer" userId="14c2a26e-6770-4957-ba92-de760a629e02" providerId="ADAL" clId="{703B6D41-69EB-42C4-B646-E02E3204CA77}" dt="2019-11-14T00:22:16.956" v="0" actId="1076"/>
          <ac:spMkLst>
            <pc:docMk/>
            <pc:sldMk cId="2400775455" sldId="256"/>
            <ac:spMk id="51" creationId="{1275C21E-42C9-41E7-A657-0C0354537375}"/>
          </ac:spMkLst>
        </pc:spChg>
        <pc:spChg chg="mod">
          <ac:chgData name="Jared Ostmeyer" userId="14c2a26e-6770-4957-ba92-de760a629e02" providerId="ADAL" clId="{703B6D41-69EB-42C4-B646-E02E3204CA77}" dt="2019-11-14T00:22:16.956" v="0" actId="1076"/>
          <ac:spMkLst>
            <pc:docMk/>
            <pc:sldMk cId="2400775455" sldId="256"/>
            <ac:spMk id="52" creationId="{55FB2C6E-5547-4559-B287-4308BE40611C}"/>
          </ac:spMkLst>
        </pc:spChg>
        <pc:spChg chg="mod">
          <ac:chgData name="Jared Ostmeyer" userId="14c2a26e-6770-4957-ba92-de760a629e02" providerId="ADAL" clId="{703B6D41-69EB-42C4-B646-E02E3204CA77}" dt="2019-11-14T00:22:16.956" v="0" actId="1076"/>
          <ac:spMkLst>
            <pc:docMk/>
            <pc:sldMk cId="2400775455" sldId="256"/>
            <ac:spMk id="55" creationId="{4B9E43DD-CD3C-4441-975C-6155CF8AFE35}"/>
          </ac:spMkLst>
        </pc:spChg>
        <pc:spChg chg="mod">
          <ac:chgData name="Jared Ostmeyer" userId="14c2a26e-6770-4957-ba92-de760a629e02" providerId="ADAL" clId="{703B6D41-69EB-42C4-B646-E02E3204CA77}" dt="2019-11-14T00:22:16.956" v="0" actId="1076"/>
          <ac:spMkLst>
            <pc:docMk/>
            <pc:sldMk cId="2400775455" sldId="256"/>
            <ac:spMk id="56" creationId="{2FE24FC0-DEF6-4589-BBC7-4910B105013D}"/>
          </ac:spMkLst>
        </pc:spChg>
        <pc:spChg chg="mod">
          <ac:chgData name="Jared Ostmeyer" userId="14c2a26e-6770-4957-ba92-de760a629e02" providerId="ADAL" clId="{703B6D41-69EB-42C4-B646-E02E3204CA77}" dt="2019-11-14T00:22:16.956" v="0" actId="1076"/>
          <ac:spMkLst>
            <pc:docMk/>
            <pc:sldMk cId="2400775455" sldId="256"/>
            <ac:spMk id="57" creationId="{4027BB58-231F-4C1C-9B17-9E60045BE4B7}"/>
          </ac:spMkLst>
        </pc:spChg>
        <pc:spChg chg="mod">
          <ac:chgData name="Jared Ostmeyer" userId="14c2a26e-6770-4957-ba92-de760a629e02" providerId="ADAL" clId="{703B6D41-69EB-42C4-B646-E02E3204CA77}" dt="2019-11-14T00:22:16.956" v="0" actId="1076"/>
          <ac:spMkLst>
            <pc:docMk/>
            <pc:sldMk cId="2400775455" sldId="256"/>
            <ac:spMk id="58" creationId="{FF5E07D5-DE1B-4AA3-AE5C-F7DFF3ED7919}"/>
          </ac:spMkLst>
        </pc:spChg>
        <pc:spChg chg="mod">
          <ac:chgData name="Jared Ostmeyer" userId="14c2a26e-6770-4957-ba92-de760a629e02" providerId="ADAL" clId="{703B6D41-69EB-42C4-B646-E02E3204CA77}" dt="2019-11-14T00:22:16.956" v="0" actId="1076"/>
          <ac:spMkLst>
            <pc:docMk/>
            <pc:sldMk cId="2400775455" sldId="256"/>
            <ac:spMk id="59" creationId="{84534562-894A-4782-92FB-89BE9F5A1D76}"/>
          </ac:spMkLst>
        </pc:spChg>
        <pc:spChg chg="mod">
          <ac:chgData name="Jared Ostmeyer" userId="14c2a26e-6770-4957-ba92-de760a629e02" providerId="ADAL" clId="{703B6D41-69EB-42C4-B646-E02E3204CA77}" dt="2019-11-14T00:22:16.956" v="0" actId="1076"/>
          <ac:spMkLst>
            <pc:docMk/>
            <pc:sldMk cId="2400775455" sldId="256"/>
            <ac:spMk id="60" creationId="{25263B92-0BFE-40C5-A3F7-1CF4385DB31B}"/>
          </ac:spMkLst>
        </pc:spChg>
        <pc:spChg chg="mod">
          <ac:chgData name="Jared Ostmeyer" userId="14c2a26e-6770-4957-ba92-de760a629e02" providerId="ADAL" clId="{703B6D41-69EB-42C4-B646-E02E3204CA77}" dt="2019-11-14T00:22:16.956" v="0" actId="1076"/>
          <ac:spMkLst>
            <pc:docMk/>
            <pc:sldMk cId="2400775455" sldId="256"/>
            <ac:spMk id="61" creationId="{919EE560-2A50-4A8B-9886-EC1CD52C930E}"/>
          </ac:spMkLst>
        </pc:spChg>
        <pc:spChg chg="del">
          <ac:chgData name="Jared Ostmeyer" userId="14c2a26e-6770-4957-ba92-de760a629e02" providerId="ADAL" clId="{703B6D41-69EB-42C4-B646-E02E3204CA77}" dt="2019-11-14T01:02:46.743" v="906" actId="478"/>
          <ac:spMkLst>
            <pc:docMk/>
            <pc:sldMk cId="2400775455" sldId="256"/>
            <ac:spMk id="67" creationId="{8661EFA5-6753-4574-B021-210E664257E6}"/>
          </ac:spMkLst>
        </pc:spChg>
        <pc:spChg chg="mod">
          <ac:chgData name="Jared Ostmeyer" userId="14c2a26e-6770-4957-ba92-de760a629e02" providerId="ADAL" clId="{703B6D41-69EB-42C4-B646-E02E3204CA77}" dt="2019-11-14T00:22:24.627" v="1" actId="1076"/>
          <ac:spMkLst>
            <pc:docMk/>
            <pc:sldMk cId="2400775455" sldId="256"/>
            <ac:spMk id="68" creationId="{3673F19B-CDC3-4B12-9306-DD34D4625F90}"/>
          </ac:spMkLst>
        </pc:spChg>
        <pc:spChg chg="del">
          <ac:chgData name="Jared Ostmeyer" userId="14c2a26e-6770-4957-ba92-de760a629e02" providerId="ADAL" clId="{703B6D41-69EB-42C4-B646-E02E3204CA77}" dt="2019-11-14T01:02:46.743" v="906" actId="478"/>
          <ac:spMkLst>
            <pc:docMk/>
            <pc:sldMk cId="2400775455" sldId="256"/>
            <ac:spMk id="77" creationId="{7C1140BF-624F-42A3-8AAC-83D05FB1A69F}"/>
          </ac:spMkLst>
        </pc:spChg>
        <pc:spChg chg="del">
          <ac:chgData name="Jared Ostmeyer" userId="14c2a26e-6770-4957-ba92-de760a629e02" providerId="ADAL" clId="{703B6D41-69EB-42C4-B646-E02E3204CA77}" dt="2019-11-14T01:02:46.743" v="906" actId="478"/>
          <ac:spMkLst>
            <pc:docMk/>
            <pc:sldMk cId="2400775455" sldId="256"/>
            <ac:spMk id="88" creationId="{6BCA565D-D397-473F-A373-6D57C7B8B90B}"/>
          </ac:spMkLst>
        </pc:spChg>
        <pc:spChg chg="del">
          <ac:chgData name="Jared Ostmeyer" userId="14c2a26e-6770-4957-ba92-de760a629e02" providerId="ADAL" clId="{703B6D41-69EB-42C4-B646-E02E3204CA77}" dt="2019-11-14T01:02:46.743" v="906" actId="478"/>
          <ac:spMkLst>
            <pc:docMk/>
            <pc:sldMk cId="2400775455" sldId="256"/>
            <ac:spMk id="89" creationId="{63A1CABA-743C-4BA0-960B-6D6DBC42D26D}"/>
          </ac:spMkLst>
        </pc:spChg>
        <pc:spChg chg="del">
          <ac:chgData name="Jared Ostmeyer" userId="14c2a26e-6770-4957-ba92-de760a629e02" providerId="ADAL" clId="{703B6D41-69EB-42C4-B646-E02E3204CA77}" dt="2019-11-14T01:02:46.743" v="906" actId="478"/>
          <ac:spMkLst>
            <pc:docMk/>
            <pc:sldMk cId="2400775455" sldId="256"/>
            <ac:spMk id="90" creationId="{1C846DDB-FBB6-4673-B8F9-D89B07164BEB}"/>
          </ac:spMkLst>
        </pc:spChg>
        <pc:spChg chg="del">
          <ac:chgData name="Jared Ostmeyer" userId="14c2a26e-6770-4957-ba92-de760a629e02" providerId="ADAL" clId="{703B6D41-69EB-42C4-B646-E02E3204CA77}" dt="2019-11-14T01:02:46.743" v="906" actId="478"/>
          <ac:spMkLst>
            <pc:docMk/>
            <pc:sldMk cId="2400775455" sldId="256"/>
            <ac:spMk id="93" creationId="{A08BF4B2-4327-47E1-ADE3-59BD50109D16}"/>
          </ac:spMkLst>
        </pc:spChg>
        <pc:spChg chg="del mod">
          <ac:chgData name="Jared Ostmeyer" userId="14c2a26e-6770-4957-ba92-de760a629e02" providerId="ADAL" clId="{703B6D41-69EB-42C4-B646-E02E3204CA77}" dt="2019-11-14T00:22:41.512" v="18" actId="478"/>
          <ac:spMkLst>
            <pc:docMk/>
            <pc:sldMk cId="2400775455" sldId="256"/>
            <ac:spMk id="95" creationId="{CAB045D6-DE93-4E89-9DC6-2786DCD27965}"/>
          </ac:spMkLst>
        </pc:spChg>
        <pc:spChg chg="del mod">
          <ac:chgData name="Jared Ostmeyer" userId="14c2a26e-6770-4957-ba92-de760a629e02" providerId="ADAL" clId="{703B6D41-69EB-42C4-B646-E02E3204CA77}" dt="2019-11-14T00:22:41.512" v="18" actId="478"/>
          <ac:spMkLst>
            <pc:docMk/>
            <pc:sldMk cId="2400775455" sldId="256"/>
            <ac:spMk id="96" creationId="{1D56DA9F-342D-422D-BE5B-E32827A95A0E}"/>
          </ac:spMkLst>
        </pc:spChg>
        <pc:spChg chg="mod">
          <ac:chgData name="Jared Ostmeyer" userId="14c2a26e-6770-4957-ba92-de760a629e02" providerId="ADAL" clId="{703B6D41-69EB-42C4-B646-E02E3204CA77}" dt="2019-11-14T00:22:16.956" v="0" actId="1076"/>
          <ac:spMkLst>
            <pc:docMk/>
            <pc:sldMk cId="2400775455" sldId="256"/>
            <ac:spMk id="99" creationId="{CE5A5AEE-FADC-4E03-8A9F-317DCA689A09}"/>
          </ac:spMkLst>
        </pc:spChg>
        <pc:spChg chg="add mod">
          <ac:chgData name="Jared Ostmeyer" userId="14c2a26e-6770-4957-ba92-de760a629e02" providerId="ADAL" clId="{703B6D41-69EB-42C4-B646-E02E3204CA77}" dt="2019-11-14T01:03:29.477" v="1148" actId="1036"/>
          <ac:spMkLst>
            <pc:docMk/>
            <pc:sldMk cId="2400775455" sldId="256"/>
            <ac:spMk id="202" creationId="{6DD4EC0F-C6FA-4842-9621-5890A1C45EEE}"/>
          </ac:spMkLst>
        </pc:spChg>
        <pc:spChg chg="mod">
          <ac:chgData name="Jared Ostmeyer" userId="14c2a26e-6770-4957-ba92-de760a629e02" providerId="ADAL" clId="{703B6D41-69EB-42C4-B646-E02E3204CA77}" dt="2019-11-14T00:39:26.514" v="283" actId="1076"/>
          <ac:spMkLst>
            <pc:docMk/>
            <pc:sldMk cId="2400775455" sldId="256"/>
            <ac:spMk id="224" creationId="{5527C33C-87B5-42EB-A973-045FB245D332}"/>
          </ac:spMkLst>
        </pc:spChg>
        <pc:spChg chg="del">
          <ac:chgData name="Jared Ostmeyer" userId="14c2a26e-6770-4957-ba92-de760a629e02" providerId="ADAL" clId="{703B6D41-69EB-42C4-B646-E02E3204CA77}" dt="2019-11-14T01:02:46.743" v="906" actId="478"/>
          <ac:spMkLst>
            <pc:docMk/>
            <pc:sldMk cId="2400775455" sldId="256"/>
            <ac:spMk id="225" creationId="{6FF70A91-5E6B-495E-8838-0748A2423ADB}"/>
          </ac:spMkLst>
        </pc:spChg>
        <pc:spChg chg="del mod">
          <ac:chgData name="Jared Ostmeyer" userId="14c2a26e-6770-4957-ba92-de760a629e02" providerId="ADAL" clId="{703B6D41-69EB-42C4-B646-E02E3204CA77}" dt="2019-11-14T01:02:46.743" v="906" actId="478"/>
          <ac:spMkLst>
            <pc:docMk/>
            <pc:sldMk cId="2400775455" sldId="256"/>
            <ac:spMk id="226" creationId="{041B732A-3EC7-4B9E-9C95-6FA9C2A42A58}"/>
          </ac:spMkLst>
        </pc:spChg>
        <pc:spChg chg="del">
          <ac:chgData name="Jared Ostmeyer" userId="14c2a26e-6770-4957-ba92-de760a629e02" providerId="ADAL" clId="{703B6D41-69EB-42C4-B646-E02E3204CA77}" dt="2019-11-14T01:02:46.743" v="906" actId="478"/>
          <ac:spMkLst>
            <pc:docMk/>
            <pc:sldMk cId="2400775455" sldId="256"/>
            <ac:spMk id="229" creationId="{FA6DC3D6-D27F-45A2-94C6-C384426C3FFF}"/>
          </ac:spMkLst>
        </pc:spChg>
        <pc:spChg chg="del">
          <ac:chgData name="Jared Ostmeyer" userId="14c2a26e-6770-4957-ba92-de760a629e02" providerId="ADAL" clId="{703B6D41-69EB-42C4-B646-E02E3204CA77}" dt="2019-11-14T01:02:46.743" v="906" actId="478"/>
          <ac:spMkLst>
            <pc:docMk/>
            <pc:sldMk cId="2400775455" sldId="256"/>
            <ac:spMk id="273" creationId="{672F8471-59CF-474E-A426-CD94376AEC7A}"/>
          </ac:spMkLst>
        </pc:spChg>
        <pc:spChg chg="mod">
          <ac:chgData name="Jared Ostmeyer" userId="14c2a26e-6770-4957-ba92-de760a629e02" providerId="ADAL" clId="{703B6D41-69EB-42C4-B646-E02E3204CA77}" dt="2019-11-14T00:22:44.666" v="19" actId="1076"/>
          <ac:spMkLst>
            <pc:docMk/>
            <pc:sldMk cId="2400775455" sldId="256"/>
            <ac:spMk id="275" creationId="{BDABF52F-078D-4FCB-BEB9-2291F9A5DB99}"/>
          </ac:spMkLst>
        </pc:spChg>
        <pc:spChg chg="mod">
          <ac:chgData name="Jared Ostmeyer" userId="14c2a26e-6770-4957-ba92-de760a629e02" providerId="ADAL" clId="{703B6D41-69EB-42C4-B646-E02E3204CA77}" dt="2019-11-14T00:22:44.666" v="19" actId="1076"/>
          <ac:spMkLst>
            <pc:docMk/>
            <pc:sldMk cId="2400775455" sldId="256"/>
            <ac:spMk id="277" creationId="{288FF333-897C-4AC6-AE1D-0CAFEE12C315}"/>
          </ac:spMkLst>
        </pc:spChg>
        <pc:spChg chg="mod">
          <ac:chgData name="Jared Ostmeyer" userId="14c2a26e-6770-4957-ba92-de760a629e02" providerId="ADAL" clId="{703B6D41-69EB-42C4-B646-E02E3204CA77}" dt="2019-11-14T00:22:44.666" v="19" actId="1076"/>
          <ac:spMkLst>
            <pc:docMk/>
            <pc:sldMk cId="2400775455" sldId="256"/>
            <ac:spMk id="278" creationId="{F2B0E7BA-C617-4B16-A3D4-F3870DF3AD5F}"/>
          </ac:spMkLst>
        </pc:spChg>
        <pc:spChg chg="mod">
          <ac:chgData name="Jared Ostmeyer" userId="14c2a26e-6770-4957-ba92-de760a629e02" providerId="ADAL" clId="{703B6D41-69EB-42C4-B646-E02E3204CA77}" dt="2019-11-14T00:22:44.666" v="19" actId="1076"/>
          <ac:spMkLst>
            <pc:docMk/>
            <pc:sldMk cId="2400775455" sldId="256"/>
            <ac:spMk id="279" creationId="{5BA43F36-B882-4AB8-B98C-C2C66C70D25D}"/>
          </ac:spMkLst>
        </pc:spChg>
        <pc:spChg chg="add mod">
          <ac:chgData name="Jared Ostmeyer" userId="14c2a26e-6770-4957-ba92-de760a629e02" providerId="ADAL" clId="{703B6D41-69EB-42C4-B646-E02E3204CA77}" dt="2019-11-14T00:54:57.501" v="709" actId="1076"/>
          <ac:spMkLst>
            <pc:docMk/>
            <pc:sldMk cId="2400775455" sldId="256"/>
            <ac:spMk id="287" creationId="{A4155686-1FE9-4784-A9AA-A6C3AC20FE33}"/>
          </ac:spMkLst>
        </pc:spChg>
        <pc:spChg chg="add mod">
          <ac:chgData name="Jared Ostmeyer" userId="14c2a26e-6770-4957-ba92-de760a629e02" providerId="ADAL" clId="{703B6D41-69EB-42C4-B646-E02E3204CA77}" dt="2019-11-14T00:39:13.945" v="281" actId="1076"/>
          <ac:spMkLst>
            <pc:docMk/>
            <pc:sldMk cId="2400775455" sldId="256"/>
            <ac:spMk id="336" creationId="{DF555DB0-C854-4408-8A1C-DC7C3A5FAE69}"/>
          </ac:spMkLst>
        </pc:spChg>
        <pc:spChg chg="add mod">
          <ac:chgData name="Jared Ostmeyer" userId="14c2a26e-6770-4957-ba92-de760a629e02" providerId="ADAL" clId="{703B6D41-69EB-42C4-B646-E02E3204CA77}" dt="2019-11-14T01:04:32.121" v="1155" actId="1076"/>
          <ac:spMkLst>
            <pc:docMk/>
            <pc:sldMk cId="2400775455" sldId="256"/>
            <ac:spMk id="343" creationId="{6FA3FEE1-A98A-484D-B689-A44E779ABAD4}"/>
          </ac:spMkLst>
        </pc:spChg>
        <pc:spChg chg="add mod">
          <ac:chgData name="Jared Ostmeyer" userId="14c2a26e-6770-4957-ba92-de760a629e02" providerId="ADAL" clId="{703B6D41-69EB-42C4-B646-E02E3204CA77}" dt="2019-11-14T00:40:19.779" v="302" actId="1076"/>
          <ac:spMkLst>
            <pc:docMk/>
            <pc:sldMk cId="2400775455" sldId="256"/>
            <ac:spMk id="349" creationId="{D85CA6F3-A6DC-4B94-9AEE-26F294EAB322}"/>
          </ac:spMkLst>
        </pc:spChg>
        <pc:spChg chg="add mod">
          <ac:chgData name="Jared Ostmeyer" userId="14c2a26e-6770-4957-ba92-de760a629e02" providerId="ADAL" clId="{703B6D41-69EB-42C4-B646-E02E3204CA77}" dt="2019-11-14T00:40:19.779" v="302" actId="1076"/>
          <ac:spMkLst>
            <pc:docMk/>
            <pc:sldMk cId="2400775455" sldId="256"/>
            <ac:spMk id="356" creationId="{83F6F33C-AB1A-47AD-824F-ED52F8351753}"/>
          </ac:spMkLst>
        </pc:spChg>
        <pc:spChg chg="add mod">
          <ac:chgData name="Jared Ostmeyer" userId="14c2a26e-6770-4957-ba92-de760a629e02" providerId="ADAL" clId="{703B6D41-69EB-42C4-B646-E02E3204CA77}" dt="2019-11-14T01:03:29.477" v="1148" actId="1036"/>
          <ac:spMkLst>
            <pc:docMk/>
            <pc:sldMk cId="2400775455" sldId="256"/>
            <ac:spMk id="377" creationId="{BB259776-18C0-4279-9621-8C0E5C08C29C}"/>
          </ac:spMkLst>
        </pc:spChg>
        <pc:spChg chg="add del mod">
          <ac:chgData name="Jared Ostmeyer" userId="14c2a26e-6770-4957-ba92-de760a629e02" providerId="ADAL" clId="{703B6D41-69EB-42C4-B646-E02E3204CA77}" dt="2019-11-14T01:03:29.477" v="1148" actId="1036"/>
          <ac:spMkLst>
            <pc:docMk/>
            <pc:sldMk cId="2400775455" sldId="256"/>
            <ac:spMk id="437" creationId="{0B9B49E9-A547-44C1-AFEE-DE398D71EB66}"/>
          </ac:spMkLst>
        </pc:spChg>
        <pc:spChg chg="add mod">
          <ac:chgData name="Jared Ostmeyer" userId="14c2a26e-6770-4957-ba92-de760a629e02" providerId="ADAL" clId="{703B6D41-69EB-42C4-B646-E02E3204CA77}" dt="2019-11-14T01:03:29.477" v="1148" actId="1036"/>
          <ac:spMkLst>
            <pc:docMk/>
            <pc:sldMk cId="2400775455" sldId="256"/>
            <ac:spMk id="438" creationId="{D80560D8-2083-4C67-B05D-2273D9610C5F}"/>
          </ac:spMkLst>
        </pc:spChg>
        <pc:spChg chg="add mod">
          <ac:chgData name="Jared Ostmeyer" userId="14c2a26e-6770-4957-ba92-de760a629e02" providerId="ADAL" clId="{703B6D41-69EB-42C4-B646-E02E3204CA77}" dt="2019-11-14T01:04:32.121" v="1155" actId="1076"/>
          <ac:spMkLst>
            <pc:docMk/>
            <pc:sldMk cId="2400775455" sldId="256"/>
            <ac:spMk id="441" creationId="{30006F16-6599-4051-88A2-53D2088E8CF4}"/>
          </ac:spMkLst>
        </pc:spChg>
        <pc:spChg chg="add mod">
          <ac:chgData name="Jared Ostmeyer" userId="14c2a26e-6770-4957-ba92-de760a629e02" providerId="ADAL" clId="{703B6D41-69EB-42C4-B646-E02E3204CA77}" dt="2019-11-14T01:07:49.906" v="1213" actId="1037"/>
          <ac:spMkLst>
            <pc:docMk/>
            <pc:sldMk cId="2400775455" sldId="256"/>
            <ac:spMk id="442" creationId="{BCD8F3CA-E363-49C5-8A5A-EB74EB8C392D}"/>
          </ac:spMkLst>
        </pc:spChg>
        <pc:spChg chg="add mod">
          <ac:chgData name="Jared Ostmeyer" userId="14c2a26e-6770-4957-ba92-de760a629e02" providerId="ADAL" clId="{703B6D41-69EB-42C4-B646-E02E3204CA77}" dt="2019-11-14T01:07:57.177" v="1216" actId="1035"/>
          <ac:spMkLst>
            <pc:docMk/>
            <pc:sldMk cId="2400775455" sldId="256"/>
            <ac:spMk id="444" creationId="{59158D51-503A-4CBE-9632-6B4E91AAAA4C}"/>
          </ac:spMkLst>
        </pc:spChg>
        <pc:spChg chg="add mod">
          <ac:chgData name="Jared Ostmeyer" userId="14c2a26e-6770-4957-ba92-de760a629e02" providerId="ADAL" clId="{703B6D41-69EB-42C4-B646-E02E3204CA77}" dt="2019-11-14T01:03:29.477" v="1148" actId="1036"/>
          <ac:spMkLst>
            <pc:docMk/>
            <pc:sldMk cId="2400775455" sldId="256"/>
            <ac:spMk id="445" creationId="{4618BE9F-38FF-4192-BF3D-5BE68BF2FC4C}"/>
          </ac:spMkLst>
        </pc:spChg>
        <pc:spChg chg="add mod">
          <ac:chgData name="Jared Ostmeyer" userId="14c2a26e-6770-4957-ba92-de760a629e02" providerId="ADAL" clId="{703B6D41-69EB-42C4-B646-E02E3204CA77}" dt="2019-11-14T01:07:22.604" v="1208" actId="1037"/>
          <ac:spMkLst>
            <pc:docMk/>
            <pc:sldMk cId="2400775455" sldId="256"/>
            <ac:spMk id="446" creationId="{D410BAAC-E43E-44D0-9183-75281B9952A0}"/>
          </ac:spMkLst>
        </pc:spChg>
        <pc:spChg chg="add mod">
          <ac:chgData name="Jared Ostmeyer" userId="14c2a26e-6770-4957-ba92-de760a629e02" providerId="ADAL" clId="{703B6D41-69EB-42C4-B646-E02E3204CA77}" dt="2019-11-14T01:07:22.604" v="1208" actId="1037"/>
          <ac:spMkLst>
            <pc:docMk/>
            <pc:sldMk cId="2400775455" sldId="256"/>
            <ac:spMk id="447" creationId="{B7FAB5CC-F4F2-49C1-A3B5-C5A2A9FBAD2A}"/>
          </ac:spMkLst>
        </pc:spChg>
        <pc:spChg chg="add mod">
          <ac:chgData name="Jared Ostmeyer" userId="14c2a26e-6770-4957-ba92-de760a629e02" providerId="ADAL" clId="{703B6D41-69EB-42C4-B646-E02E3204CA77}" dt="2019-11-14T01:07:01.715" v="1195" actId="1038"/>
          <ac:spMkLst>
            <pc:docMk/>
            <pc:sldMk cId="2400775455" sldId="256"/>
            <ac:spMk id="448" creationId="{46E24D35-5FE1-4CE6-A6E4-01D238F2D21F}"/>
          </ac:spMkLst>
        </pc:spChg>
        <pc:spChg chg="add mod">
          <ac:chgData name="Jared Ostmeyer" userId="14c2a26e-6770-4957-ba92-de760a629e02" providerId="ADAL" clId="{703B6D41-69EB-42C4-B646-E02E3204CA77}" dt="2019-11-14T01:07:01.715" v="1195" actId="1038"/>
          <ac:spMkLst>
            <pc:docMk/>
            <pc:sldMk cId="2400775455" sldId="256"/>
            <ac:spMk id="449" creationId="{BD5E945B-8EB3-48A8-B4B9-4757A1D3E620}"/>
          </ac:spMkLst>
        </pc:s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92" creationId="{D1B4719C-10B2-4285-9127-31B0BFFB930C}"/>
          </ac:grpSpMkLst>
        </pc:grpChg>
        <pc:grpChg chg="mod">
          <ac:chgData name="Jared Ostmeyer" userId="14c2a26e-6770-4957-ba92-de760a629e02" providerId="ADAL" clId="{703B6D41-69EB-42C4-B646-E02E3204CA77}" dt="2019-11-14T00:22:24.627" v="1" actId="1076"/>
          <ac:grpSpMkLst>
            <pc:docMk/>
            <pc:sldMk cId="2400775455" sldId="256"/>
            <ac:grpSpMk id="131" creationId="{B888E990-E70A-4ED3-A743-B0B253628E0E}"/>
          </ac:grpSpMkLst>
        </pc:grpChg>
        <pc:grpChg chg="mod">
          <ac:chgData name="Jared Ostmeyer" userId="14c2a26e-6770-4957-ba92-de760a629e02" providerId="ADAL" clId="{703B6D41-69EB-42C4-B646-E02E3204CA77}" dt="2019-11-14T00:22:24.627" v="1" actId="1076"/>
          <ac:grpSpMkLst>
            <pc:docMk/>
            <pc:sldMk cId="2400775455" sldId="256"/>
            <ac:grpSpMk id="134" creationId="{4657E52C-A5BA-4391-A36C-2442F811CD79}"/>
          </ac:grpSpMkLst>
        </pc:grpChg>
        <pc:grpChg chg="mod">
          <ac:chgData name="Jared Ostmeyer" userId="14c2a26e-6770-4957-ba92-de760a629e02" providerId="ADAL" clId="{703B6D41-69EB-42C4-B646-E02E3204CA77}" dt="2019-11-14T00:22:24.627" v="1" actId="1076"/>
          <ac:grpSpMkLst>
            <pc:docMk/>
            <pc:sldMk cId="2400775455" sldId="256"/>
            <ac:grpSpMk id="137" creationId="{6A48CF7A-4054-4910-A49A-A0EE814827CA}"/>
          </ac:grpSpMkLst>
        </pc:grpChg>
        <pc:grpChg chg="mod">
          <ac:chgData name="Jared Ostmeyer" userId="14c2a26e-6770-4957-ba92-de760a629e02" providerId="ADAL" clId="{703B6D41-69EB-42C4-B646-E02E3204CA77}" dt="2019-11-14T00:22:24.627" v="1" actId="1076"/>
          <ac:grpSpMkLst>
            <pc:docMk/>
            <pc:sldMk cId="2400775455" sldId="256"/>
            <ac:grpSpMk id="140" creationId="{2E9E875F-4860-4C8A-BC39-E458A3A707DE}"/>
          </ac:grpSpMkLst>
        </pc:grpChg>
        <pc:grpChg chg="mod">
          <ac:chgData name="Jared Ostmeyer" userId="14c2a26e-6770-4957-ba92-de760a629e02" providerId="ADAL" clId="{703B6D41-69EB-42C4-B646-E02E3204CA77}" dt="2019-11-14T00:22:24.627" v="1" actId="1076"/>
          <ac:grpSpMkLst>
            <pc:docMk/>
            <pc:sldMk cId="2400775455" sldId="256"/>
            <ac:grpSpMk id="143" creationId="{6DB6BEEF-7F96-4CAB-BE22-489C4FC91729}"/>
          </ac:grpSpMkLst>
        </pc:grpChg>
        <pc:grpChg chg="mod">
          <ac:chgData name="Jared Ostmeyer" userId="14c2a26e-6770-4957-ba92-de760a629e02" providerId="ADAL" clId="{703B6D41-69EB-42C4-B646-E02E3204CA77}" dt="2019-11-14T00:22:24.627" v="1" actId="1076"/>
          <ac:grpSpMkLst>
            <pc:docMk/>
            <pc:sldMk cId="2400775455" sldId="256"/>
            <ac:grpSpMk id="146" creationId="{C6D45214-39CD-4762-AC39-27682AFB7327}"/>
          </ac:grpSpMkLst>
        </pc:grpChg>
        <pc:grpChg chg="mod">
          <ac:chgData name="Jared Ostmeyer" userId="14c2a26e-6770-4957-ba92-de760a629e02" providerId="ADAL" clId="{703B6D41-69EB-42C4-B646-E02E3204CA77}" dt="2019-11-14T00:22:24.627" v="1" actId="1076"/>
          <ac:grpSpMkLst>
            <pc:docMk/>
            <pc:sldMk cId="2400775455" sldId="256"/>
            <ac:grpSpMk id="149" creationId="{25ADD2DD-5A69-4C55-9376-D93CAF1742EA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152" creationId="{3A382519-0986-4E75-A837-6BDFB449C263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155" creationId="{10B148E6-1FE9-4281-B70F-4B6AE7FA6BE8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158" creationId="{617E3211-7B92-4458-8740-113DFB448507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161" creationId="{3C93B0FF-1DF9-4E82-9B2A-75CE73E3385E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164" creationId="{7E6E53FC-FAE3-4B44-95C7-FCE706F50399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167" creationId="{D5D8DB55-5999-468E-BF46-75013C5D5BAE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170" creationId="{9030F953-2920-4925-904E-A312F0AA4276}"/>
          </ac:grpSpMkLst>
        </pc:grpChg>
        <pc:grpChg chg="mod">
          <ac:chgData name="Jared Ostmeyer" userId="14c2a26e-6770-4957-ba92-de760a629e02" providerId="ADAL" clId="{703B6D41-69EB-42C4-B646-E02E3204CA77}" dt="2019-11-14T00:22:24.627" v="1" actId="1076"/>
          <ac:grpSpMkLst>
            <pc:docMk/>
            <pc:sldMk cId="2400775455" sldId="256"/>
            <ac:grpSpMk id="173" creationId="{DDC2C800-6DF9-4F5A-931E-982C35FC27F1}"/>
          </ac:grpSpMkLst>
        </pc:grpChg>
        <pc:grpChg chg="mod">
          <ac:chgData name="Jared Ostmeyer" userId="14c2a26e-6770-4957-ba92-de760a629e02" providerId="ADAL" clId="{703B6D41-69EB-42C4-B646-E02E3204CA77}" dt="2019-11-14T00:22:24.627" v="1" actId="1076"/>
          <ac:grpSpMkLst>
            <pc:docMk/>
            <pc:sldMk cId="2400775455" sldId="256"/>
            <ac:grpSpMk id="176" creationId="{C487F7F2-49DA-49BE-9CD2-E7D287A14D88}"/>
          </ac:grpSpMkLst>
        </pc:grpChg>
        <pc:grpChg chg="mod">
          <ac:chgData name="Jared Ostmeyer" userId="14c2a26e-6770-4957-ba92-de760a629e02" providerId="ADAL" clId="{703B6D41-69EB-42C4-B646-E02E3204CA77}" dt="2019-11-14T00:22:24.627" v="1" actId="1076"/>
          <ac:grpSpMkLst>
            <pc:docMk/>
            <pc:sldMk cId="2400775455" sldId="256"/>
            <ac:grpSpMk id="179" creationId="{301AE498-79EC-4509-97EC-77F96FCF3571}"/>
          </ac:grpSpMkLst>
        </pc:grpChg>
        <pc:grpChg chg="mod">
          <ac:chgData name="Jared Ostmeyer" userId="14c2a26e-6770-4957-ba92-de760a629e02" providerId="ADAL" clId="{703B6D41-69EB-42C4-B646-E02E3204CA77}" dt="2019-11-14T00:22:24.627" v="1" actId="1076"/>
          <ac:grpSpMkLst>
            <pc:docMk/>
            <pc:sldMk cId="2400775455" sldId="256"/>
            <ac:grpSpMk id="182" creationId="{1C690485-53CD-4A72-B91C-63F5D3A32119}"/>
          </ac:grpSpMkLst>
        </pc:grpChg>
        <pc:grpChg chg="mod">
          <ac:chgData name="Jared Ostmeyer" userId="14c2a26e-6770-4957-ba92-de760a629e02" providerId="ADAL" clId="{703B6D41-69EB-42C4-B646-E02E3204CA77}" dt="2019-11-14T00:22:24.627" v="1" actId="1076"/>
          <ac:grpSpMkLst>
            <pc:docMk/>
            <pc:sldMk cId="2400775455" sldId="256"/>
            <ac:grpSpMk id="185" creationId="{10ACA9DC-2B14-4A27-9838-975897722495}"/>
          </ac:grpSpMkLst>
        </pc:grpChg>
        <pc:grpChg chg="mod">
          <ac:chgData name="Jared Ostmeyer" userId="14c2a26e-6770-4957-ba92-de760a629e02" providerId="ADAL" clId="{703B6D41-69EB-42C4-B646-E02E3204CA77}" dt="2019-11-14T00:22:24.627" v="1" actId="1076"/>
          <ac:grpSpMkLst>
            <pc:docMk/>
            <pc:sldMk cId="2400775455" sldId="256"/>
            <ac:grpSpMk id="188" creationId="{42D26550-C269-4538-96C1-A5416CC777C5}"/>
          </ac:grpSpMkLst>
        </pc:grpChg>
        <pc:grpChg chg="mod">
          <ac:chgData name="Jared Ostmeyer" userId="14c2a26e-6770-4957-ba92-de760a629e02" providerId="ADAL" clId="{703B6D41-69EB-42C4-B646-E02E3204CA77}" dt="2019-11-14T00:22:24.627" v="1" actId="1076"/>
          <ac:grpSpMkLst>
            <pc:docMk/>
            <pc:sldMk cId="2400775455" sldId="256"/>
            <ac:grpSpMk id="191" creationId="{E3732753-F12B-4324-B479-FC55872FC3B4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194" creationId="{DE21C9DC-10C1-4E93-B44E-2A50699285A9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197" creationId="{EB462CAB-5D3F-45B4-803D-63DEC4A75267}"/>
          </ac:grpSpMkLst>
        </pc:grpChg>
        <pc:grpChg chg="add mod">
          <ac:chgData name="Jared Ostmeyer" userId="14c2a26e-6770-4957-ba92-de760a629e02" providerId="ADAL" clId="{703B6D41-69EB-42C4-B646-E02E3204CA77}" dt="2019-11-14T01:07:22.604" v="1208" actId="1037"/>
          <ac:grpSpMkLst>
            <pc:docMk/>
            <pc:sldMk cId="2400775455" sldId="256"/>
            <ac:grpSpMk id="203" creationId="{D49634A2-4020-45F8-8DD1-E99D6E9D03F2}"/>
          </ac:grpSpMkLst>
        </pc:grpChg>
        <pc:grpChg chg="add mod">
          <ac:chgData name="Jared Ostmeyer" userId="14c2a26e-6770-4957-ba92-de760a629e02" providerId="ADAL" clId="{703B6D41-69EB-42C4-B646-E02E3204CA77}" dt="2019-11-14T01:07:22.604" v="1208" actId="1037"/>
          <ac:grpSpMkLst>
            <pc:docMk/>
            <pc:sldMk cId="2400775455" sldId="256"/>
            <ac:grpSpMk id="208" creationId="{5ECFB8B3-A289-4BC9-B2C9-515A440D3D82}"/>
          </ac:grpSpMkLst>
        </pc:grpChg>
        <pc:grpChg chg="add mod">
          <ac:chgData name="Jared Ostmeyer" userId="14c2a26e-6770-4957-ba92-de760a629e02" providerId="ADAL" clId="{703B6D41-69EB-42C4-B646-E02E3204CA77}" dt="2019-11-14T01:07:22.604" v="1208" actId="1037"/>
          <ac:grpSpMkLst>
            <pc:docMk/>
            <pc:sldMk cId="2400775455" sldId="256"/>
            <ac:grpSpMk id="211" creationId="{9734C1EF-F2E2-4CAC-8947-2F7EA1B4541A}"/>
          </ac:grpSpMkLst>
        </pc:grpChg>
        <pc:grpChg chg="add mod">
          <ac:chgData name="Jared Ostmeyer" userId="14c2a26e-6770-4957-ba92-de760a629e02" providerId="ADAL" clId="{703B6D41-69EB-42C4-B646-E02E3204CA77}" dt="2019-11-14T01:07:22.604" v="1208" actId="1037"/>
          <ac:grpSpMkLst>
            <pc:docMk/>
            <pc:sldMk cId="2400775455" sldId="256"/>
            <ac:grpSpMk id="214" creationId="{22AF7266-150C-4A2A-BD12-B37DAF4B4DCA}"/>
          </ac:grpSpMkLst>
        </pc:grpChg>
        <pc:grpChg chg="add del mod">
          <ac:chgData name="Jared Ostmeyer" userId="14c2a26e-6770-4957-ba92-de760a629e02" providerId="ADAL" clId="{703B6D41-69EB-42C4-B646-E02E3204CA77}" dt="2019-11-14T00:30:49.327" v="171" actId="478"/>
          <ac:grpSpMkLst>
            <pc:docMk/>
            <pc:sldMk cId="2400775455" sldId="256"/>
            <ac:grpSpMk id="217" creationId="{6C2FB35F-F8E7-4FB9-90DF-53EF63AB4CC6}"/>
          </ac:grpSpMkLst>
        </pc:grpChg>
        <pc:grpChg chg="add del mod">
          <ac:chgData name="Jared Ostmeyer" userId="14c2a26e-6770-4957-ba92-de760a629e02" providerId="ADAL" clId="{703B6D41-69EB-42C4-B646-E02E3204CA77}" dt="2019-11-14T00:30:49.327" v="171" actId="478"/>
          <ac:grpSpMkLst>
            <pc:docMk/>
            <pc:sldMk cId="2400775455" sldId="256"/>
            <ac:grpSpMk id="220" creationId="{1A1F5E78-1001-4D9E-B4DF-8CF8F7DEAA80}"/>
          </ac:grpSpMkLst>
        </pc:grpChg>
        <pc:grpChg chg="add del mod">
          <ac:chgData name="Jared Ostmeyer" userId="14c2a26e-6770-4957-ba92-de760a629e02" providerId="ADAL" clId="{703B6D41-69EB-42C4-B646-E02E3204CA77}" dt="2019-11-14T00:47:06.985" v="370" actId="478"/>
          <ac:grpSpMkLst>
            <pc:docMk/>
            <pc:sldMk cId="2400775455" sldId="256"/>
            <ac:grpSpMk id="223" creationId="{C51698AD-54EE-4C71-9E6B-DE8732AEACC2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230" creationId="{009D39FB-642A-4DD8-AC52-57DB66FF88E9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233" creationId="{368F0EA7-90A1-4EE8-A665-D9E73081998C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236" creationId="{717D063A-A692-41CE-8151-3DCFF7B90A8D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239" creationId="{A70BDB44-073E-4397-B86E-9C64AA24D040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242" creationId="{16AE95D8-1418-43F0-BEC4-9C2FE63BFC71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245" creationId="{A0F88751-CC7B-4BE3-B997-996BB4CCF232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248" creationId="{A058E343-234F-4611-A1B3-5691DD92ACF7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251" creationId="{7F591C0F-718D-46AA-9E95-14E57C8BF056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254" creationId="{EAF3B2E8-D038-42EC-839C-641917E52EAD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257" creationId="{FFC64E27-B3FE-401F-BE9F-1826269DE633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260" creationId="{1892484B-FF89-428C-807C-5E5EC885FE7D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263" creationId="{7786F891-D7C3-4330-98C8-3D64B1D40706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266" creationId="{600EAF2E-5A82-4E50-AF35-E1E98E1A89CA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269" creationId="{C19D269F-7FE6-44D6-B591-1C6D067E532A}"/>
          </ac:grpSpMkLst>
        </pc:grpChg>
        <pc:grpChg chg="add mod">
          <ac:chgData name="Jared Ostmeyer" userId="14c2a26e-6770-4957-ba92-de760a629e02" providerId="ADAL" clId="{703B6D41-69EB-42C4-B646-E02E3204CA77}" dt="2019-11-14T00:54:57.501" v="709" actId="1076"/>
          <ac:grpSpMkLst>
            <pc:docMk/>
            <pc:sldMk cId="2400775455" sldId="256"/>
            <ac:grpSpMk id="288" creationId="{7FCF0C77-129E-4B85-BC0E-F725683FB4FB}"/>
          </ac:grpSpMkLst>
        </pc:grpChg>
        <pc:grpChg chg="add mod">
          <ac:chgData name="Jared Ostmeyer" userId="14c2a26e-6770-4957-ba92-de760a629e02" providerId="ADAL" clId="{703B6D41-69EB-42C4-B646-E02E3204CA77}" dt="2019-11-14T00:54:57.501" v="709" actId="1076"/>
          <ac:grpSpMkLst>
            <pc:docMk/>
            <pc:sldMk cId="2400775455" sldId="256"/>
            <ac:grpSpMk id="291" creationId="{3D71A4BB-0897-480F-9299-42D9DA2E3CCD}"/>
          </ac:grpSpMkLst>
        </pc:grpChg>
        <pc:grpChg chg="add mod">
          <ac:chgData name="Jared Ostmeyer" userId="14c2a26e-6770-4957-ba92-de760a629e02" providerId="ADAL" clId="{703B6D41-69EB-42C4-B646-E02E3204CA77}" dt="2019-11-14T00:54:57.501" v="709" actId="1076"/>
          <ac:grpSpMkLst>
            <pc:docMk/>
            <pc:sldMk cId="2400775455" sldId="256"/>
            <ac:grpSpMk id="294" creationId="{35930027-6ADD-4655-A4B8-2D41C79F60AF}"/>
          </ac:grpSpMkLst>
        </pc:grpChg>
        <pc:grpChg chg="add mod">
          <ac:chgData name="Jared Ostmeyer" userId="14c2a26e-6770-4957-ba92-de760a629e02" providerId="ADAL" clId="{703B6D41-69EB-42C4-B646-E02E3204CA77}" dt="2019-11-14T00:54:57.501" v="709" actId="1076"/>
          <ac:grpSpMkLst>
            <pc:docMk/>
            <pc:sldMk cId="2400775455" sldId="256"/>
            <ac:grpSpMk id="297" creationId="{B842C3AB-1762-4D56-9267-B9C72CFB7DC3}"/>
          </ac:grpSpMkLst>
        </pc:grpChg>
        <pc:grpChg chg="add mod">
          <ac:chgData name="Jared Ostmeyer" userId="14c2a26e-6770-4957-ba92-de760a629e02" providerId="ADAL" clId="{703B6D41-69EB-42C4-B646-E02E3204CA77}" dt="2019-11-14T00:54:57.501" v="709" actId="1076"/>
          <ac:grpSpMkLst>
            <pc:docMk/>
            <pc:sldMk cId="2400775455" sldId="256"/>
            <ac:grpSpMk id="300" creationId="{1CE4C81D-59B8-4976-8ED7-578C1497879E}"/>
          </ac:grpSpMkLst>
        </pc:grpChg>
        <pc:grpChg chg="add mod">
          <ac:chgData name="Jared Ostmeyer" userId="14c2a26e-6770-4957-ba92-de760a629e02" providerId="ADAL" clId="{703B6D41-69EB-42C4-B646-E02E3204CA77}" dt="2019-11-14T00:54:57.501" v="709" actId="1076"/>
          <ac:grpSpMkLst>
            <pc:docMk/>
            <pc:sldMk cId="2400775455" sldId="256"/>
            <ac:grpSpMk id="303" creationId="{06D31E3F-23DC-4DA2-A37A-81D66A0CEDFE}"/>
          </ac:grpSpMkLst>
        </pc:grpChg>
        <pc:grpChg chg="add mod">
          <ac:chgData name="Jared Ostmeyer" userId="14c2a26e-6770-4957-ba92-de760a629e02" providerId="ADAL" clId="{703B6D41-69EB-42C4-B646-E02E3204CA77}" dt="2019-11-14T00:54:57.501" v="709" actId="1076"/>
          <ac:grpSpMkLst>
            <pc:docMk/>
            <pc:sldMk cId="2400775455" sldId="256"/>
            <ac:grpSpMk id="306" creationId="{A5868EDF-CD9F-4D1F-B419-05630F4029F5}"/>
          </ac:grpSpMkLst>
        </pc:grpChg>
        <pc:grpChg chg="add mod">
          <ac:chgData name="Jared Ostmeyer" userId="14c2a26e-6770-4957-ba92-de760a629e02" providerId="ADAL" clId="{703B6D41-69EB-42C4-B646-E02E3204CA77}" dt="2019-11-14T00:54:57.501" v="709" actId="1076"/>
          <ac:grpSpMkLst>
            <pc:docMk/>
            <pc:sldMk cId="2400775455" sldId="256"/>
            <ac:grpSpMk id="309" creationId="{351D39FA-7290-4D08-BFF5-7EE26D2ADBBC}"/>
          </ac:grpSpMkLst>
        </pc:grpChg>
        <pc:grpChg chg="add mod">
          <ac:chgData name="Jared Ostmeyer" userId="14c2a26e-6770-4957-ba92-de760a629e02" providerId="ADAL" clId="{703B6D41-69EB-42C4-B646-E02E3204CA77}" dt="2019-11-14T00:54:57.501" v="709" actId="1076"/>
          <ac:grpSpMkLst>
            <pc:docMk/>
            <pc:sldMk cId="2400775455" sldId="256"/>
            <ac:grpSpMk id="312" creationId="{A38D150E-6ABC-46BA-A86B-7F4ED55544CF}"/>
          </ac:grpSpMkLst>
        </pc:grpChg>
        <pc:grpChg chg="add mod">
          <ac:chgData name="Jared Ostmeyer" userId="14c2a26e-6770-4957-ba92-de760a629e02" providerId="ADAL" clId="{703B6D41-69EB-42C4-B646-E02E3204CA77}" dt="2019-11-14T00:54:57.501" v="709" actId="1076"/>
          <ac:grpSpMkLst>
            <pc:docMk/>
            <pc:sldMk cId="2400775455" sldId="256"/>
            <ac:grpSpMk id="315" creationId="{EF4E9445-ED5F-4BC9-ABD6-9EC83468C1ED}"/>
          </ac:grpSpMkLst>
        </pc:grpChg>
        <pc:grpChg chg="add mod">
          <ac:chgData name="Jared Ostmeyer" userId="14c2a26e-6770-4957-ba92-de760a629e02" providerId="ADAL" clId="{703B6D41-69EB-42C4-B646-E02E3204CA77}" dt="2019-11-14T00:54:57.501" v="709" actId="1076"/>
          <ac:grpSpMkLst>
            <pc:docMk/>
            <pc:sldMk cId="2400775455" sldId="256"/>
            <ac:grpSpMk id="318" creationId="{DB6F26F1-9802-4005-AFCF-D55945D7640E}"/>
          </ac:grpSpMkLst>
        </pc:grpChg>
        <pc:grpChg chg="add mod">
          <ac:chgData name="Jared Ostmeyer" userId="14c2a26e-6770-4957-ba92-de760a629e02" providerId="ADAL" clId="{703B6D41-69EB-42C4-B646-E02E3204CA77}" dt="2019-11-14T00:54:57.501" v="709" actId="1076"/>
          <ac:grpSpMkLst>
            <pc:docMk/>
            <pc:sldMk cId="2400775455" sldId="256"/>
            <ac:grpSpMk id="321" creationId="{C1DE449D-C269-4858-85F6-CDA448E727F7}"/>
          </ac:grpSpMkLst>
        </pc:grpChg>
        <pc:grpChg chg="add mod">
          <ac:chgData name="Jared Ostmeyer" userId="14c2a26e-6770-4957-ba92-de760a629e02" providerId="ADAL" clId="{703B6D41-69EB-42C4-B646-E02E3204CA77}" dt="2019-11-14T00:54:57.501" v="709" actId="1076"/>
          <ac:grpSpMkLst>
            <pc:docMk/>
            <pc:sldMk cId="2400775455" sldId="256"/>
            <ac:grpSpMk id="324" creationId="{C79D39F6-D324-4756-90A2-8B530754519F}"/>
          </ac:grpSpMkLst>
        </pc:grpChg>
        <pc:grpChg chg="add mod">
          <ac:chgData name="Jared Ostmeyer" userId="14c2a26e-6770-4957-ba92-de760a629e02" providerId="ADAL" clId="{703B6D41-69EB-42C4-B646-E02E3204CA77}" dt="2019-11-14T00:54:57.501" v="709" actId="1076"/>
          <ac:grpSpMkLst>
            <pc:docMk/>
            <pc:sldMk cId="2400775455" sldId="256"/>
            <ac:grpSpMk id="327" creationId="{7B30C98C-44E0-46B2-8801-E88B03517992}"/>
          </ac:grpSpMkLst>
        </pc:grpChg>
        <pc:grpChg chg="add mod">
          <ac:chgData name="Jared Ostmeyer" userId="14c2a26e-6770-4957-ba92-de760a629e02" providerId="ADAL" clId="{703B6D41-69EB-42C4-B646-E02E3204CA77}" dt="2019-11-14T01:07:49.906" v="1213" actId="1037"/>
          <ac:grpSpMkLst>
            <pc:docMk/>
            <pc:sldMk cId="2400775455" sldId="256"/>
            <ac:grpSpMk id="332" creationId="{488014C0-B9D4-42F3-9437-9EF26AB91957}"/>
          </ac:grpSpMkLst>
        </pc:grpChg>
        <pc:grpChg chg="add mod">
          <ac:chgData name="Jared Ostmeyer" userId="14c2a26e-6770-4957-ba92-de760a629e02" providerId="ADAL" clId="{703B6D41-69EB-42C4-B646-E02E3204CA77}" dt="2019-11-14T01:07:49.906" v="1213" actId="1037"/>
          <ac:grpSpMkLst>
            <pc:docMk/>
            <pc:sldMk cId="2400775455" sldId="256"/>
            <ac:grpSpMk id="337" creationId="{1A0DD0D4-92CC-44FC-B38C-0421581389DC}"/>
          </ac:grpSpMkLst>
        </pc:grpChg>
        <pc:grpChg chg="add mod">
          <ac:chgData name="Jared Ostmeyer" userId="14c2a26e-6770-4957-ba92-de760a629e02" providerId="ADAL" clId="{703B6D41-69EB-42C4-B646-E02E3204CA77}" dt="2019-11-14T01:07:49.906" v="1213" actId="1037"/>
          <ac:grpSpMkLst>
            <pc:docMk/>
            <pc:sldMk cId="2400775455" sldId="256"/>
            <ac:grpSpMk id="340" creationId="{DE8CDC2A-806A-4FE5-9A93-110EF05E63ED}"/>
          </ac:grpSpMkLst>
        </pc:grpChg>
        <pc:grpChg chg="add mod">
          <ac:chgData name="Jared Ostmeyer" userId="14c2a26e-6770-4957-ba92-de760a629e02" providerId="ADAL" clId="{703B6D41-69EB-42C4-B646-E02E3204CA77}" dt="2019-11-14T00:40:19.779" v="302" actId="1076"/>
          <ac:grpSpMkLst>
            <pc:docMk/>
            <pc:sldMk cId="2400775455" sldId="256"/>
            <ac:grpSpMk id="345" creationId="{E48F69E9-74D2-47C8-8AB0-93923A658995}"/>
          </ac:grpSpMkLst>
        </pc:grpChg>
        <pc:grpChg chg="add mod">
          <ac:chgData name="Jared Ostmeyer" userId="14c2a26e-6770-4957-ba92-de760a629e02" providerId="ADAL" clId="{703B6D41-69EB-42C4-B646-E02E3204CA77}" dt="2019-11-14T00:40:19.779" v="302" actId="1076"/>
          <ac:grpSpMkLst>
            <pc:docMk/>
            <pc:sldMk cId="2400775455" sldId="256"/>
            <ac:grpSpMk id="350" creationId="{D58B639D-16E3-4CCE-BACB-722EF4D5B601}"/>
          </ac:grpSpMkLst>
        </pc:grpChg>
        <pc:grpChg chg="add mod">
          <ac:chgData name="Jared Ostmeyer" userId="14c2a26e-6770-4957-ba92-de760a629e02" providerId="ADAL" clId="{703B6D41-69EB-42C4-B646-E02E3204CA77}" dt="2019-11-14T00:40:19.779" v="302" actId="1076"/>
          <ac:grpSpMkLst>
            <pc:docMk/>
            <pc:sldMk cId="2400775455" sldId="256"/>
            <ac:grpSpMk id="353" creationId="{1F7AA146-D016-4700-A1B1-B2FC6E2F2C09}"/>
          </ac:grpSpMkLst>
        </pc:grpChg>
        <pc:grpChg chg="add mod">
          <ac:chgData name="Jared Ostmeyer" userId="14c2a26e-6770-4957-ba92-de760a629e02" providerId="ADAL" clId="{703B6D41-69EB-42C4-B646-E02E3204CA77}" dt="2019-11-14T01:07:22.604" v="1208" actId="1037"/>
          <ac:grpSpMkLst>
            <pc:docMk/>
            <pc:sldMk cId="2400775455" sldId="256"/>
            <ac:grpSpMk id="359" creationId="{17712026-7A2B-461D-A30A-E6CFDA4FE182}"/>
          </ac:grpSpMkLst>
        </pc:grpChg>
        <pc:grpChg chg="add mod">
          <ac:chgData name="Jared Ostmeyer" userId="14c2a26e-6770-4957-ba92-de760a629e02" providerId="ADAL" clId="{703B6D41-69EB-42C4-B646-E02E3204CA77}" dt="2019-11-14T01:07:22.604" v="1208" actId="1037"/>
          <ac:grpSpMkLst>
            <pc:docMk/>
            <pc:sldMk cId="2400775455" sldId="256"/>
            <ac:grpSpMk id="362" creationId="{58E2E5A2-2013-4795-A7C9-EBE06FA663DE}"/>
          </ac:grpSpMkLst>
        </pc:grpChg>
        <pc:grpChg chg="add del mod">
          <ac:chgData name="Jared Ostmeyer" userId="14c2a26e-6770-4957-ba92-de760a629e02" providerId="ADAL" clId="{703B6D41-69EB-42C4-B646-E02E3204CA77}" dt="2019-11-14T00:52:46.469" v="587" actId="478"/>
          <ac:grpSpMkLst>
            <pc:docMk/>
            <pc:sldMk cId="2400775455" sldId="256"/>
            <ac:grpSpMk id="365" creationId="{9F060838-65A2-4FA1-A4D4-1F7B9B92E8A8}"/>
          </ac:grpSpMkLst>
        </pc:grpChg>
        <pc:grpChg chg="add del mod">
          <ac:chgData name="Jared Ostmeyer" userId="14c2a26e-6770-4957-ba92-de760a629e02" providerId="ADAL" clId="{703B6D41-69EB-42C4-B646-E02E3204CA77}" dt="2019-11-14T00:52:44.968" v="586" actId="478"/>
          <ac:grpSpMkLst>
            <pc:docMk/>
            <pc:sldMk cId="2400775455" sldId="256"/>
            <ac:grpSpMk id="368" creationId="{711878B2-E510-4FEF-A387-D1F88CD33750}"/>
          </ac:grpSpMkLst>
        </pc:grpChg>
        <pc:grpChg chg="add mod">
          <ac:chgData name="Jared Ostmeyer" userId="14c2a26e-6770-4957-ba92-de760a629e02" providerId="ADAL" clId="{703B6D41-69EB-42C4-B646-E02E3204CA77}" dt="2019-11-14T01:07:22.604" v="1208" actId="1037"/>
          <ac:grpSpMkLst>
            <pc:docMk/>
            <pc:sldMk cId="2400775455" sldId="256"/>
            <ac:grpSpMk id="371" creationId="{B5514FDB-3E30-43FC-B3E2-E0AA32F79895}"/>
          </ac:grpSpMkLst>
        </pc:grpChg>
        <pc:grpChg chg="add del mod">
          <ac:chgData name="Jared Ostmeyer" userId="14c2a26e-6770-4957-ba92-de760a629e02" providerId="ADAL" clId="{703B6D41-69EB-42C4-B646-E02E3204CA77}" dt="2019-11-14T00:47:06.985" v="370" actId="478"/>
          <ac:grpSpMkLst>
            <pc:docMk/>
            <pc:sldMk cId="2400775455" sldId="256"/>
            <ac:grpSpMk id="374" creationId="{2D8E6113-6377-4A5A-9018-9A3997CFA7EF}"/>
          </ac:grpSpMkLst>
        </pc:grpChg>
        <pc:grpChg chg="add mod">
          <ac:chgData name="Jared Ostmeyer" userId="14c2a26e-6770-4957-ba92-de760a629e02" providerId="ADAL" clId="{703B6D41-69EB-42C4-B646-E02E3204CA77}" dt="2019-11-14T01:07:01.715" v="1195" actId="1038"/>
          <ac:grpSpMkLst>
            <pc:docMk/>
            <pc:sldMk cId="2400775455" sldId="256"/>
            <ac:grpSpMk id="383" creationId="{B6BF610A-B037-40C8-B734-72F396F0F4EF}"/>
          </ac:grpSpMkLst>
        </pc:grpChg>
        <pc:grpChg chg="add mod">
          <ac:chgData name="Jared Ostmeyer" userId="14c2a26e-6770-4957-ba92-de760a629e02" providerId="ADAL" clId="{703B6D41-69EB-42C4-B646-E02E3204CA77}" dt="2019-11-14T01:07:01.715" v="1195" actId="1038"/>
          <ac:grpSpMkLst>
            <pc:docMk/>
            <pc:sldMk cId="2400775455" sldId="256"/>
            <ac:grpSpMk id="386" creationId="{1B25DC0B-DB4B-42DF-AA72-9A976E790E6A}"/>
          </ac:grpSpMkLst>
        </pc:grpChg>
        <pc:grpChg chg="add mod">
          <ac:chgData name="Jared Ostmeyer" userId="14c2a26e-6770-4957-ba92-de760a629e02" providerId="ADAL" clId="{703B6D41-69EB-42C4-B646-E02E3204CA77}" dt="2019-11-14T01:07:01.715" v="1195" actId="1038"/>
          <ac:grpSpMkLst>
            <pc:docMk/>
            <pc:sldMk cId="2400775455" sldId="256"/>
            <ac:grpSpMk id="389" creationId="{F2BD00E8-795A-486D-9006-545D44A2C54C}"/>
          </ac:grpSpMkLst>
        </pc:grpChg>
        <pc:grpChg chg="add mod">
          <ac:chgData name="Jared Ostmeyer" userId="14c2a26e-6770-4957-ba92-de760a629e02" providerId="ADAL" clId="{703B6D41-69EB-42C4-B646-E02E3204CA77}" dt="2019-11-14T01:07:01.715" v="1195" actId="1038"/>
          <ac:grpSpMkLst>
            <pc:docMk/>
            <pc:sldMk cId="2400775455" sldId="256"/>
            <ac:grpSpMk id="392" creationId="{BBA69151-8023-4AAC-82A3-FB5CE35281F4}"/>
          </ac:grpSpMkLst>
        </pc:grpChg>
        <pc:grpChg chg="add mod">
          <ac:chgData name="Jared Ostmeyer" userId="14c2a26e-6770-4957-ba92-de760a629e02" providerId="ADAL" clId="{703B6D41-69EB-42C4-B646-E02E3204CA77}" dt="2019-11-14T01:07:01.715" v="1195" actId="1038"/>
          <ac:grpSpMkLst>
            <pc:docMk/>
            <pc:sldMk cId="2400775455" sldId="256"/>
            <ac:grpSpMk id="395" creationId="{A7A08D1C-7819-450A-88AB-997411650FD9}"/>
          </ac:grpSpMkLst>
        </pc:grpChg>
        <pc:grpChg chg="add mod">
          <ac:chgData name="Jared Ostmeyer" userId="14c2a26e-6770-4957-ba92-de760a629e02" providerId="ADAL" clId="{703B6D41-69EB-42C4-B646-E02E3204CA77}" dt="2019-11-14T01:07:01.715" v="1195" actId="1038"/>
          <ac:grpSpMkLst>
            <pc:docMk/>
            <pc:sldMk cId="2400775455" sldId="256"/>
            <ac:grpSpMk id="398" creationId="{3B7ED73B-7C6E-484B-AFDA-AAFD87989BFF}"/>
          </ac:grpSpMkLst>
        </pc:grpChg>
        <pc:grpChg chg="add del mod">
          <ac:chgData name="Jared Ostmeyer" userId="14c2a26e-6770-4957-ba92-de760a629e02" providerId="ADAL" clId="{703B6D41-69EB-42C4-B646-E02E3204CA77}" dt="2019-11-14T00:52:46.469" v="587" actId="478"/>
          <ac:grpSpMkLst>
            <pc:docMk/>
            <pc:sldMk cId="2400775455" sldId="256"/>
            <ac:grpSpMk id="401" creationId="{17ED460C-8698-45E8-957F-B213CE501AF9}"/>
          </ac:grpSpMkLst>
        </pc:grpChg>
        <pc:grpChg chg="add del mod">
          <ac:chgData name="Jared Ostmeyer" userId="14c2a26e-6770-4957-ba92-de760a629e02" providerId="ADAL" clId="{703B6D41-69EB-42C4-B646-E02E3204CA77}" dt="2019-11-14T00:52:44.968" v="586" actId="478"/>
          <ac:grpSpMkLst>
            <pc:docMk/>
            <pc:sldMk cId="2400775455" sldId="256"/>
            <ac:grpSpMk id="404" creationId="{29C20AA8-C1DA-4475-BB5B-76E1968F0625}"/>
          </ac:grpSpMkLst>
        </pc:grpChg>
        <pc:grpChg chg="add mod">
          <ac:chgData name="Jared Ostmeyer" userId="14c2a26e-6770-4957-ba92-de760a629e02" providerId="ADAL" clId="{703B6D41-69EB-42C4-B646-E02E3204CA77}" dt="2019-11-14T01:07:01.715" v="1195" actId="1038"/>
          <ac:grpSpMkLst>
            <pc:docMk/>
            <pc:sldMk cId="2400775455" sldId="256"/>
            <ac:grpSpMk id="407" creationId="{B53A432B-1846-4A74-9AF7-913AB758A7AC}"/>
          </ac:grpSpMkLst>
        </pc:grpChg>
        <pc:grpChg chg="add mod">
          <ac:chgData name="Jared Ostmeyer" userId="14c2a26e-6770-4957-ba92-de760a629e02" providerId="ADAL" clId="{703B6D41-69EB-42C4-B646-E02E3204CA77}" dt="2019-11-14T01:07:01.715" v="1195" actId="1038"/>
          <ac:grpSpMkLst>
            <pc:docMk/>
            <pc:sldMk cId="2400775455" sldId="256"/>
            <ac:grpSpMk id="410" creationId="{92640F8C-1ACB-4619-BE60-1CB308A75AED}"/>
          </ac:grpSpMkLst>
        </pc:grpChg>
        <pc:grpChg chg="add mod">
          <ac:chgData name="Jared Ostmeyer" userId="14c2a26e-6770-4957-ba92-de760a629e02" providerId="ADAL" clId="{703B6D41-69EB-42C4-B646-E02E3204CA77}" dt="2019-11-14T01:07:01.715" v="1195" actId="1038"/>
          <ac:grpSpMkLst>
            <pc:docMk/>
            <pc:sldMk cId="2400775455" sldId="256"/>
            <ac:grpSpMk id="413" creationId="{8407D220-5AA4-4A10-AD75-CD6A0DFE45D5}"/>
          </ac:grpSpMkLst>
        </pc:grpChg>
        <pc:grpChg chg="add mod">
          <ac:chgData name="Jared Ostmeyer" userId="14c2a26e-6770-4957-ba92-de760a629e02" providerId="ADAL" clId="{703B6D41-69EB-42C4-B646-E02E3204CA77}" dt="2019-11-14T01:07:01.715" v="1195" actId="1038"/>
          <ac:grpSpMkLst>
            <pc:docMk/>
            <pc:sldMk cId="2400775455" sldId="256"/>
            <ac:grpSpMk id="416" creationId="{57BE584E-2BA1-4C78-84D1-19877F520FF3}"/>
          </ac:grpSpMkLst>
        </pc:grpChg>
        <pc:grpChg chg="add mod">
          <ac:chgData name="Jared Ostmeyer" userId="14c2a26e-6770-4957-ba92-de760a629e02" providerId="ADAL" clId="{703B6D41-69EB-42C4-B646-E02E3204CA77}" dt="2019-11-14T01:07:01.715" v="1195" actId="1038"/>
          <ac:grpSpMkLst>
            <pc:docMk/>
            <pc:sldMk cId="2400775455" sldId="256"/>
            <ac:grpSpMk id="419" creationId="{07269A3A-F305-442B-8E61-1DDD55287701}"/>
          </ac:grpSpMkLst>
        </pc:grpChg>
        <pc:grpChg chg="add mod">
          <ac:chgData name="Jared Ostmeyer" userId="14c2a26e-6770-4957-ba92-de760a629e02" providerId="ADAL" clId="{703B6D41-69EB-42C4-B646-E02E3204CA77}" dt="2019-11-14T01:07:01.715" v="1195" actId="1038"/>
          <ac:grpSpMkLst>
            <pc:docMk/>
            <pc:sldMk cId="2400775455" sldId="256"/>
            <ac:grpSpMk id="422" creationId="{60CD6110-6133-45A3-B5A6-1831490BA3E8}"/>
          </ac:grpSpMkLst>
        </pc:grpChg>
        <pc:grpChg chg="add mod">
          <ac:chgData name="Jared Ostmeyer" userId="14c2a26e-6770-4957-ba92-de760a629e02" providerId="ADAL" clId="{703B6D41-69EB-42C4-B646-E02E3204CA77}" dt="2019-11-14T01:07:01.715" v="1195" actId="1038"/>
          <ac:grpSpMkLst>
            <pc:docMk/>
            <pc:sldMk cId="2400775455" sldId="256"/>
            <ac:grpSpMk id="425" creationId="{C648B524-C142-49A2-9820-A492B7E02820}"/>
          </ac:grpSpMkLst>
        </pc:grpChg>
        <pc:grpChg chg="add del mod">
          <ac:chgData name="Jared Ostmeyer" userId="14c2a26e-6770-4957-ba92-de760a629e02" providerId="ADAL" clId="{703B6D41-69EB-42C4-B646-E02E3204CA77}" dt="2019-11-14T00:52:46.469" v="587" actId="478"/>
          <ac:grpSpMkLst>
            <pc:docMk/>
            <pc:sldMk cId="2400775455" sldId="256"/>
            <ac:grpSpMk id="428" creationId="{6DBFFAB0-26D3-4857-8750-FE179E6D4236}"/>
          </ac:grpSpMkLst>
        </pc:grpChg>
        <pc:grpChg chg="add del mod">
          <ac:chgData name="Jared Ostmeyer" userId="14c2a26e-6770-4957-ba92-de760a629e02" providerId="ADAL" clId="{703B6D41-69EB-42C4-B646-E02E3204CA77}" dt="2019-11-14T00:52:44.968" v="586" actId="478"/>
          <ac:grpSpMkLst>
            <pc:docMk/>
            <pc:sldMk cId="2400775455" sldId="256"/>
            <ac:grpSpMk id="431" creationId="{50295BDF-2122-47BA-A38A-06EFF41BDAD8}"/>
          </ac:grpSpMkLst>
        </pc:grpChg>
        <pc:grpChg chg="add mod">
          <ac:chgData name="Jared Ostmeyer" userId="14c2a26e-6770-4957-ba92-de760a629e02" providerId="ADAL" clId="{703B6D41-69EB-42C4-B646-E02E3204CA77}" dt="2019-11-14T01:07:01.715" v="1195" actId="1038"/>
          <ac:grpSpMkLst>
            <pc:docMk/>
            <pc:sldMk cId="2400775455" sldId="256"/>
            <ac:grpSpMk id="434" creationId="{5C756637-A2D8-433E-96A9-5E73C6B88384}"/>
          </ac:grpSpMkLst>
        </pc:grpChg>
        <pc:graphicFrameChg chg="del">
          <ac:chgData name="Jared Ostmeyer" userId="14c2a26e-6770-4957-ba92-de760a629e02" providerId="ADAL" clId="{703B6D41-69EB-42C4-B646-E02E3204CA77}" dt="2019-11-14T01:02:46.743" v="906" actId="478"/>
          <ac:graphicFrameMkLst>
            <pc:docMk/>
            <pc:sldMk cId="2400775455" sldId="256"/>
            <ac:graphicFrameMk id="21" creationId="{9D37B57C-6C21-458B-8916-B65D444CEC19}"/>
          </ac:graphicFrameMkLst>
        </pc:graphicFrameChg>
        <pc:graphicFrameChg chg="del mod">
          <ac:chgData name="Jared Ostmeyer" userId="14c2a26e-6770-4957-ba92-de760a629e02" providerId="ADAL" clId="{703B6D41-69EB-42C4-B646-E02E3204CA77}" dt="2019-11-14T00:22:41.512" v="18" actId="478"/>
          <ac:graphicFrameMkLst>
            <pc:docMk/>
            <pc:sldMk cId="2400775455" sldId="256"/>
            <ac:graphicFrameMk id="25" creationId="{8BF5D9BA-8514-4BE9-A2B5-7DD2C9E374F8}"/>
          </ac:graphicFrameMkLst>
        </pc:graphicFrameChg>
        <pc:graphicFrameChg chg="mod">
          <ac:chgData name="Jared Ostmeyer" userId="14c2a26e-6770-4957-ba92-de760a629e02" providerId="ADAL" clId="{703B6D41-69EB-42C4-B646-E02E3204CA77}" dt="2019-11-14T00:22:16.956" v="0" actId="1076"/>
          <ac:graphicFrameMkLst>
            <pc:docMk/>
            <pc:sldMk cId="2400775455" sldId="256"/>
            <ac:graphicFrameMk id="39" creationId="{2333EC44-8567-474E-8D9D-3E51F5AFFE65}"/>
          </ac:graphicFrameMkLst>
        </pc:graphicFrameChg>
        <pc:graphicFrameChg chg="mod">
          <ac:chgData name="Jared Ostmeyer" userId="14c2a26e-6770-4957-ba92-de760a629e02" providerId="ADAL" clId="{703B6D41-69EB-42C4-B646-E02E3204CA77}" dt="2019-11-14T00:22:16.956" v="0" actId="1076"/>
          <ac:graphicFrameMkLst>
            <pc:docMk/>
            <pc:sldMk cId="2400775455" sldId="256"/>
            <ac:graphicFrameMk id="44" creationId="{DAFBF293-D947-4C81-AB7F-A2C6F26261E2}"/>
          </ac:graphicFrameMkLst>
        </pc:graphicFrameChg>
        <pc:graphicFrameChg chg="del mod">
          <ac:chgData name="Jared Ostmeyer" userId="14c2a26e-6770-4957-ba92-de760a629e02" providerId="ADAL" clId="{703B6D41-69EB-42C4-B646-E02E3204CA77}" dt="2019-11-14T00:22:41.512" v="18" actId="478"/>
          <ac:graphicFrameMkLst>
            <pc:docMk/>
            <pc:sldMk cId="2400775455" sldId="256"/>
            <ac:graphicFrameMk id="45" creationId="{4E0B2B86-3A5F-431A-B37A-5EC2D324A171}"/>
          </ac:graphicFrameMkLst>
        </pc:graphicFrameChg>
        <pc:graphicFrameChg chg="del">
          <ac:chgData name="Jared Ostmeyer" userId="14c2a26e-6770-4957-ba92-de760a629e02" providerId="ADAL" clId="{703B6D41-69EB-42C4-B646-E02E3204CA77}" dt="2019-11-14T01:02:46.743" v="906" actId="478"/>
          <ac:graphicFrameMkLst>
            <pc:docMk/>
            <pc:sldMk cId="2400775455" sldId="256"/>
            <ac:graphicFrameMk id="50" creationId="{7168A7B4-705E-488A-A228-4B0173A49487}"/>
          </ac:graphicFrameMkLst>
        </pc:graphicFrameChg>
        <pc:graphicFrameChg chg="mod">
          <ac:chgData name="Jared Ostmeyer" userId="14c2a26e-6770-4957-ba92-de760a629e02" providerId="ADAL" clId="{703B6D41-69EB-42C4-B646-E02E3204CA77}" dt="2019-11-14T00:22:24.627" v="1" actId="1076"/>
          <ac:graphicFrameMkLst>
            <pc:docMk/>
            <pc:sldMk cId="2400775455" sldId="256"/>
            <ac:graphicFrameMk id="64" creationId="{86184898-58D3-43BC-9693-C1B567AC34E8}"/>
          </ac:graphicFrameMkLst>
        </pc:graphicFrameChg>
        <pc:graphicFrameChg chg="del">
          <ac:chgData name="Jared Ostmeyer" userId="14c2a26e-6770-4957-ba92-de760a629e02" providerId="ADAL" clId="{703B6D41-69EB-42C4-B646-E02E3204CA77}" dt="2019-11-14T01:02:46.743" v="906" actId="478"/>
          <ac:graphicFrameMkLst>
            <pc:docMk/>
            <pc:sldMk cId="2400775455" sldId="256"/>
            <ac:graphicFrameMk id="76" creationId="{97B64953-654F-466F-B7BC-441B49773C28}"/>
          </ac:graphicFrameMkLst>
        </pc:graphicFrameChg>
        <pc:graphicFrameChg chg="add mod modGraphic">
          <ac:chgData name="Jared Ostmeyer" userId="14c2a26e-6770-4957-ba92-de760a629e02" providerId="ADAL" clId="{703B6D41-69EB-42C4-B646-E02E3204CA77}" dt="2019-11-14T01:03:29.477" v="1148" actId="1036"/>
          <ac:graphicFrameMkLst>
            <pc:docMk/>
            <pc:sldMk cId="2400775455" sldId="256"/>
            <ac:graphicFrameMk id="200" creationId="{7B8804A7-CAA2-46C8-8D0D-C66EFA5EE8F0}"/>
          </ac:graphicFrameMkLst>
        </pc:graphicFrameChg>
        <pc:graphicFrameChg chg="add mod modGraphic">
          <ac:chgData name="Jared Ostmeyer" userId="14c2a26e-6770-4957-ba92-de760a629e02" providerId="ADAL" clId="{703B6D41-69EB-42C4-B646-E02E3204CA77}" dt="2019-11-14T01:07:22.604" v="1208" actId="1037"/>
          <ac:graphicFrameMkLst>
            <pc:docMk/>
            <pc:sldMk cId="2400775455" sldId="256"/>
            <ac:graphicFrameMk id="201" creationId="{C92A510C-8571-4764-B370-10427361BE54}"/>
          </ac:graphicFrameMkLst>
        </pc:graphicFrameChg>
        <pc:graphicFrameChg chg="del">
          <ac:chgData name="Jared Ostmeyer" userId="14c2a26e-6770-4957-ba92-de760a629e02" providerId="ADAL" clId="{703B6D41-69EB-42C4-B646-E02E3204CA77}" dt="2019-11-14T01:02:46.743" v="906" actId="478"/>
          <ac:graphicFrameMkLst>
            <pc:docMk/>
            <pc:sldMk cId="2400775455" sldId="256"/>
            <ac:graphicFrameMk id="227" creationId="{F1CD28A9-A247-4AD1-B871-F55F7DEE4CDF}"/>
          </ac:graphicFrameMkLst>
        </pc:graphicFrameChg>
        <pc:graphicFrameChg chg="mod">
          <ac:chgData name="Jared Ostmeyer" userId="14c2a26e-6770-4957-ba92-de760a629e02" providerId="ADAL" clId="{703B6D41-69EB-42C4-B646-E02E3204CA77}" dt="2019-11-14T00:22:44.666" v="19" actId="1076"/>
          <ac:graphicFrameMkLst>
            <pc:docMk/>
            <pc:sldMk cId="2400775455" sldId="256"/>
            <ac:graphicFrameMk id="276" creationId="{9F26A5B8-E22F-4AA3-B915-1DA135269623}"/>
          </ac:graphicFrameMkLst>
        </pc:graphicFrameChg>
        <pc:graphicFrameChg chg="add mod modGraphic">
          <ac:chgData name="Jared Ostmeyer" userId="14c2a26e-6770-4957-ba92-de760a629e02" providerId="ADAL" clId="{703B6D41-69EB-42C4-B646-E02E3204CA77}" dt="2019-11-14T00:54:57.501" v="709" actId="1076"/>
          <ac:graphicFrameMkLst>
            <pc:docMk/>
            <pc:sldMk cId="2400775455" sldId="256"/>
            <ac:graphicFrameMk id="286" creationId="{B77F59AB-D325-4B15-92B6-8DCF92E8C95A}"/>
          </ac:graphicFrameMkLst>
        </pc:graphicFrameChg>
        <pc:graphicFrameChg chg="add del mod modGraphic">
          <ac:chgData name="Jared Ostmeyer" userId="14c2a26e-6770-4957-ba92-de760a629e02" providerId="ADAL" clId="{703B6D41-69EB-42C4-B646-E02E3204CA77}" dt="2019-11-14T00:42:04.527" v="332" actId="478"/>
          <ac:graphicFrameMkLst>
            <pc:docMk/>
            <pc:sldMk cId="2400775455" sldId="256"/>
            <ac:graphicFrameMk id="357" creationId="{42137D72-6B63-4D2F-9A20-2DCFFD493D9A}"/>
          </ac:graphicFrameMkLst>
        </pc:graphicFrameChg>
        <pc:graphicFrameChg chg="add del mod modGraphic">
          <ac:chgData name="Jared Ostmeyer" userId="14c2a26e-6770-4957-ba92-de760a629e02" providerId="ADAL" clId="{703B6D41-69EB-42C4-B646-E02E3204CA77}" dt="2019-11-14T00:43:43.943" v="338" actId="478"/>
          <ac:graphicFrameMkLst>
            <pc:docMk/>
            <pc:sldMk cId="2400775455" sldId="256"/>
            <ac:graphicFrameMk id="358" creationId="{94D21560-A3C4-4412-AA2E-5B14F0D08534}"/>
          </ac:graphicFrameMkLst>
        </pc:graphicFrameChg>
        <pc:graphicFrameChg chg="add mod modGraphic">
          <ac:chgData name="Jared Ostmeyer" userId="14c2a26e-6770-4957-ba92-de760a629e02" providerId="ADAL" clId="{703B6D41-69EB-42C4-B646-E02E3204CA77}" dt="2019-11-14T01:07:01.715" v="1195" actId="1038"/>
          <ac:graphicFrameMkLst>
            <pc:docMk/>
            <pc:sldMk cId="2400775455" sldId="256"/>
            <ac:graphicFrameMk id="382" creationId="{A066A5D5-B9C0-4342-B7B2-54A3A7B937C2}"/>
          </ac:graphicFrameMkLst>
        </pc:graphicFrameChg>
        <pc:graphicFrameChg chg="add mod">
          <ac:chgData name="Jared Ostmeyer" userId="14c2a26e-6770-4957-ba92-de760a629e02" providerId="ADAL" clId="{703B6D41-69EB-42C4-B646-E02E3204CA77}" dt="2019-11-14T01:03:29.477" v="1148" actId="1036"/>
          <ac:graphicFrameMkLst>
            <pc:docMk/>
            <pc:sldMk cId="2400775455" sldId="256"/>
            <ac:graphicFrameMk id="439" creationId="{33075EF7-A529-40A3-8A25-358725E31457}"/>
          </ac:graphicFrameMkLst>
        </pc:graphicFrameChg>
        <pc:graphicFrameChg chg="add mod">
          <ac:chgData name="Jared Ostmeyer" userId="14c2a26e-6770-4957-ba92-de760a629e02" providerId="ADAL" clId="{703B6D41-69EB-42C4-B646-E02E3204CA77}" dt="2019-11-14T01:08:10.338" v="1219" actId="1076"/>
          <ac:graphicFrameMkLst>
            <pc:docMk/>
            <pc:sldMk cId="2400775455" sldId="256"/>
            <ac:graphicFrameMk id="450" creationId="{F95A3CFB-6721-404F-B7AB-137CB41F8DBB}"/>
          </ac:graphicFrameMkLst>
        </pc:graphicFrameChg>
        <pc:graphicFrameChg chg="add mod modGraphic">
          <ac:chgData name="Jared Ostmeyer" userId="14c2a26e-6770-4957-ba92-de760a629e02" providerId="ADAL" clId="{703B6D41-69EB-42C4-B646-E02E3204CA77}" dt="2019-11-14T01:09:27.754" v="1261" actId="1036"/>
          <ac:graphicFrameMkLst>
            <pc:docMk/>
            <pc:sldMk cId="2400775455" sldId="256"/>
            <ac:graphicFrameMk id="451" creationId="{7A6B8510-06DB-40EA-80DA-0DAF5F670D7A}"/>
          </ac:graphicFrameMkLst>
        </pc:graphicFrameChg>
        <pc:graphicFrameChg chg="add mod">
          <ac:chgData name="Jared Ostmeyer" userId="14c2a26e-6770-4957-ba92-de760a629e02" providerId="ADAL" clId="{703B6D41-69EB-42C4-B646-E02E3204CA77}" dt="2019-11-14T01:09:27.754" v="1261" actId="1036"/>
          <ac:graphicFrameMkLst>
            <pc:docMk/>
            <pc:sldMk cId="2400775455" sldId="256"/>
            <ac:graphicFrameMk id="452" creationId="{03426403-049E-420F-A36D-6D8DFC930CDF}"/>
          </ac:graphicFrameMkLst>
        </pc:graphicFrameChg>
        <pc:graphicFrameChg chg="add mod">
          <ac:chgData name="Jared Ostmeyer" userId="14c2a26e-6770-4957-ba92-de760a629e02" providerId="ADAL" clId="{703B6D41-69EB-42C4-B646-E02E3204CA77}" dt="2019-11-14T01:09:27.754" v="1261" actId="1036"/>
          <ac:graphicFrameMkLst>
            <pc:docMk/>
            <pc:sldMk cId="2400775455" sldId="256"/>
            <ac:graphicFrameMk id="453" creationId="{7436D997-C219-4223-B198-609271688A5A}"/>
          </ac:graphicFrameMkLst>
        </pc:graphicFrameChg>
        <pc:cxnChg chg="del">
          <ac:chgData name="Jared Ostmeyer" userId="14c2a26e-6770-4957-ba92-de760a629e02" providerId="ADAL" clId="{703B6D41-69EB-42C4-B646-E02E3204CA77}" dt="2019-11-14T01:02:46.743" v="906" actId="478"/>
          <ac:cxnSpMkLst>
            <pc:docMk/>
            <pc:sldMk cId="2400775455" sldId="256"/>
            <ac:cxnSpMk id="65" creationId="{89CA2737-93AB-423D-AAE7-E9AD34E4FF33}"/>
          </ac:cxnSpMkLst>
        </pc:cxnChg>
        <pc:cxnChg chg="del">
          <ac:chgData name="Jared Ostmeyer" userId="14c2a26e-6770-4957-ba92-de760a629e02" providerId="ADAL" clId="{703B6D41-69EB-42C4-B646-E02E3204CA77}" dt="2019-11-14T01:02:46.743" v="906" actId="478"/>
          <ac:cxnSpMkLst>
            <pc:docMk/>
            <pc:sldMk cId="2400775455" sldId="256"/>
            <ac:cxnSpMk id="66" creationId="{73FEBF3B-6094-420E-A08D-CCF6F54CCEFB}"/>
          </ac:cxnSpMkLst>
        </pc:cxnChg>
        <pc:cxnChg chg="del">
          <ac:chgData name="Jared Ostmeyer" userId="14c2a26e-6770-4957-ba92-de760a629e02" providerId="ADAL" clId="{703B6D41-69EB-42C4-B646-E02E3204CA77}" dt="2019-11-14T01:02:46.743" v="906" actId="478"/>
          <ac:cxnSpMkLst>
            <pc:docMk/>
            <pc:sldMk cId="2400775455" sldId="256"/>
            <ac:cxnSpMk id="72" creationId="{820EA773-E345-472D-BC76-791835689D6B}"/>
          </ac:cxnSpMkLst>
        </pc:cxnChg>
        <pc:cxnChg chg="del">
          <ac:chgData name="Jared Ostmeyer" userId="14c2a26e-6770-4957-ba92-de760a629e02" providerId="ADAL" clId="{703B6D41-69EB-42C4-B646-E02E3204CA77}" dt="2019-11-14T01:02:46.743" v="906" actId="478"/>
          <ac:cxnSpMkLst>
            <pc:docMk/>
            <pc:sldMk cId="2400775455" sldId="256"/>
            <ac:cxnSpMk id="84" creationId="{5B3118A6-3730-4E84-ADE4-0D67EC0B3E7D}"/>
          </ac:cxnSpMkLst>
        </pc:cxnChg>
        <pc:cxnChg chg="del mod">
          <ac:chgData name="Jared Ostmeyer" userId="14c2a26e-6770-4957-ba92-de760a629e02" providerId="ADAL" clId="{703B6D41-69EB-42C4-B646-E02E3204CA77}" dt="2019-11-14T00:22:41.512" v="18" actId="478"/>
          <ac:cxnSpMkLst>
            <pc:docMk/>
            <pc:sldMk cId="2400775455" sldId="256"/>
            <ac:cxnSpMk id="86" creationId="{CB63C582-BEBE-4600-9238-5D029008FCC7}"/>
          </ac:cxnSpMkLst>
        </pc:cxnChg>
        <pc:cxnChg chg="del">
          <ac:chgData name="Jared Ostmeyer" userId="14c2a26e-6770-4957-ba92-de760a629e02" providerId="ADAL" clId="{703B6D41-69EB-42C4-B646-E02E3204CA77}" dt="2019-11-14T01:02:46.743" v="906" actId="478"/>
          <ac:cxnSpMkLst>
            <pc:docMk/>
            <pc:sldMk cId="2400775455" sldId="256"/>
            <ac:cxnSpMk id="91" creationId="{36861F20-2075-4D6A-A2EC-8BE50649B1D3}"/>
          </ac:cxnSpMkLst>
        </pc:cxnChg>
        <pc:cxnChg chg="mod">
          <ac:chgData name="Jared Ostmeyer" userId="14c2a26e-6770-4957-ba92-de760a629e02" providerId="ADAL" clId="{703B6D41-69EB-42C4-B646-E02E3204CA77}" dt="2019-11-14T00:22:16.956" v="0" actId="1076"/>
          <ac:cxnSpMkLst>
            <pc:docMk/>
            <pc:sldMk cId="2400775455" sldId="256"/>
            <ac:cxnSpMk id="97" creationId="{8CA1E3BF-1740-42E4-ACD8-9A3BEF46B9E0}"/>
          </ac:cxnSpMkLst>
        </pc:cxnChg>
        <pc:cxnChg chg="del mod">
          <ac:chgData name="Jared Ostmeyer" userId="14c2a26e-6770-4957-ba92-de760a629e02" providerId="ADAL" clId="{703B6D41-69EB-42C4-B646-E02E3204CA77}" dt="2019-11-14T00:22:41.512" v="18" actId="478"/>
          <ac:cxnSpMkLst>
            <pc:docMk/>
            <pc:sldMk cId="2400775455" sldId="256"/>
            <ac:cxnSpMk id="98" creationId="{1C9FCE9F-9D51-4621-89D2-E4ADC54DC794}"/>
          </ac:cxnSpMkLst>
        </pc:cxnChg>
        <pc:cxnChg chg="mod">
          <ac:chgData name="Jared Ostmeyer" userId="14c2a26e-6770-4957-ba92-de760a629e02" providerId="ADAL" clId="{703B6D41-69EB-42C4-B646-E02E3204CA77}" dt="2019-11-14T00:22:16.956" v="0" actId="1076"/>
          <ac:cxnSpMkLst>
            <pc:docMk/>
            <pc:sldMk cId="2400775455" sldId="256"/>
            <ac:cxnSpMk id="100" creationId="{228C8628-0F06-465D-8710-0101466E9F78}"/>
          </ac:cxnSpMkLst>
        </pc:cxnChg>
        <pc:cxnChg chg="del">
          <ac:chgData name="Jared Ostmeyer" userId="14c2a26e-6770-4957-ba92-de760a629e02" providerId="ADAL" clId="{703B6D41-69EB-42C4-B646-E02E3204CA77}" dt="2019-11-14T01:02:46.743" v="906" actId="478"/>
          <ac:cxnSpMkLst>
            <pc:docMk/>
            <pc:sldMk cId="2400775455" sldId="256"/>
            <ac:cxnSpMk id="204" creationId="{A9CC76E3-C591-42C6-8381-E9D731C434B2}"/>
          </ac:cxnSpMkLst>
        </pc:cxnChg>
        <pc:cxnChg chg="del">
          <ac:chgData name="Jared Ostmeyer" userId="14c2a26e-6770-4957-ba92-de760a629e02" providerId="ADAL" clId="{703B6D41-69EB-42C4-B646-E02E3204CA77}" dt="2019-11-14T01:02:46.743" v="906" actId="478"/>
          <ac:cxnSpMkLst>
            <pc:docMk/>
            <pc:sldMk cId="2400775455" sldId="256"/>
            <ac:cxnSpMk id="205" creationId="{71DE7FC2-9AE4-461E-9FCE-2A2FC394A08F}"/>
          </ac:cxnSpMkLst>
        </pc:cxnChg>
        <pc:cxnChg chg="mod">
          <ac:chgData name="Jared Ostmeyer" userId="14c2a26e-6770-4957-ba92-de760a629e02" providerId="ADAL" clId="{703B6D41-69EB-42C4-B646-E02E3204CA77}" dt="2019-11-14T00:22:24.627" v="1" actId="1076"/>
          <ac:cxnSpMkLst>
            <pc:docMk/>
            <pc:sldMk cId="2400775455" sldId="256"/>
            <ac:cxnSpMk id="228" creationId="{DA7242AC-8961-4CED-B7C8-5796FF55FA54}"/>
          </ac:cxnSpMkLst>
        </pc:cxnChg>
        <pc:cxnChg chg="mod">
          <ac:chgData name="Jared Ostmeyer" userId="14c2a26e-6770-4957-ba92-de760a629e02" providerId="ADAL" clId="{703B6D41-69EB-42C4-B646-E02E3204CA77}" dt="2019-11-14T00:22:24.627" v="1" actId="1076"/>
          <ac:cxnSpMkLst>
            <pc:docMk/>
            <pc:sldMk cId="2400775455" sldId="256"/>
            <ac:cxnSpMk id="272" creationId="{FA517A93-B5DA-45BC-A70F-DFE01DDA21F5}"/>
          </ac:cxnSpMkLst>
        </pc:cxnChg>
        <pc:cxnChg chg="mod">
          <ac:chgData name="Jared Ostmeyer" userId="14c2a26e-6770-4957-ba92-de760a629e02" providerId="ADAL" clId="{703B6D41-69EB-42C4-B646-E02E3204CA77}" dt="2019-11-14T00:22:44.666" v="19" actId="1076"/>
          <ac:cxnSpMkLst>
            <pc:docMk/>
            <pc:sldMk cId="2400775455" sldId="256"/>
            <ac:cxnSpMk id="280" creationId="{062D06AD-B17A-4620-B7A8-F80D088DC5A4}"/>
          </ac:cxnSpMkLst>
        </pc:cxnChg>
        <pc:cxnChg chg="add del mod">
          <ac:chgData name="Jared Ostmeyer" userId="14c2a26e-6770-4957-ba92-de760a629e02" providerId="ADAL" clId="{703B6D41-69EB-42C4-B646-E02E3204CA77}" dt="2019-11-14T00:36:36.451" v="229" actId="478"/>
          <ac:cxnSpMkLst>
            <pc:docMk/>
            <pc:sldMk cId="2400775455" sldId="256"/>
            <ac:cxnSpMk id="282" creationId="{499A298D-5F09-48A2-A6C7-5C6F300B37DD}"/>
          </ac:cxnSpMkLst>
        </pc:cxnChg>
        <pc:cxnChg chg="add mod">
          <ac:chgData name="Jared Ostmeyer" userId="14c2a26e-6770-4957-ba92-de760a629e02" providerId="ADAL" clId="{703B6D41-69EB-42C4-B646-E02E3204CA77}" dt="2019-11-14T01:07:18.839" v="1207" actId="1037"/>
          <ac:cxnSpMkLst>
            <pc:docMk/>
            <pc:sldMk cId="2400775455" sldId="256"/>
            <ac:cxnSpMk id="283" creationId="{1792A97C-DAAB-4625-8903-144F6AC3ADE4}"/>
          </ac:cxnSpMkLst>
        </pc:cxnChg>
        <pc:cxnChg chg="add mod">
          <ac:chgData name="Jared Ostmeyer" userId="14c2a26e-6770-4957-ba92-de760a629e02" providerId="ADAL" clId="{703B6D41-69EB-42C4-B646-E02E3204CA77}" dt="2019-11-14T01:06:41.963" v="1188" actId="1037"/>
          <ac:cxnSpMkLst>
            <pc:docMk/>
            <pc:sldMk cId="2400775455" sldId="256"/>
            <ac:cxnSpMk id="284" creationId="{E1139D01-D186-4FDB-A90D-159E72558300}"/>
          </ac:cxnSpMkLst>
        </pc:cxnChg>
        <pc:cxnChg chg="add del mod">
          <ac:chgData name="Jared Ostmeyer" userId="14c2a26e-6770-4957-ba92-de760a629e02" providerId="ADAL" clId="{703B6D41-69EB-42C4-B646-E02E3204CA77}" dt="2019-11-14T00:36:37.619" v="230" actId="478"/>
          <ac:cxnSpMkLst>
            <pc:docMk/>
            <pc:sldMk cId="2400775455" sldId="256"/>
            <ac:cxnSpMk id="285" creationId="{63A9545B-4B48-46C3-8709-3D0008FDBD80}"/>
          </ac:cxnSpMkLst>
        </pc:cxnChg>
        <pc:cxnChg chg="add mod">
          <ac:chgData name="Jared Ostmeyer" userId="14c2a26e-6770-4957-ba92-de760a629e02" providerId="ADAL" clId="{703B6D41-69EB-42C4-B646-E02E3204CA77}" dt="2019-11-14T01:07:49.906" v="1213" actId="1037"/>
          <ac:cxnSpMkLst>
            <pc:docMk/>
            <pc:sldMk cId="2400775455" sldId="256"/>
            <ac:cxnSpMk id="330" creationId="{6AB8DAB0-BE8E-489E-9925-447AFDBF2F52}"/>
          </ac:cxnSpMkLst>
        </pc:cxnChg>
        <pc:cxnChg chg="add del mod">
          <ac:chgData name="Jared Ostmeyer" userId="14c2a26e-6770-4957-ba92-de760a629e02" providerId="ADAL" clId="{703B6D41-69EB-42C4-B646-E02E3204CA77}" dt="2019-11-14T00:37:55.452" v="244" actId="478"/>
          <ac:cxnSpMkLst>
            <pc:docMk/>
            <pc:sldMk cId="2400775455" sldId="256"/>
            <ac:cxnSpMk id="331" creationId="{CCA5CD21-B36E-4BA1-91EB-A5FAE7AF0447}"/>
          </ac:cxnSpMkLst>
        </pc:cxnChg>
        <pc:cxnChg chg="add mod">
          <ac:chgData name="Jared Ostmeyer" userId="14c2a26e-6770-4957-ba92-de760a629e02" providerId="ADAL" clId="{703B6D41-69EB-42C4-B646-E02E3204CA77}" dt="2019-11-14T00:39:13.945" v="281" actId="1076"/>
          <ac:cxnSpMkLst>
            <pc:docMk/>
            <pc:sldMk cId="2400775455" sldId="256"/>
            <ac:cxnSpMk id="335" creationId="{FA3CDB3C-6083-4ACF-8D1B-60217471E7C2}"/>
          </ac:cxnSpMkLst>
        </pc:cxnChg>
        <pc:cxnChg chg="add mod">
          <ac:chgData name="Jared Ostmeyer" userId="14c2a26e-6770-4957-ba92-de760a629e02" providerId="ADAL" clId="{703B6D41-69EB-42C4-B646-E02E3204CA77}" dt="2019-11-14T00:40:19.779" v="302" actId="1076"/>
          <ac:cxnSpMkLst>
            <pc:docMk/>
            <pc:sldMk cId="2400775455" sldId="256"/>
            <ac:cxnSpMk id="344" creationId="{46C00E54-48D6-4FA4-B9F4-ECAA3310F227}"/>
          </ac:cxnSpMkLst>
        </pc:cxnChg>
        <pc:cxnChg chg="add mod">
          <ac:chgData name="Jared Ostmeyer" userId="14c2a26e-6770-4957-ba92-de760a629e02" providerId="ADAL" clId="{703B6D41-69EB-42C4-B646-E02E3204CA77}" dt="2019-11-14T00:40:19.779" v="302" actId="1076"/>
          <ac:cxnSpMkLst>
            <pc:docMk/>
            <pc:sldMk cId="2400775455" sldId="256"/>
            <ac:cxnSpMk id="348" creationId="{5CE2D827-BB67-4AFC-8ADF-444FE6E7142B}"/>
          </ac:cxnSpMkLst>
        </pc:cxnChg>
        <pc:cxnChg chg="add mod">
          <ac:chgData name="Jared Ostmeyer" userId="14c2a26e-6770-4957-ba92-de760a629e02" providerId="ADAL" clId="{703B6D41-69EB-42C4-B646-E02E3204CA77}" dt="2019-11-14T01:06:41.963" v="1188" actId="1037"/>
          <ac:cxnSpMkLst>
            <pc:docMk/>
            <pc:sldMk cId="2400775455" sldId="256"/>
            <ac:cxnSpMk id="378" creationId="{78BFC67C-AB84-4C56-B9CE-BBCC7CCC4CBA}"/>
          </ac:cxnSpMkLst>
        </pc:cxnChg>
        <pc:cxnChg chg="add mod">
          <ac:chgData name="Jared Ostmeyer" userId="14c2a26e-6770-4957-ba92-de760a629e02" providerId="ADAL" clId="{703B6D41-69EB-42C4-B646-E02E3204CA77}" dt="2019-11-14T01:06:41.963" v="1188" actId="1037"/>
          <ac:cxnSpMkLst>
            <pc:docMk/>
            <pc:sldMk cId="2400775455" sldId="256"/>
            <ac:cxnSpMk id="379" creationId="{DD9630E5-B315-4BEC-A27F-0AE12C9F0D5E}"/>
          </ac:cxnSpMkLst>
        </pc:cxnChg>
        <pc:cxnChg chg="add mod">
          <ac:chgData name="Jared Ostmeyer" userId="14c2a26e-6770-4957-ba92-de760a629e02" providerId="ADAL" clId="{703B6D41-69EB-42C4-B646-E02E3204CA77}" dt="2019-11-14T01:07:18.839" v="1207" actId="1037"/>
          <ac:cxnSpMkLst>
            <pc:docMk/>
            <pc:sldMk cId="2400775455" sldId="256"/>
            <ac:cxnSpMk id="380" creationId="{FAE98FD4-74F2-4A7F-80C8-941602694D4E}"/>
          </ac:cxnSpMkLst>
        </pc:cxnChg>
        <pc:cxnChg chg="add mod">
          <ac:chgData name="Jared Ostmeyer" userId="14c2a26e-6770-4957-ba92-de760a629e02" providerId="ADAL" clId="{703B6D41-69EB-42C4-B646-E02E3204CA77}" dt="2019-11-14T01:07:18.839" v="1207" actId="1037"/>
          <ac:cxnSpMkLst>
            <pc:docMk/>
            <pc:sldMk cId="2400775455" sldId="256"/>
            <ac:cxnSpMk id="381" creationId="{639A9007-116F-4201-8F8B-3763ECFA74FE}"/>
          </ac:cxnSpMkLst>
        </pc:cxnChg>
        <pc:cxnChg chg="add mod">
          <ac:chgData name="Jared Ostmeyer" userId="14c2a26e-6770-4957-ba92-de760a629e02" providerId="ADAL" clId="{703B6D41-69EB-42C4-B646-E02E3204CA77}" dt="2019-11-14T01:03:29.477" v="1148" actId="1036"/>
          <ac:cxnSpMkLst>
            <pc:docMk/>
            <pc:sldMk cId="2400775455" sldId="256"/>
            <ac:cxnSpMk id="440" creationId="{D02D6DD4-0546-4025-8D5F-4FD6394AF901}"/>
          </ac:cxnSpMkLst>
        </pc:cxnChg>
        <pc:cxnChg chg="add mod">
          <ac:chgData name="Jared Ostmeyer" userId="14c2a26e-6770-4957-ba92-de760a629e02" providerId="ADAL" clId="{703B6D41-69EB-42C4-B646-E02E3204CA77}" dt="2019-11-14T01:07:53.945" v="1215" actId="1036"/>
          <ac:cxnSpMkLst>
            <pc:docMk/>
            <pc:sldMk cId="2400775455" sldId="256"/>
            <ac:cxnSpMk id="443" creationId="{9B23C9F9-AEE8-42D2-BF29-A431970ABE84}"/>
          </ac:cxnSpMkLst>
        </pc:cxnChg>
      </pc:sldChg>
    </pc:docChg>
  </pc:docChgLst>
  <pc:docChgLst>
    <pc:chgData name="Jared Ostmeyer" userId="14c2a26e-6770-4957-ba92-de760a629e02" providerId="ADAL" clId="{B9796A64-435A-434D-8E52-F181D450FA06}"/>
    <pc:docChg chg="undo redo custSel modSld">
      <pc:chgData name="Jared Ostmeyer" userId="14c2a26e-6770-4957-ba92-de760a629e02" providerId="ADAL" clId="{B9796A64-435A-434D-8E52-F181D450FA06}" dt="2019-11-13T21:45:12.894" v="3792" actId="1037"/>
      <pc:docMkLst>
        <pc:docMk/>
      </pc:docMkLst>
      <pc:sldChg chg="addSp delSp modSp">
        <pc:chgData name="Jared Ostmeyer" userId="14c2a26e-6770-4957-ba92-de760a629e02" providerId="ADAL" clId="{B9796A64-435A-434D-8E52-F181D450FA06}" dt="2019-11-13T21:45:12.894" v="3792" actId="1037"/>
        <pc:sldMkLst>
          <pc:docMk/>
          <pc:sldMk cId="2400775455" sldId="256"/>
        </pc:sldMkLst>
        <pc:spChg chg="add del mod">
          <ac:chgData name="Jared Ostmeyer" userId="14c2a26e-6770-4957-ba92-de760a629e02" providerId="ADAL" clId="{B9796A64-435A-434D-8E52-F181D450FA06}" dt="2019-11-13T18:43:29.558" v="219" actId="478"/>
          <ac:spMkLst>
            <pc:docMk/>
            <pc:sldMk cId="2400775455" sldId="256"/>
            <ac:spMk id="2" creationId="{45563102-0108-4DEF-80C0-76568A731884}"/>
          </ac:spMkLst>
        </pc:spChg>
        <pc:spChg chg="del">
          <ac:chgData name="Jared Ostmeyer" userId="14c2a26e-6770-4957-ba92-de760a629e02" providerId="ADAL" clId="{B9796A64-435A-434D-8E52-F181D450FA06}" dt="2019-11-13T18:31:46.077" v="0" actId="478"/>
          <ac:spMkLst>
            <pc:docMk/>
            <pc:sldMk cId="2400775455" sldId="256"/>
            <ac:spMk id="3" creationId="{DB90DD4F-F808-4A87-B772-93CB66F7EE66}"/>
          </ac:spMkLst>
        </pc:spChg>
        <pc:spChg chg="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4" creationId="{AA83D60D-9731-4234-AA64-FB8477C39551}"/>
          </ac:spMkLst>
        </pc:spChg>
        <pc:spChg chg="del">
          <ac:chgData name="Jared Ostmeyer" userId="14c2a26e-6770-4957-ba92-de760a629e02" providerId="ADAL" clId="{B9796A64-435A-434D-8E52-F181D450FA06}" dt="2019-11-13T18:31:47.721" v="1" actId="478"/>
          <ac:spMkLst>
            <pc:docMk/>
            <pc:sldMk cId="2400775455" sldId="256"/>
            <ac:spMk id="5" creationId="{62F5A37E-B080-42E9-84FB-973B937E6A62}"/>
          </ac:spMkLst>
        </pc:spChg>
        <pc:spChg chg="del">
          <ac:chgData name="Jared Ostmeyer" userId="14c2a26e-6770-4957-ba92-de760a629e02" providerId="ADAL" clId="{B9796A64-435A-434D-8E52-F181D450FA06}" dt="2019-11-13T18:31:48.570" v="2" actId="478"/>
          <ac:spMkLst>
            <pc:docMk/>
            <pc:sldMk cId="2400775455" sldId="256"/>
            <ac:spMk id="6" creationId="{1D6B1B4B-D6F0-4D55-B9E6-28B763B45A11}"/>
          </ac:spMkLst>
        </pc:spChg>
        <pc:spChg chg="add del mod">
          <ac:chgData name="Jared Ostmeyer" userId="14c2a26e-6770-4957-ba92-de760a629e02" providerId="ADAL" clId="{B9796A64-435A-434D-8E52-F181D450FA06}" dt="2019-11-13T18:39:43.604" v="175" actId="478"/>
          <ac:spMkLst>
            <pc:docMk/>
            <pc:sldMk cId="2400775455" sldId="256"/>
            <ac:spMk id="8" creationId="{0BEA518F-1E81-4FEB-A489-E52DE691DC7B}"/>
          </ac:spMkLst>
        </pc:spChg>
        <pc:spChg chg="add 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10" creationId="{E3C6A57D-8F8E-4F5B-9E9B-5C7252A3BEC4}"/>
          </ac:spMkLst>
        </pc:spChg>
        <pc:spChg chg="add 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11" creationId="{3E2ABB55-42F2-4A4C-8A09-82A2585537FF}"/>
          </ac:spMkLst>
        </pc:spChg>
        <pc:spChg chg="add del mod">
          <ac:chgData name="Jared Ostmeyer" userId="14c2a26e-6770-4957-ba92-de760a629e02" providerId="ADAL" clId="{B9796A64-435A-434D-8E52-F181D450FA06}" dt="2019-11-13T21:03:01.034" v="2828" actId="478"/>
          <ac:spMkLst>
            <pc:docMk/>
            <pc:sldMk cId="2400775455" sldId="256"/>
            <ac:spMk id="13" creationId="{26400A2E-F9C2-4435-ABC0-0BD859209DE0}"/>
          </ac:spMkLst>
        </pc:spChg>
        <pc:spChg chg="del mod">
          <ac:chgData name="Jared Ostmeyer" userId="14c2a26e-6770-4957-ba92-de760a629e02" providerId="ADAL" clId="{B9796A64-435A-434D-8E52-F181D450FA06}" dt="2019-11-13T19:24:21.053" v="1038" actId="478"/>
          <ac:spMkLst>
            <pc:docMk/>
            <pc:sldMk cId="2400775455" sldId="256"/>
            <ac:spMk id="18" creationId="{EE1CA957-334B-480E-AB89-DF2D701E845A}"/>
          </ac:spMkLst>
        </pc:spChg>
        <pc:spChg chg="del mod">
          <ac:chgData name="Jared Ostmeyer" userId="14c2a26e-6770-4957-ba92-de760a629e02" providerId="ADAL" clId="{B9796A64-435A-434D-8E52-F181D450FA06}" dt="2019-11-13T19:19:54.952" v="867" actId="478"/>
          <ac:spMkLst>
            <pc:docMk/>
            <pc:sldMk cId="2400775455" sldId="256"/>
            <ac:spMk id="20" creationId="{76A0F8D6-8FA3-4604-BB9B-18EC5109ADE2}"/>
          </ac:spMkLst>
        </pc:spChg>
        <pc:spChg chg="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22" creationId="{8155EB96-972C-4E10-B039-6FEAD5796C82}"/>
          </ac:spMkLst>
        </pc:spChg>
        <pc:spChg chg="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23" creationId="{70133A25-F6B1-4906-9AD3-6C7A62851268}"/>
          </ac:spMkLst>
        </pc:spChg>
        <pc:spChg chg="add del mod">
          <ac:chgData name="Jared Ostmeyer" userId="14c2a26e-6770-4957-ba92-de760a629e02" providerId="ADAL" clId="{B9796A64-435A-434D-8E52-F181D450FA06}" dt="2019-11-13T18:40:48.619" v="193" actId="478"/>
          <ac:spMkLst>
            <pc:docMk/>
            <pc:sldMk cId="2400775455" sldId="256"/>
            <ac:spMk id="26" creationId="{368D42C0-D50F-4D7A-86B2-313327406EE7}"/>
          </ac:spMkLst>
        </pc:spChg>
        <pc:spChg chg="add 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27" creationId="{C66609A7-04B2-4E43-A86A-70FBE3812753}"/>
          </ac:spMkLst>
        </pc:spChg>
        <pc:spChg chg="add 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28" creationId="{B976C341-30E5-478D-9B20-EA3645F260D4}"/>
          </ac:spMkLst>
        </pc:spChg>
        <pc:spChg chg="add del mod">
          <ac:chgData name="Jared Ostmeyer" userId="14c2a26e-6770-4957-ba92-de760a629e02" providerId="ADAL" clId="{B9796A64-435A-434D-8E52-F181D450FA06}" dt="2019-11-13T18:40:46.821" v="192" actId="478"/>
          <ac:spMkLst>
            <pc:docMk/>
            <pc:sldMk cId="2400775455" sldId="256"/>
            <ac:spMk id="29" creationId="{D069A42B-E056-4166-8407-3EED367ED3EB}"/>
          </ac:spMkLst>
        </pc:spChg>
        <pc:spChg chg="add 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30" creationId="{24DDD358-02F6-46B4-AFDB-2C0BC5F4EB0F}"/>
          </ac:spMkLst>
        </pc:spChg>
        <pc:spChg chg="add del mod">
          <ac:chgData name="Jared Ostmeyer" userId="14c2a26e-6770-4957-ba92-de760a629e02" providerId="ADAL" clId="{B9796A64-435A-434D-8E52-F181D450FA06}" dt="2019-11-13T20:01:05.877" v="1659" actId="478"/>
          <ac:spMkLst>
            <pc:docMk/>
            <pc:sldMk cId="2400775455" sldId="256"/>
            <ac:spMk id="34" creationId="{E0919617-FA66-4534-97EB-DA4900826FED}"/>
          </ac:spMkLst>
        </pc:spChg>
        <pc:spChg chg="add del mod">
          <ac:chgData name="Jared Ostmeyer" userId="14c2a26e-6770-4957-ba92-de760a629e02" providerId="ADAL" clId="{B9796A64-435A-434D-8E52-F181D450FA06}" dt="2019-11-13T18:53:58.323" v="376" actId="478"/>
          <ac:spMkLst>
            <pc:docMk/>
            <pc:sldMk cId="2400775455" sldId="256"/>
            <ac:spMk id="36" creationId="{DBE55DDF-7F9B-4A30-AE51-CA874F31EAF3}"/>
          </ac:spMkLst>
        </pc:spChg>
        <pc:spChg chg="add del mod">
          <ac:chgData name="Jared Ostmeyer" userId="14c2a26e-6770-4957-ba92-de760a629e02" providerId="ADAL" clId="{B9796A64-435A-434D-8E52-F181D450FA06}" dt="2019-11-13T19:02:15.636" v="482" actId="478"/>
          <ac:spMkLst>
            <pc:docMk/>
            <pc:sldMk cId="2400775455" sldId="256"/>
            <ac:spMk id="40" creationId="{1F89F9B2-9C1D-46F1-8EB8-DA251215361A}"/>
          </ac:spMkLst>
        </pc:spChg>
        <pc:spChg chg="add del mod">
          <ac:chgData name="Jared Ostmeyer" userId="14c2a26e-6770-4957-ba92-de760a629e02" providerId="ADAL" clId="{B9796A64-435A-434D-8E52-F181D450FA06}" dt="2019-11-13T19:02:15.636" v="482" actId="478"/>
          <ac:spMkLst>
            <pc:docMk/>
            <pc:sldMk cId="2400775455" sldId="256"/>
            <ac:spMk id="42" creationId="{4A8768F0-B012-4A1D-9E9C-0384F8E3BC4C}"/>
          </ac:spMkLst>
        </pc:spChg>
        <pc:spChg chg="add del mod">
          <ac:chgData name="Jared Ostmeyer" userId="14c2a26e-6770-4957-ba92-de760a629e02" providerId="ADAL" clId="{B9796A64-435A-434D-8E52-F181D450FA06}" dt="2019-11-13T19:02:15.636" v="482" actId="478"/>
          <ac:spMkLst>
            <pc:docMk/>
            <pc:sldMk cId="2400775455" sldId="256"/>
            <ac:spMk id="43" creationId="{02733BA7-AA07-44F2-AFC2-AAA3CC70E4EB}"/>
          </ac:spMkLst>
        </pc:spChg>
        <pc:spChg chg="add 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46" creationId="{1A344D9E-B517-4610-BC39-2EA80EADC01C}"/>
          </ac:spMkLst>
        </pc:spChg>
        <pc:spChg chg="add del">
          <ac:chgData name="Jared Ostmeyer" userId="14c2a26e-6770-4957-ba92-de760a629e02" providerId="ADAL" clId="{B9796A64-435A-434D-8E52-F181D450FA06}" dt="2019-11-13T19:24:32.025" v="1042"/>
          <ac:spMkLst>
            <pc:docMk/>
            <pc:sldMk cId="2400775455" sldId="256"/>
            <ac:spMk id="47" creationId="{2207CAAF-E06B-4032-8B4E-318CB2A00D67}"/>
          </ac:spMkLst>
        </pc:spChg>
        <pc:spChg chg="add 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51" creationId="{1275C21E-42C9-41E7-A657-0C0354537375}"/>
          </ac:spMkLst>
        </pc:spChg>
        <pc:spChg chg="add 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52" creationId="{55FB2C6E-5547-4559-B287-4308BE40611C}"/>
          </ac:spMkLst>
        </pc:spChg>
        <pc:spChg chg="add 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53" creationId="{4ECFDE95-D275-4855-8A8E-847369A790D8}"/>
          </ac:spMkLst>
        </pc:spChg>
        <pc:spChg chg="add 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54" creationId="{A323588E-81A2-430B-849F-43C2C1A42189}"/>
          </ac:spMkLst>
        </pc:spChg>
        <pc:spChg chg="add mod">
          <ac:chgData name="Jared Ostmeyer" userId="14c2a26e-6770-4957-ba92-de760a629e02" providerId="ADAL" clId="{B9796A64-435A-434D-8E52-F181D450FA06}" dt="2019-11-13T21:45:12.894" v="3792" actId="1037"/>
          <ac:spMkLst>
            <pc:docMk/>
            <pc:sldMk cId="2400775455" sldId="256"/>
            <ac:spMk id="55" creationId="{4B9E43DD-CD3C-4441-975C-6155CF8AFE35}"/>
          </ac:spMkLst>
        </pc:spChg>
        <pc:spChg chg="add 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56" creationId="{2FE24FC0-DEF6-4589-BBC7-4910B105013D}"/>
          </ac:spMkLst>
        </pc:spChg>
        <pc:spChg chg="add 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57" creationId="{4027BB58-231F-4C1C-9B17-9E60045BE4B7}"/>
          </ac:spMkLst>
        </pc:spChg>
        <pc:spChg chg="add 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58" creationId="{FF5E07D5-DE1B-4AA3-AE5C-F7DFF3ED7919}"/>
          </ac:spMkLst>
        </pc:spChg>
        <pc:spChg chg="add 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59" creationId="{84534562-894A-4782-92FB-89BE9F5A1D76}"/>
          </ac:spMkLst>
        </pc:spChg>
        <pc:spChg chg="add 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60" creationId="{25263B92-0BFE-40C5-A3F7-1CF4385DB31B}"/>
          </ac:spMkLst>
        </pc:spChg>
        <pc:spChg chg="add 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61" creationId="{919EE560-2A50-4A8B-9886-EC1CD52C930E}"/>
          </ac:spMkLst>
        </pc:spChg>
        <pc:spChg chg="add 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62" creationId="{2B779F4B-62E5-46F0-A110-1C6780151D5F}"/>
          </ac:spMkLst>
        </pc:spChg>
        <pc:spChg chg="add del mod">
          <ac:chgData name="Jared Ostmeyer" userId="14c2a26e-6770-4957-ba92-de760a629e02" providerId="ADAL" clId="{B9796A64-435A-434D-8E52-F181D450FA06}" dt="2019-11-13T20:16:38.264" v="1817" actId="478"/>
          <ac:spMkLst>
            <pc:docMk/>
            <pc:sldMk cId="2400775455" sldId="256"/>
            <ac:spMk id="63" creationId="{2A282657-866F-4058-9E83-45D1A14C8174}"/>
          </ac:spMkLst>
        </pc:spChg>
        <pc:spChg chg="add 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63" creationId="{760AFEDB-B930-45E2-97D3-80D7C67EEA13}"/>
          </ac:spMkLst>
        </pc:spChg>
        <pc:spChg chg="add del mod">
          <ac:chgData name="Jared Ostmeyer" userId="14c2a26e-6770-4957-ba92-de760a629e02" providerId="ADAL" clId="{B9796A64-435A-434D-8E52-F181D450FA06}" dt="2019-11-13T20:15:41.693" v="1797" actId="478"/>
          <ac:spMkLst>
            <pc:docMk/>
            <pc:sldMk cId="2400775455" sldId="256"/>
            <ac:spMk id="64" creationId="{AF63EB20-822A-4D79-8B19-8D54DAA95E7F}"/>
          </ac:spMkLst>
        </pc:spChg>
        <pc:spChg chg="add del mod">
          <ac:chgData name="Jared Ostmeyer" userId="14c2a26e-6770-4957-ba92-de760a629e02" providerId="ADAL" clId="{B9796A64-435A-434D-8E52-F181D450FA06}" dt="2019-11-13T20:15:41.693" v="1797" actId="478"/>
          <ac:spMkLst>
            <pc:docMk/>
            <pc:sldMk cId="2400775455" sldId="256"/>
            <ac:spMk id="65" creationId="{957EF1E9-288D-41A3-932A-1B2416D42E2A}"/>
          </ac:spMkLst>
        </pc:spChg>
        <pc:spChg chg="add del mod">
          <ac:chgData name="Jared Ostmeyer" userId="14c2a26e-6770-4957-ba92-de760a629e02" providerId="ADAL" clId="{B9796A64-435A-434D-8E52-F181D450FA06}" dt="2019-11-13T20:16:39.956" v="1818" actId="478"/>
          <ac:spMkLst>
            <pc:docMk/>
            <pc:sldMk cId="2400775455" sldId="256"/>
            <ac:spMk id="66" creationId="{8004E19B-E9BF-4220-B16B-C788B3CD7DDF}"/>
          </ac:spMkLst>
        </pc:spChg>
        <pc:spChg chg="add del mod">
          <ac:chgData name="Jared Ostmeyer" userId="14c2a26e-6770-4957-ba92-de760a629e02" providerId="ADAL" clId="{B9796A64-435A-434D-8E52-F181D450FA06}" dt="2019-11-13T20:16:41.716" v="1819" actId="478"/>
          <ac:spMkLst>
            <pc:docMk/>
            <pc:sldMk cId="2400775455" sldId="256"/>
            <ac:spMk id="67" creationId="{4D41F715-74EE-4FC6-B8DD-F7DE34D0210C}"/>
          </ac:spMkLst>
        </pc:spChg>
        <pc:spChg chg="add del mod">
          <ac:chgData name="Jared Ostmeyer" userId="14c2a26e-6770-4957-ba92-de760a629e02" providerId="ADAL" clId="{B9796A64-435A-434D-8E52-F181D450FA06}" dt="2019-11-13T21:34:43.286" v="2983" actId="478"/>
          <ac:spMkLst>
            <pc:docMk/>
            <pc:sldMk cId="2400775455" sldId="256"/>
            <ac:spMk id="68" creationId="{BD063877-D954-4A6D-9C07-B3161CD3F8C2}"/>
          </ac:spMkLst>
        </pc:spChg>
        <pc:spChg chg="add del mod">
          <ac:chgData name="Jared Ostmeyer" userId="14c2a26e-6770-4957-ba92-de760a629e02" providerId="ADAL" clId="{B9796A64-435A-434D-8E52-F181D450FA06}" dt="2019-11-13T21:34:43.286" v="2983" actId="478"/>
          <ac:spMkLst>
            <pc:docMk/>
            <pc:sldMk cId="2400775455" sldId="256"/>
            <ac:spMk id="69" creationId="{49AEE348-3798-4FF4-9836-27B31A882588}"/>
          </ac:spMkLst>
        </pc:spChg>
        <pc:spChg chg="add mod">
          <ac:chgData name="Jared Ostmeyer" userId="14c2a26e-6770-4957-ba92-de760a629e02" providerId="ADAL" clId="{B9796A64-435A-434D-8E52-F181D450FA06}" dt="2019-11-13T21:44:38.918" v="3789" actId="1035"/>
          <ac:spMkLst>
            <pc:docMk/>
            <pc:sldMk cId="2400775455" sldId="256"/>
            <ac:spMk id="77" creationId="{7C1140BF-624F-42A3-8AAC-83D05FB1A69F}"/>
          </ac:spMkLst>
        </pc:spChg>
        <pc:spChg chg="add mod">
          <ac:chgData name="Jared Ostmeyer" userId="14c2a26e-6770-4957-ba92-de760a629e02" providerId="ADAL" clId="{B9796A64-435A-434D-8E52-F181D450FA06}" dt="2019-11-13T20:59:52.820" v="2776" actId="164"/>
          <ac:spMkLst>
            <pc:docMk/>
            <pc:sldMk cId="2400775455" sldId="256"/>
            <ac:spMk id="83" creationId="{E7E9581E-5C63-41A0-8FC8-7E583FAB0DC0}"/>
          </ac:spMkLst>
        </pc:spChg>
        <pc:spChg chg="add mod">
          <ac:chgData name="Jared Ostmeyer" userId="14c2a26e-6770-4957-ba92-de760a629e02" providerId="ADAL" clId="{B9796A64-435A-434D-8E52-F181D450FA06}" dt="2019-11-13T20:59:52.820" v="2776" actId="164"/>
          <ac:spMkLst>
            <pc:docMk/>
            <pc:sldMk cId="2400775455" sldId="256"/>
            <ac:spMk id="85" creationId="{9C7DB4EA-4539-4C60-BA98-87DDF9E03F2B}"/>
          </ac:spMkLst>
        </pc:spChg>
        <pc:spChg chg="add mod">
          <ac:chgData name="Jared Ostmeyer" userId="14c2a26e-6770-4957-ba92-de760a629e02" providerId="ADAL" clId="{B9796A64-435A-434D-8E52-F181D450FA06}" dt="2019-11-13T21:44:38.918" v="3789" actId="1035"/>
          <ac:spMkLst>
            <pc:docMk/>
            <pc:sldMk cId="2400775455" sldId="256"/>
            <ac:spMk id="87" creationId="{477E4D3E-8398-4B42-94DC-BEADFF65F44F}"/>
          </ac:spMkLst>
        </pc:spChg>
        <pc:spChg chg="add mod">
          <ac:chgData name="Jared Ostmeyer" userId="14c2a26e-6770-4957-ba92-de760a629e02" providerId="ADAL" clId="{B9796A64-435A-434D-8E52-F181D450FA06}" dt="2019-11-13T21:44:38.918" v="3789" actId="1035"/>
          <ac:spMkLst>
            <pc:docMk/>
            <pc:sldMk cId="2400775455" sldId="256"/>
            <ac:spMk id="88" creationId="{6BCA565D-D397-473F-A373-6D57C7B8B90B}"/>
          </ac:spMkLst>
        </pc:spChg>
        <pc:spChg chg="add mod">
          <ac:chgData name="Jared Ostmeyer" userId="14c2a26e-6770-4957-ba92-de760a629e02" providerId="ADAL" clId="{B9796A64-435A-434D-8E52-F181D450FA06}" dt="2019-11-13T21:44:38.918" v="3789" actId="1035"/>
          <ac:spMkLst>
            <pc:docMk/>
            <pc:sldMk cId="2400775455" sldId="256"/>
            <ac:spMk id="89" creationId="{63A1CABA-743C-4BA0-960B-6D6DBC42D26D}"/>
          </ac:spMkLst>
        </pc:spChg>
        <pc:spChg chg="add mod">
          <ac:chgData name="Jared Ostmeyer" userId="14c2a26e-6770-4957-ba92-de760a629e02" providerId="ADAL" clId="{B9796A64-435A-434D-8E52-F181D450FA06}" dt="2019-11-13T21:44:38.918" v="3789" actId="1035"/>
          <ac:spMkLst>
            <pc:docMk/>
            <pc:sldMk cId="2400775455" sldId="256"/>
            <ac:spMk id="90" creationId="{1C846DDB-FBB6-4673-B8F9-D89B07164BEB}"/>
          </ac:spMkLst>
        </pc:spChg>
        <pc:spChg chg="add mod">
          <ac:chgData name="Jared Ostmeyer" userId="14c2a26e-6770-4957-ba92-de760a629e02" providerId="ADAL" clId="{B9796A64-435A-434D-8E52-F181D450FA06}" dt="2019-11-13T21:44:38.918" v="3789" actId="1035"/>
          <ac:spMkLst>
            <pc:docMk/>
            <pc:sldMk cId="2400775455" sldId="256"/>
            <ac:spMk id="93" creationId="{A08BF4B2-4327-47E1-ADE3-59BD50109D16}"/>
          </ac:spMkLst>
        </pc:spChg>
        <pc:spChg chg="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568" creationId="{F44D3BDC-9E43-409F-BCB5-AE6D2A011D62}"/>
          </ac:spMkLst>
        </pc:spChg>
        <pc:grpChg chg="add mod">
          <ac:chgData name="Jared Ostmeyer" userId="14c2a26e-6770-4957-ba92-de760a629e02" providerId="ADAL" clId="{B9796A64-435A-434D-8E52-F181D450FA06}" dt="2019-11-13T21:44:38.918" v="3789" actId="1035"/>
          <ac:grpSpMkLst>
            <pc:docMk/>
            <pc:sldMk cId="2400775455" sldId="256"/>
            <ac:grpSpMk id="92" creationId="{D1B4719C-10B2-4285-9127-31B0BFFB930C}"/>
          </ac:grpSpMkLst>
        </pc:grpChg>
        <pc:graphicFrameChg chg="del">
          <ac:chgData name="Jared Ostmeyer" userId="14c2a26e-6770-4957-ba92-de760a629e02" providerId="ADAL" clId="{B9796A64-435A-434D-8E52-F181D450FA06}" dt="2019-11-13T18:31:46.077" v="0" actId="478"/>
          <ac:graphicFrameMkLst>
            <pc:docMk/>
            <pc:sldMk cId="2400775455" sldId="256"/>
            <ac:graphicFrameMk id="7" creationId="{5ABF3AA5-50E7-4593-A250-55995E75EAAD}"/>
          </ac:graphicFrameMkLst>
        </pc:graphicFrameChg>
        <pc:graphicFrameChg chg="add del">
          <ac:chgData name="Jared Ostmeyer" userId="14c2a26e-6770-4957-ba92-de760a629e02" providerId="ADAL" clId="{B9796A64-435A-434D-8E52-F181D450FA06}" dt="2019-11-13T19:05:15.241" v="562"/>
          <ac:graphicFrameMkLst>
            <pc:docMk/>
            <pc:sldMk cId="2400775455" sldId="256"/>
            <ac:graphicFrameMk id="9" creationId="{A46BF19B-F7B8-4DF7-8551-A5BC0D85E8E9}"/>
          </ac:graphicFrameMkLst>
        </pc:graphicFrameChg>
        <pc:graphicFrameChg chg="add del mod">
          <ac:chgData name="Jared Ostmeyer" userId="14c2a26e-6770-4957-ba92-de760a629e02" providerId="ADAL" clId="{B9796A64-435A-434D-8E52-F181D450FA06}" dt="2019-11-13T19:28:05.941" v="1149"/>
          <ac:graphicFrameMkLst>
            <pc:docMk/>
            <pc:sldMk cId="2400775455" sldId="256"/>
            <ac:graphicFrameMk id="12" creationId="{5131B897-D814-4912-A2D0-1B3B9AF807DE}"/>
          </ac:graphicFrameMkLst>
        </pc:graphicFrameChg>
        <pc:graphicFrameChg chg="del">
          <ac:chgData name="Jared Ostmeyer" userId="14c2a26e-6770-4957-ba92-de760a629e02" providerId="ADAL" clId="{B9796A64-435A-434D-8E52-F181D450FA06}" dt="2019-11-13T18:31:46.077" v="0" actId="478"/>
          <ac:graphicFrameMkLst>
            <pc:docMk/>
            <pc:sldMk cId="2400775455" sldId="256"/>
            <ac:graphicFrameMk id="16" creationId="{81CE6698-4BAC-4259-ADAD-70C4F6C221B0}"/>
          </ac:graphicFrameMkLst>
        </pc:graphicFrameChg>
        <pc:graphicFrameChg chg="del mod modGraphic">
          <ac:chgData name="Jared Ostmeyer" userId="14c2a26e-6770-4957-ba92-de760a629e02" providerId="ADAL" clId="{B9796A64-435A-434D-8E52-F181D450FA06}" dt="2019-11-13T19:32:34.120" v="1256" actId="478"/>
          <ac:graphicFrameMkLst>
            <pc:docMk/>
            <pc:sldMk cId="2400775455" sldId="256"/>
            <ac:graphicFrameMk id="17" creationId="{04269690-124E-4F8B-871D-E53F83543193}"/>
          </ac:graphicFrameMkLst>
        </pc:graphicFrameChg>
        <pc:graphicFrameChg chg="del mod modGraphic">
          <ac:chgData name="Jared Ostmeyer" userId="14c2a26e-6770-4957-ba92-de760a629e02" providerId="ADAL" clId="{B9796A64-435A-434D-8E52-F181D450FA06}" dt="2019-11-13T19:19:09.638" v="861" actId="478"/>
          <ac:graphicFrameMkLst>
            <pc:docMk/>
            <pc:sldMk cId="2400775455" sldId="256"/>
            <ac:graphicFrameMk id="19" creationId="{467C1CE4-FB90-4FEB-BE60-608893B66941}"/>
          </ac:graphicFrameMkLst>
        </pc:graphicFrameChg>
        <pc:graphicFrameChg chg="add del mod modGraphic">
          <ac:chgData name="Jared Ostmeyer" userId="14c2a26e-6770-4957-ba92-de760a629e02" providerId="ADAL" clId="{B9796A64-435A-434D-8E52-F181D450FA06}" dt="2019-11-13T21:44:34.573" v="3780" actId="1036"/>
          <ac:graphicFrameMkLst>
            <pc:docMk/>
            <pc:sldMk cId="2400775455" sldId="256"/>
            <ac:graphicFrameMk id="21" creationId="{9D37B57C-6C21-458B-8916-B65D444CEC19}"/>
          </ac:graphicFrameMkLst>
        </pc:graphicFrameChg>
        <pc:graphicFrameChg chg="add del mod modGraphic">
          <ac:chgData name="Jared Ostmeyer" userId="14c2a26e-6770-4957-ba92-de760a629e02" providerId="ADAL" clId="{B9796A64-435A-434D-8E52-F181D450FA06}" dt="2019-11-13T18:35:09.368" v="87" actId="478"/>
          <ac:graphicFrameMkLst>
            <pc:docMk/>
            <pc:sldMk cId="2400775455" sldId="256"/>
            <ac:graphicFrameMk id="24" creationId="{CF197D61-4BA8-4756-BE59-A277D531F0AF}"/>
          </ac:graphicFrameMkLst>
        </pc:graphicFrameChg>
        <pc:graphicFrameChg chg="add mod modGraphic">
          <ac:chgData name="Jared Ostmeyer" userId="14c2a26e-6770-4957-ba92-de760a629e02" providerId="ADAL" clId="{B9796A64-435A-434D-8E52-F181D450FA06}" dt="2019-11-13T21:44:34.573" v="3780" actId="1036"/>
          <ac:graphicFrameMkLst>
            <pc:docMk/>
            <pc:sldMk cId="2400775455" sldId="256"/>
            <ac:graphicFrameMk id="25" creationId="{8BF5D9BA-8514-4BE9-A2B5-7DD2C9E374F8}"/>
          </ac:graphicFrameMkLst>
        </pc:graphicFrameChg>
        <pc:graphicFrameChg chg="add del mod">
          <ac:chgData name="Jared Ostmeyer" userId="14c2a26e-6770-4957-ba92-de760a629e02" providerId="ADAL" clId="{B9796A64-435A-434D-8E52-F181D450FA06}" dt="2019-11-13T18:41:12.925" v="197"/>
          <ac:graphicFrameMkLst>
            <pc:docMk/>
            <pc:sldMk cId="2400775455" sldId="256"/>
            <ac:graphicFrameMk id="31" creationId="{B5D0F2E3-4D62-4E1E-BE7C-965FE949F2DB}"/>
          </ac:graphicFrameMkLst>
        </pc:graphicFrameChg>
        <pc:graphicFrameChg chg="add del mod modGraphic">
          <ac:chgData name="Jared Ostmeyer" userId="14c2a26e-6770-4957-ba92-de760a629e02" providerId="ADAL" clId="{B9796A64-435A-434D-8E52-F181D450FA06}" dt="2019-11-13T21:03:01.034" v="2828" actId="478"/>
          <ac:graphicFrameMkLst>
            <pc:docMk/>
            <pc:sldMk cId="2400775455" sldId="256"/>
            <ac:graphicFrameMk id="32" creationId="{723E0210-B9D7-400C-8C96-B45A7612E977}"/>
          </ac:graphicFrameMkLst>
        </pc:graphicFrameChg>
        <pc:graphicFrameChg chg="add del mod">
          <ac:chgData name="Jared Ostmeyer" userId="14c2a26e-6770-4957-ba92-de760a629e02" providerId="ADAL" clId="{B9796A64-435A-434D-8E52-F181D450FA06}" dt="2019-11-13T18:49:27.057" v="326" actId="478"/>
          <ac:graphicFrameMkLst>
            <pc:docMk/>
            <pc:sldMk cId="2400775455" sldId="256"/>
            <ac:graphicFrameMk id="33" creationId="{50ED4E12-510A-4261-8F46-DA4614A8D695}"/>
          </ac:graphicFrameMkLst>
        </pc:graphicFrameChg>
        <pc:graphicFrameChg chg="add del mod modGraphic">
          <ac:chgData name="Jared Ostmeyer" userId="14c2a26e-6770-4957-ba92-de760a629e02" providerId="ADAL" clId="{B9796A64-435A-434D-8E52-F181D450FA06}" dt="2019-11-13T19:07:02.305" v="598" actId="478"/>
          <ac:graphicFrameMkLst>
            <pc:docMk/>
            <pc:sldMk cId="2400775455" sldId="256"/>
            <ac:graphicFrameMk id="35" creationId="{E7561397-6C9D-4565-B2C3-18844A8CC4B0}"/>
          </ac:graphicFrameMkLst>
        </pc:graphicFrameChg>
        <pc:graphicFrameChg chg="add del mod">
          <ac:chgData name="Jared Ostmeyer" userId="14c2a26e-6770-4957-ba92-de760a629e02" providerId="ADAL" clId="{B9796A64-435A-434D-8E52-F181D450FA06}" dt="2019-11-13T19:07:02.305" v="598" actId="478"/>
          <ac:graphicFrameMkLst>
            <pc:docMk/>
            <pc:sldMk cId="2400775455" sldId="256"/>
            <ac:graphicFrameMk id="37" creationId="{476D289B-C119-4631-8376-5E946E27CD96}"/>
          </ac:graphicFrameMkLst>
        </pc:graphicFrameChg>
        <pc:graphicFrameChg chg="add del mod modGraphic">
          <ac:chgData name="Jared Ostmeyer" userId="14c2a26e-6770-4957-ba92-de760a629e02" providerId="ADAL" clId="{B9796A64-435A-434D-8E52-F181D450FA06}" dt="2019-11-13T19:07:02.305" v="598" actId="478"/>
          <ac:graphicFrameMkLst>
            <pc:docMk/>
            <pc:sldMk cId="2400775455" sldId="256"/>
            <ac:graphicFrameMk id="38" creationId="{1EBF9CDB-47E3-4AE2-BA41-C584813A9FE0}"/>
          </ac:graphicFrameMkLst>
        </pc:graphicFrameChg>
        <pc:graphicFrameChg chg="add mod modGraphic">
          <ac:chgData name="Jared Ostmeyer" userId="14c2a26e-6770-4957-ba92-de760a629e02" providerId="ADAL" clId="{B9796A64-435A-434D-8E52-F181D450FA06}" dt="2019-11-13T21:44:34.573" v="3780" actId="1036"/>
          <ac:graphicFrameMkLst>
            <pc:docMk/>
            <pc:sldMk cId="2400775455" sldId="256"/>
            <ac:graphicFrameMk id="39" creationId="{2333EC44-8567-474E-8D9D-3E51F5AFFE65}"/>
          </ac:graphicFrameMkLst>
        </pc:graphicFrameChg>
        <pc:graphicFrameChg chg="add del mod modGraphic">
          <ac:chgData name="Jared Ostmeyer" userId="14c2a26e-6770-4957-ba92-de760a629e02" providerId="ADAL" clId="{B9796A64-435A-434D-8E52-F181D450FA06}" dt="2019-11-13T19:19:09.638" v="861" actId="478"/>
          <ac:graphicFrameMkLst>
            <pc:docMk/>
            <pc:sldMk cId="2400775455" sldId="256"/>
            <ac:graphicFrameMk id="41" creationId="{E7705B7D-DA68-48D5-9757-0B8F769B8365}"/>
          </ac:graphicFrameMkLst>
        </pc:graphicFrameChg>
        <pc:graphicFrameChg chg="add mod modGraphic">
          <ac:chgData name="Jared Ostmeyer" userId="14c2a26e-6770-4957-ba92-de760a629e02" providerId="ADAL" clId="{B9796A64-435A-434D-8E52-F181D450FA06}" dt="2019-11-13T21:44:34.573" v="3780" actId="1036"/>
          <ac:graphicFrameMkLst>
            <pc:docMk/>
            <pc:sldMk cId="2400775455" sldId="256"/>
            <ac:graphicFrameMk id="44" creationId="{DAFBF293-D947-4C81-AB7F-A2C6F26261E2}"/>
          </ac:graphicFrameMkLst>
        </pc:graphicFrameChg>
        <pc:graphicFrameChg chg="add mod modGraphic">
          <ac:chgData name="Jared Ostmeyer" userId="14c2a26e-6770-4957-ba92-de760a629e02" providerId="ADAL" clId="{B9796A64-435A-434D-8E52-F181D450FA06}" dt="2019-11-13T21:44:34.573" v="3780" actId="1036"/>
          <ac:graphicFrameMkLst>
            <pc:docMk/>
            <pc:sldMk cId="2400775455" sldId="256"/>
            <ac:graphicFrameMk id="45" creationId="{4E0B2B86-3A5F-431A-B37A-5EC2D324A171}"/>
          </ac:graphicFrameMkLst>
        </pc:graphicFrameChg>
        <pc:graphicFrameChg chg="add del mod">
          <ac:chgData name="Jared Ostmeyer" userId="14c2a26e-6770-4957-ba92-de760a629e02" providerId="ADAL" clId="{B9796A64-435A-434D-8E52-F181D450FA06}" dt="2019-11-13T19:58:55.856" v="1559" actId="478"/>
          <ac:graphicFrameMkLst>
            <pc:docMk/>
            <pc:sldMk cId="2400775455" sldId="256"/>
            <ac:graphicFrameMk id="48" creationId="{0D4D8FBB-95BD-404D-BEBD-3522C3D6D22C}"/>
          </ac:graphicFrameMkLst>
        </pc:graphicFrameChg>
        <pc:graphicFrameChg chg="add del mod modGraphic">
          <ac:chgData name="Jared Ostmeyer" userId="14c2a26e-6770-4957-ba92-de760a629e02" providerId="ADAL" clId="{B9796A64-435A-434D-8E52-F181D450FA06}" dt="2019-11-13T20:01:05.877" v="1659" actId="478"/>
          <ac:graphicFrameMkLst>
            <pc:docMk/>
            <pc:sldMk cId="2400775455" sldId="256"/>
            <ac:graphicFrameMk id="49" creationId="{A74B6A02-19BE-413D-B8E6-F6719276C8D3}"/>
          </ac:graphicFrameMkLst>
        </pc:graphicFrameChg>
        <pc:graphicFrameChg chg="add mod modGraphic">
          <ac:chgData name="Jared Ostmeyer" userId="14c2a26e-6770-4957-ba92-de760a629e02" providerId="ADAL" clId="{B9796A64-435A-434D-8E52-F181D450FA06}" dt="2019-11-13T21:44:34.573" v="3780" actId="1036"/>
          <ac:graphicFrameMkLst>
            <pc:docMk/>
            <pc:sldMk cId="2400775455" sldId="256"/>
            <ac:graphicFrameMk id="50" creationId="{7168A7B4-705E-488A-A228-4B0173A49487}"/>
          </ac:graphicFrameMkLst>
        </pc:graphicFrameChg>
        <pc:graphicFrameChg chg="add del">
          <ac:chgData name="Jared Ostmeyer" userId="14c2a26e-6770-4957-ba92-de760a629e02" providerId="ADAL" clId="{B9796A64-435A-434D-8E52-F181D450FA06}" dt="2019-11-13T19:54:07.901" v="1359"/>
          <ac:graphicFrameMkLst>
            <pc:docMk/>
            <pc:sldMk cId="2400775455" sldId="256"/>
            <ac:graphicFrameMk id="51" creationId="{58C0D5C9-BD41-4FBB-9A68-557480970B2C}"/>
          </ac:graphicFrameMkLst>
        </pc:graphicFrameChg>
        <pc:graphicFrameChg chg="add mod">
          <ac:chgData name="Jared Ostmeyer" userId="14c2a26e-6770-4957-ba92-de760a629e02" providerId="ADAL" clId="{B9796A64-435A-434D-8E52-F181D450FA06}" dt="2019-11-13T19:54:07.197" v="1358" actId="571"/>
          <ac:graphicFrameMkLst>
            <pc:docMk/>
            <pc:sldMk cId="2400775455" sldId="256"/>
            <ac:graphicFrameMk id="52" creationId="{04A93132-2FC7-4C06-BB7A-844C71895D22}"/>
          </ac:graphicFrameMkLst>
        </pc:graphicFrameChg>
        <pc:graphicFrameChg chg="add del mod">
          <ac:chgData name="Jared Ostmeyer" userId="14c2a26e-6770-4957-ba92-de760a629e02" providerId="ADAL" clId="{B9796A64-435A-434D-8E52-F181D450FA06}" dt="2019-11-13T20:01:05.877" v="1659" actId="478"/>
          <ac:graphicFrameMkLst>
            <pc:docMk/>
            <pc:sldMk cId="2400775455" sldId="256"/>
            <ac:graphicFrameMk id="53" creationId="{B1E544FF-6083-4199-95E2-94A455CF7B39}"/>
          </ac:graphicFrameMkLst>
        </pc:graphicFrameChg>
        <pc:graphicFrameChg chg="add del mod modGraphic">
          <ac:chgData name="Jared Ostmeyer" userId="14c2a26e-6770-4957-ba92-de760a629e02" providerId="ADAL" clId="{B9796A64-435A-434D-8E52-F181D450FA06}" dt="2019-11-13T20:10:26.443" v="1734" actId="478"/>
          <ac:graphicFrameMkLst>
            <pc:docMk/>
            <pc:sldMk cId="2400775455" sldId="256"/>
            <ac:graphicFrameMk id="62" creationId="{42EA85C1-EC77-4DB1-BFEF-50311E71E128}"/>
          </ac:graphicFrameMkLst>
        </pc:graphicFrameChg>
        <pc:graphicFrameChg chg="add mod">
          <ac:chgData name="Jared Ostmeyer" userId="14c2a26e-6770-4957-ba92-de760a629e02" providerId="ADAL" clId="{B9796A64-435A-434D-8E52-F181D450FA06}" dt="2019-11-13T21:44:38.918" v="3789" actId="1035"/>
          <ac:graphicFrameMkLst>
            <pc:docMk/>
            <pc:sldMk cId="2400775455" sldId="256"/>
            <ac:graphicFrameMk id="70" creationId="{EC6A28A3-430A-4A3A-BE99-0CD70C474ECA}"/>
          </ac:graphicFrameMkLst>
        </pc:graphicFrameChg>
        <pc:graphicFrameChg chg="add del">
          <ac:chgData name="Jared Ostmeyer" userId="14c2a26e-6770-4957-ba92-de760a629e02" providerId="ADAL" clId="{B9796A64-435A-434D-8E52-F181D450FA06}" dt="2019-11-13T20:42:29.490" v="2044"/>
          <ac:graphicFrameMkLst>
            <pc:docMk/>
            <pc:sldMk cId="2400775455" sldId="256"/>
            <ac:graphicFrameMk id="72" creationId="{E2744057-2EE5-4603-A4B3-93B95BB9743E}"/>
          </ac:graphicFrameMkLst>
        </pc:graphicFrameChg>
        <pc:graphicFrameChg chg="add mod modGraphic">
          <ac:chgData name="Jared Ostmeyer" userId="14c2a26e-6770-4957-ba92-de760a629e02" providerId="ADAL" clId="{B9796A64-435A-434D-8E52-F181D450FA06}" dt="2019-11-13T21:44:38.918" v="3789" actId="1035"/>
          <ac:graphicFrameMkLst>
            <pc:docMk/>
            <pc:sldMk cId="2400775455" sldId="256"/>
            <ac:graphicFrameMk id="76" creationId="{97B64953-654F-466F-B7BC-441B49773C28}"/>
          </ac:graphicFrameMkLst>
        </pc:graphicFrameChg>
        <pc:graphicFrameChg chg="add mod modGraphic">
          <ac:chgData name="Jared Ostmeyer" userId="14c2a26e-6770-4957-ba92-de760a629e02" providerId="ADAL" clId="{B9796A64-435A-434D-8E52-F181D450FA06}" dt="2019-11-13T21:44:38.918" v="3789" actId="1035"/>
          <ac:graphicFrameMkLst>
            <pc:docMk/>
            <pc:sldMk cId="2400775455" sldId="256"/>
            <ac:graphicFrameMk id="82" creationId="{6C68685F-9CCF-4FD9-A3ED-19C118499458}"/>
          </ac:graphicFrameMkLst>
        </pc:graphicFrameChg>
        <pc:cxnChg chg="add mod">
          <ac:chgData name="Jared Ostmeyer" userId="14c2a26e-6770-4957-ba92-de760a629e02" providerId="ADAL" clId="{B9796A64-435A-434D-8E52-F181D450FA06}" dt="2019-11-13T21:44:38.918" v="3789" actId="1035"/>
          <ac:cxnSpMkLst>
            <pc:docMk/>
            <pc:sldMk cId="2400775455" sldId="256"/>
            <ac:cxnSpMk id="15" creationId="{8400CBF8-8AF8-4377-A6FC-502497C4E075}"/>
          </ac:cxnSpMkLst>
        </pc:cxnChg>
        <pc:cxnChg chg="add mod">
          <ac:chgData name="Jared Ostmeyer" userId="14c2a26e-6770-4957-ba92-de760a629e02" providerId="ADAL" clId="{B9796A64-435A-434D-8E52-F181D450FA06}" dt="2019-11-13T21:44:38.918" v="3789" actId="1035"/>
          <ac:cxnSpMkLst>
            <pc:docMk/>
            <pc:sldMk cId="2400775455" sldId="256"/>
            <ac:cxnSpMk id="73" creationId="{22E5036C-1DD7-41AA-B165-8948EB15E5F6}"/>
          </ac:cxnSpMkLst>
        </pc:cxnChg>
        <pc:cxnChg chg="add mod">
          <ac:chgData name="Jared Ostmeyer" userId="14c2a26e-6770-4957-ba92-de760a629e02" providerId="ADAL" clId="{B9796A64-435A-434D-8E52-F181D450FA06}" dt="2019-11-13T21:44:38.918" v="3789" actId="1035"/>
          <ac:cxnSpMkLst>
            <pc:docMk/>
            <pc:sldMk cId="2400775455" sldId="256"/>
            <ac:cxnSpMk id="74" creationId="{D5EF068F-0F21-476A-AA44-317DFEABBCB7}"/>
          </ac:cxnSpMkLst>
        </pc:cxnChg>
        <pc:cxnChg chg="add mod">
          <ac:chgData name="Jared Ostmeyer" userId="14c2a26e-6770-4957-ba92-de760a629e02" providerId="ADAL" clId="{B9796A64-435A-434D-8E52-F181D450FA06}" dt="2019-11-13T21:44:38.918" v="3789" actId="1035"/>
          <ac:cxnSpMkLst>
            <pc:docMk/>
            <pc:sldMk cId="2400775455" sldId="256"/>
            <ac:cxnSpMk id="75" creationId="{5C3A32AE-AA58-4CAC-B87E-38D3DA7B55E8}"/>
          </ac:cxnSpMkLst>
        </pc:cxnChg>
        <pc:cxnChg chg="add mod">
          <ac:chgData name="Jared Ostmeyer" userId="14c2a26e-6770-4957-ba92-de760a629e02" providerId="ADAL" clId="{B9796A64-435A-434D-8E52-F181D450FA06}" dt="2019-11-13T21:44:38.918" v="3789" actId="1035"/>
          <ac:cxnSpMkLst>
            <pc:docMk/>
            <pc:sldMk cId="2400775455" sldId="256"/>
            <ac:cxnSpMk id="78" creationId="{FEE530D2-885A-4CD7-87ED-2E2FAD7CB53B}"/>
          </ac:cxnSpMkLst>
        </pc:cxnChg>
        <pc:cxnChg chg="add mod">
          <ac:chgData name="Jared Ostmeyer" userId="14c2a26e-6770-4957-ba92-de760a629e02" providerId="ADAL" clId="{B9796A64-435A-434D-8E52-F181D450FA06}" dt="2019-11-13T21:44:38.918" v="3789" actId="1035"/>
          <ac:cxnSpMkLst>
            <pc:docMk/>
            <pc:sldMk cId="2400775455" sldId="256"/>
            <ac:cxnSpMk id="79" creationId="{7CA456E3-84A7-4C2E-9AA3-2DEE8419BBD5}"/>
          </ac:cxnSpMkLst>
        </pc:cxnChg>
        <pc:cxnChg chg="add mod">
          <ac:chgData name="Jared Ostmeyer" userId="14c2a26e-6770-4957-ba92-de760a629e02" providerId="ADAL" clId="{B9796A64-435A-434D-8E52-F181D450FA06}" dt="2019-11-13T21:44:38.918" v="3789" actId="1035"/>
          <ac:cxnSpMkLst>
            <pc:docMk/>
            <pc:sldMk cId="2400775455" sldId="256"/>
            <ac:cxnSpMk id="80" creationId="{A3B8EE32-B693-4E05-83CC-C5CB6AF088FF}"/>
          </ac:cxnSpMkLst>
        </pc:cxnChg>
        <pc:cxnChg chg="add mod">
          <ac:chgData name="Jared Ostmeyer" userId="14c2a26e-6770-4957-ba92-de760a629e02" providerId="ADAL" clId="{B9796A64-435A-434D-8E52-F181D450FA06}" dt="2019-11-13T21:44:38.918" v="3789" actId="1035"/>
          <ac:cxnSpMkLst>
            <pc:docMk/>
            <pc:sldMk cId="2400775455" sldId="256"/>
            <ac:cxnSpMk id="81" creationId="{38B00354-0EBD-40E8-8BB7-0878E34A30E9}"/>
          </ac:cxnSpMkLst>
        </pc:cxnChg>
        <pc:cxnChg chg="add mod">
          <ac:chgData name="Jared Ostmeyer" userId="14c2a26e-6770-4957-ba92-de760a629e02" providerId="ADAL" clId="{B9796A64-435A-434D-8E52-F181D450FA06}" dt="2019-11-13T21:44:38.918" v="3789" actId="1035"/>
          <ac:cxnSpMkLst>
            <pc:docMk/>
            <pc:sldMk cId="2400775455" sldId="256"/>
            <ac:cxnSpMk id="84" creationId="{5B3118A6-3730-4E84-ADE4-0D67EC0B3E7D}"/>
          </ac:cxnSpMkLst>
        </pc:cxnChg>
        <pc:cxnChg chg="add mod">
          <ac:chgData name="Jared Ostmeyer" userId="14c2a26e-6770-4957-ba92-de760a629e02" providerId="ADAL" clId="{B9796A64-435A-434D-8E52-F181D450FA06}" dt="2019-11-13T21:44:38.918" v="3789" actId="1035"/>
          <ac:cxnSpMkLst>
            <pc:docMk/>
            <pc:sldMk cId="2400775455" sldId="256"/>
            <ac:cxnSpMk id="91" creationId="{36861F20-2075-4D6A-A2EC-8BE50649B1D3}"/>
          </ac:cxnSpMkLst>
        </pc:cxnChg>
        <pc:cxnChg chg="add del mod">
          <ac:chgData name="Jared Ostmeyer" userId="14c2a26e-6770-4957-ba92-de760a629e02" providerId="ADAL" clId="{B9796A64-435A-434D-8E52-F181D450FA06}" dt="2019-11-13T21:01:49.915" v="2827" actId="478"/>
          <ac:cxnSpMkLst>
            <pc:docMk/>
            <pc:sldMk cId="2400775455" sldId="256"/>
            <ac:cxnSpMk id="95" creationId="{258D4686-0A42-41FF-B65F-7A404CAF94F8}"/>
          </ac:cxnSpMkLst>
        </pc:cxnChg>
      </pc:sldChg>
    </pc:docChg>
  </pc:docChgLst>
  <pc:docChgLst>
    <pc:chgData name="Jared Ostmeyer" userId="14c2a26e-6770-4957-ba92-de760a629e02" providerId="ADAL" clId="{AEA2A818-E453-452C-85F1-759F3E14CAC5}"/>
    <pc:docChg chg="undo custSel modSld">
      <pc:chgData name="Jared Ostmeyer" userId="14c2a26e-6770-4957-ba92-de760a629e02" providerId="ADAL" clId="{AEA2A818-E453-452C-85F1-759F3E14CAC5}" dt="2019-10-15T18:14:33.505" v="1154" actId="478"/>
      <pc:docMkLst>
        <pc:docMk/>
      </pc:docMkLst>
      <pc:sldChg chg="addSp delSp modSp delAnim modAnim">
        <pc:chgData name="Jared Ostmeyer" userId="14c2a26e-6770-4957-ba92-de760a629e02" providerId="ADAL" clId="{AEA2A818-E453-452C-85F1-759F3E14CAC5}" dt="2019-10-15T18:14:33.505" v="1154" actId="478"/>
        <pc:sldMkLst>
          <pc:docMk/>
          <pc:sldMk cId="2400775455" sldId="256"/>
        </pc:sldMkLst>
        <pc:spChg chg="add mod topLvl">
          <ac:chgData name="Jared Ostmeyer" userId="14c2a26e-6770-4957-ba92-de760a629e02" providerId="ADAL" clId="{AEA2A818-E453-452C-85F1-759F3E14CAC5}" dt="2019-10-14T20:26:36.128" v="285" actId="164"/>
          <ac:spMkLst>
            <pc:docMk/>
            <pc:sldMk cId="2400775455" sldId="256"/>
            <ac:spMk id="2" creationId="{63F7D750-341B-49D1-8D6C-D0642AD89197}"/>
          </ac:spMkLst>
        </pc:spChg>
        <pc:spChg chg="add mod">
          <ac:chgData name="Jared Ostmeyer" userId="14c2a26e-6770-4957-ba92-de760a629e02" providerId="ADAL" clId="{AEA2A818-E453-452C-85F1-759F3E14CAC5}" dt="2019-10-14T22:24:06.742" v="901" actId="14100"/>
          <ac:spMkLst>
            <pc:docMk/>
            <pc:sldMk cId="2400775455" sldId="256"/>
            <ac:spMk id="3" creationId="{648748AD-E6E8-42CD-B19B-2417E818C139}"/>
          </ac:spMkLst>
        </pc:spChg>
        <pc:spChg chg="add del mod">
          <ac:chgData name="Jared Ostmeyer" userId="14c2a26e-6770-4957-ba92-de760a629e02" providerId="ADAL" clId="{AEA2A818-E453-452C-85F1-759F3E14CAC5}" dt="2019-10-14T22:02:46.691" v="792" actId="478"/>
          <ac:spMkLst>
            <pc:docMk/>
            <pc:sldMk cId="2400775455" sldId="256"/>
            <ac:spMk id="4" creationId="{8033C22C-2116-4F4C-956B-2CF36FB3CCAA}"/>
          </ac:spMkLst>
        </pc:spChg>
        <pc:spChg chg="add del">
          <ac:chgData name="Jared Ostmeyer" userId="14c2a26e-6770-4957-ba92-de760a629e02" providerId="ADAL" clId="{AEA2A818-E453-452C-85F1-759F3E14CAC5}" dt="2019-10-14T22:02:41.621" v="789"/>
          <ac:spMkLst>
            <pc:docMk/>
            <pc:sldMk cId="2400775455" sldId="256"/>
            <ac:spMk id="5" creationId="{985411F8-685F-433C-B5A9-12254E128BC4}"/>
          </ac:spMkLst>
        </pc:spChg>
        <pc:spChg chg="add del">
          <ac:chgData name="Jared Ostmeyer" userId="14c2a26e-6770-4957-ba92-de760a629e02" providerId="ADAL" clId="{AEA2A818-E453-452C-85F1-759F3E14CAC5}" dt="2019-10-14T22:03:24.170" v="799"/>
          <ac:spMkLst>
            <pc:docMk/>
            <pc:sldMk cId="2400775455" sldId="256"/>
            <ac:spMk id="6" creationId="{ED835E6B-062A-4659-91BC-07BDA81B22DE}"/>
          </ac:spMkLst>
        </pc:spChg>
        <pc:spChg chg="add del mod">
          <ac:chgData name="Jared Ostmeyer" userId="14c2a26e-6770-4957-ba92-de760a629e02" providerId="ADAL" clId="{AEA2A818-E453-452C-85F1-759F3E14CAC5}" dt="2019-10-15T18:14:33.505" v="1154" actId="478"/>
          <ac:spMkLst>
            <pc:docMk/>
            <pc:sldMk cId="2400775455" sldId="256"/>
            <ac:spMk id="7" creationId="{FB6C7875-1C4A-41AD-8B47-39FB007073EC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11" creationId="{17C90473-0899-4C88-8FBB-8E9616A19401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21" creationId="{6FA06D40-AE58-4CE9-80A2-B4B44221C944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54" creationId="{B27B84BA-5CA2-4309-86EA-E3643A8EF423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56" creationId="{FF33EEFE-5ED5-445E-9C5E-DBC1E6B364BC}"/>
          </ac:spMkLst>
        </pc:spChg>
        <pc:spChg chg="add del mod">
          <ac:chgData name="Jared Ostmeyer" userId="14c2a26e-6770-4957-ba92-de760a629e02" providerId="ADAL" clId="{AEA2A818-E453-452C-85F1-759F3E14CAC5}" dt="2019-10-14T20:18:02.804" v="4"/>
          <ac:spMkLst>
            <pc:docMk/>
            <pc:sldMk cId="2400775455" sldId="256"/>
            <ac:spMk id="61" creationId="{DC8876E2-0322-4C74-8E73-0A90C4DDE0C1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80" creationId="{5E941DCE-9020-42A2-A47A-95873D395C1C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82" creationId="{87A8DD86-21AB-4F56-82B1-E689AA943F49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83" creationId="{D2104537-4D81-4905-9913-565967B2C783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89" creationId="{75205D22-6D4A-4E72-9F42-7A42FDF5B87B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91" creationId="{3FD4CCC9-AB2F-48BE-88C7-534DCBFB4092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92" creationId="{89861EEE-2C80-4CF3-8D93-199172B17EF1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93" creationId="{EB95E4EF-644A-4FDF-BD5B-A997D4542E41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94" creationId="{79E78716-0046-4C03-91E2-B48A204DBE1D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95" creationId="{B5A61261-4768-47EE-A9BB-C92F211D69D1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96" creationId="{C3416A00-A59B-4D04-988E-F167B1439E98}"/>
          </ac:spMkLst>
        </pc:spChg>
        <pc:spChg chg="add del mod">
          <ac:chgData name="Jared Ostmeyer" userId="14c2a26e-6770-4957-ba92-de760a629e02" providerId="ADAL" clId="{AEA2A818-E453-452C-85F1-759F3E14CAC5}" dt="2019-10-14T20:19:37.332" v="104" actId="478"/>
          <ac:spMkLst>
            <pc:docMk/>
            <pc:sldMk cId="2400775455" sldId="256"/>
            <ac:spMk id="117" creationId="{25DF9875-09EC-47C4-848D-B8D46F8FF25B}"/>
          </ac:spMkLst>
        </pc:spChg>
        <pc:spChg chg="add mod">
          <ac:chgData name="Jared Ostmeyer" userId="14c2a26e-6770-4957-ba92-de760a629e02" providerId="ADAL" clId="{AEA2A818-E453-452C-85F1-759F3E14CAC5}" dt="2019-10-14T21:42:59.942" v="688" actId="20577"/>
          <ac:spMkLst>
            <pc:docMk/>
            <pc:sldMk cId="2400775455" sldId="256"/>
            <ac:spMk id="118" creationId="{6E01DE44-9CAE-4E14-B6DE-A1021D22C887}"/>
          </ac:spMkLst>
        </pc:spChg>
        <pc:spChg chg="add mod">
          <ac:chgData name="Jared Ostmeyer" userId="14c2a26e-6770-4957-ba92-de760a629e02" providerId="ADAL" clId="{AEA2A818-E453-452C-85F1-759F3E14CAC5}" dt="2019-10-15T18:13:09.403" v="1061" actId="1076"/>
          <ac:spMkLst>
            <pc:docMk/>
            <pc:sldMk cId="2400775455" sldId="256"/>
            <ac:spMk id="119" creationId="{1AD98F88-35DA-4C33-897F-57B051CDBA64}"/>
          </ac:spMkLst>
        </pc:spChg>
        <pc:spChg chg="add mod">
          <ac:chgData name="Jared Ostmeyer" userId="14c2a26e-6770-4957-ba92-de760a629e02" providerId="ADAL" clId="{AEA2A818-E453-452C-85F1-759F3E14CAC5}" dt="2019-10-14T20:19:32.463" v="102" actId="1076"/>
          <ac:spMkLst>
            <pc:docMk/>
            <pc:sldMk cId="2400775455" sldId="256"/>
            <ac:spMk id="120" creationId="{7069BEB8-E25F-4938-9E59-95808F0FA470}"/>
          </ac:spMkLst>
        </pc:spChg>
        <pc:spChg chg="mod">
          <ac:chgData name="Jared Ostmeyer" userId="14c2a26e-6770-4957-ba92-de760a629e02" providerId="ADAL" clId="{AEA2A818-E453-452C-85F1-759F3E14CAC5}" dt="2019-10-14T21:22:03.973" v="329" actId="1037"/>
          <ac:spMkLst>
            <pc:docMk/>
            <pc:sldMk cId="2400775455" sldId="256"/>
            <ac:spMk id="147" creationId="{BEE90AB5-D20A-42B4-93F7-DA5CFC839012}"/>
          </ac:spMkLst>
        </pc:spChg>
        <pc:spChg chg="add del mod">
          <ac:chgData name="Jared Ostmeyer" userId="14c2a26e-6770-4957-ba92-de760a629e02" providerId="ADAL" clId="{AEA2A818-E453-452C-85F1-759F3E14CAC5}" dt="2019-10-14T21:44:00.716" v="736"/>
          <ac:spMkLst>
            <pc:docMk/>
            <pc:sldMk cId="2400775455" sldId="256"/>
            <ac:spMk id="158" creationId="{1B734452-4870-4673-8915-222483830098}"/>
          </ac:spMkLst>
        </pc:spChg>
        <pc:spChg chg="mod">
          <ac:chgData name="Jared Ostmeyer" userId="14c2a26e-6770-4957-ba92-de760a629e02" providerId="ADAL" clId="{AEA2A818-E453-452C-85F1-759F3E14CAC5}" dt="2019-10-14T21:19:04.668" v="303" actId="14100"/>
          <ac:spMkLst>
            <pc:docMk/>
            <pc:sldMk cId="2400775455" sldId="256"/>
            <ac:spMk id="162" creationId="{551EBD41-15AD-491C-9ACA-B6F1D977280C}"/>
          </ac:spMkLst>
        </pc:spChg>
        <pc:spChg chg="add mod topLvl">
          <ac:chgData name="Jared Ostmeyer" userId="14c2a26e-6770-4957-ba92-de760a629e02" providerId="ADAL" clId="{AEA2A818-E453-452C-85F1-759F3E14CAC5}" dt="2019-10-14T20:26:36.128" v="285" actId="164"/>
          <ac:spMkLst>
            <pc:docMk/>
            <pc:sldMk cId="2400775455" sldId="256"/>
            <ac:spMk id="163" creationId="{2BA98E29-327C-4D2B-A094-30351F9D3653}"/>
          </ac:spMkLst>
        </pc:spChg>
        <pc:spChg chg="add mod topLvl">
          <ac:chgData name="Jared Ostmeyer" userId="14c2a26e-6770-4957-ba92-de760a629e02" providerId="ADAL" clId="{AEA2A818-E453-452C-85F1-759F3E14CAC5}" dt="2019-10-14T20:26:36.128" v="285" actId="164"/>
          <ac:spMkLst>
            <pc:docMk/>
            <pc:sldMk cId="2400775455" sldId="256"/>
            <ac:spMk id="164" creationId="{668BDF6C-BAE6-44BC-86A7-823AFFA01529}"/>
          </ac:spMkLst>
        </pc:spChg>
        <pc:spChg chg="add del mod">
          <ac:chgData name="Jared Ostmeyer" userId="14c2a26e-6770-4957-ba92-de760a629e02" providerId="ADAL" clId="{AEA2A818-E453-452C-85F1-759F3E14CAC5}" dt="2019-10-14T20:21:18.654" v="147"/>
          <ac:spMkLst>
            <pc:docMk/>
            <pc:sldMk cId="2400775455" sldId="256"/>
            <ac:spMk id="165" creationId="{9AFB8ACA-405F-4844-B00E-34340C77A658}"/>
          </ac:spMkLst>
        </pc:spChg>
        <pc:spChg chg="add mod topLvl">
          <ac:chgData name="Jared Ostmeyer" userId="14c2a26e-6770-4957-ba92-de760a629e02" providerId="ADAL" clId="{AEA2A818-E453-452C-85F1-759F3E14CAC5}" dt="2019-10-14T20:26:36.128" v="285" actId="164"/>
          <ac:spMkLst>
            <pc:docMk/>
            <pc:sldMk cId="2400775455" sldId="256"/>
            <ac:spMk id="166" creationId="{F21A72FE-F21F-4A1C-A906-EE083AD85969}"/>
          </ac:spMkLst>
        </pc:spChg>
        <pc:spChg chg="add mod topLvl">
          <ac:chgData name="Jared Ostmeyer" userId="14c2a26e-6770-4957-ba92-de760a629e02" providerId="ADAL" clId="{AEA2A818-E453-452C-85F1-759F3E14CAC5}" dt="2019-10-14T20:26:04.175" v="272" actId="1037"/>
          <ac:spMkLst>
            <pc:docMk/>
            <pc:sldMk cId="2400775455" sldId="256"/>
            <ac:spMk id="167" creationId="{48CFA23C-6EEA-48D4-8148-7CDA75BCFD6D}"/>
          </ac:spMkLst>
        </pc:spChg>
        <pc:spChg chg="add mod topLvl">
          <ac:chgData name="Jared Ostmeyer" userId="14c2a26e-6770-4957-ba92-de760a629e02" providerId="ADAL" clId="{AEA2A818-E453-452C-85F1-759F3E14CAC5}" dt="2019-10-14T20:25:55.496" v="268" actId="164"/>
          <ac:spMkLst>
            <pc:docMk/>
            <pc:sldMk cId="2400775455" sldId="256"/>
            <ac:spMk id="168" creationId="{26BB0052-48DE-41BB-AABA-087950CFB852}"/>
          </ac:spMkLst>
        </pc:spChg>
        <pc:spChg chg="add mod">
          <ac:chgData name="Jared Ostmeyer" userId="14c2a26e-6770-4957-ba92-de760a629e02" providerId="ADAL" clId="{AEA2A818-E453-452C-85F1-759F3E14CAC5}" dt="2019-10-14T22:24:06.742" v="901" actId="14100"/>
          <ac:spMkLst>
            <pc:docMk/>
            <pc:sldMk cId="2400775455" sldId="256"/>
            <ac:spMk id="175" creationId="{F2F45176-F11F-422D-812D-4AB78E16066C}"/>
          </ac:spMkLst>
        </pc:spChg>
        <pc:spChg chg="add mod">
          <ac:chgData name="Jared Ostmeyer" userId="14c2a26e-6770-4957-ba92-de760a629e02" providerId="ADAL" clId="{AEA2A818-E453-452C-85F1-759F3E14CAC5}" dt="2019-10-14T22:00:19.135" v="758"/>
          <ac:spMkLst>
            <pc:docMk/>
            <pc:sldMk cId="2400775455" sldId="256"/>
            <ac:spMk id="176" creationId="{7A6B17F3-E7F0-4783-AB0A-071A0699B636}"/>
          </ac:spMkLst>
        </pc:spChg>
        <pc:spChg chg="add mod">
          <ac:chgData name="Jared Ostmeyer" userId="14c2a26e-6770-4957-ba92-de760a629e02" providerId="ADAL" clId="{AEA2A818-E453-452C-85F1-759F3E14CAC5}" dt="2019-10-14T22:01:10.839" v="765"/>
          <ac:spMkLst>
            <pc:docMk/>
            <pc:sldMk cId="2400775455" sldId="256"/>
            <ac:spMk id="177" creationId="{2E8834C0-571C-4EF0-A371-5D21CE4FE833}"/>
          </ac:spMkLst>
        </pc:spChg>
        <pc:spChg chg="add del mod">
          <ac:chgData name="Jared Ostmeyer" userId="14c2a26e-6770-4957-ba92-de760a629e02" providerId="ADAL" clId="{AEA2A818-E453-452C-85F1-759F3E14CAC5}" dt="2019-10-14T22:24:06.742" v="901" actId="14100"/>
          <ac:spMkLst>
            <pc:docMk/>
            <pc:sldMk cId="2400775455" sldId="256"/>
            <ac:spMk id="179" creationId="{7A982EC9-3EBF-4AEC-9694-16141D3CB5D8}"/>
          </ac:spMkLst>
        </pc:spChg>
        <pc:spChg chg="add del mod">
          <ac:chgData name="Jared Ostmeyer" userId="14c2a26e-6770-4957-ba92-de760a629e02" providerId="ADAL" clId="{AEA2A818-E453-452C-85F1-759F3E14CAC5}" dt="2019-10-14T22:02:28.973" v="787"/>
          <ac:spMkLst>
            <pc:docMk/>
            <pc:sldMk cId="2400775455" sldId="256"/>
            <ac:spMk id="180" creationId="{DE2D3F07-DCD2-434E-98FF-D32ADA373EEF}"/>
          </ac:spMkLst>
        </pc:spChg>
        <pc:spChg chg="add mod">
          <ac:chgData name="Jared Ostmeyer" userId="14c2a26e-6770-4957-ba92-de760a629e02" providerId="ADAL" clId="{AEA2A818-E453-452C-85F1-759F3E14CAC5}" dt="2019-10-14T22:24:06.742" v="901" actId="14100"/>
          <ac:spMkLst>
            <pc:docMk/>
            <pc:sldMk cId="2400775455" sldId="256"/>
            <ac:spMk id="182" creationId="{50CC718B-0733-4C35-9C0C-50EFB5A400FD}"/>
          </ac:spMkLst>
        </pc:spChg>
        <pc:spChg chg="add del mod">
          <ac:chgData name="Jared Ostmeyer" userId="14c2a26e-6770-4957-ba92-de760a629e02" providerId="ADAL" clId="{AEA2A818-E453-452C-85F1-759F3E14CAC5}" dt="2019-10-14T22:02:59.628" v="795" actId="478"/>
          <ac:spMkLst>
            <pc:docMk/>
            <pc:sldMk cId="2400775455" sldId="256"/>
            <ac:spMk id="183" creationId="{9565D4D2-7AEB-4F3C-B7EB-077C0DD9D18B}"/>
          </ac:spMkLst>
        </pc:spChg>
        <pc:spChg chg="add mod">
          <ac:chgData name="Jared Ostmeyer" userId="14c2a26e-6770-4957-ba92-de760a629e02" providerId="ADAL" clId="{AEA2A818-E453-452C-85F1-759F3E14CAC5}" dt="2019-10-14T22:03:03.826" v="797" actId="1076"/>
          <ac:spMkLst>
            <pc:docMk/>
            <pc:sldMk cId="2400775455" sldId="256"/>
            <ac:spMk id="184" creationId="{7E398A2C-EAD9-4273-9DBA-405F802BC1DC}"/>
          </ac:spMkLst>
        </pc:spChg>
        <pc:spChg chg="add mod">
          <ac:chgData name="Jared Ostmeyer" userId="14c2a26e-6770-4957-ba92-de760a629e02" providerId="ADAL" clId="{AEA2A818-E453-452C-85F1-759F3E14CAC5}" dt="2019-10-14T22:24:06.742" v="901" actId="14100"/>
          <ac:spMkLst>
            <pc:docMk/>
            <pc:sldMk cId="2400775455" sldId="256"/>
            <ac:spMk id="186" creationId="{1615419B-5F17-4B5A-9EF0-BB5B36DB3829}"/>
          </ac:spMkLst>
        </pc:spChg>
        <pc:spChg chg="add del mod">
          <ac:chgData name="Jared Ostmeyer" userId="14c2a26e-6770-4957-ba92-de760a629e02" providerId="ADAL" clId="{AEA2A818-E453-452C-85F1-759F3E14CAC5}" dt="2019-10-14T22:15:37.300" v="803" actId="478"/>
          <ac:spMkLst>
            <pc:docMk/>
            <pc:sldMk cId="2400775455" sldId="256"/>
            <ac:spMk id="187" creationId="{E9EE25CD-00CE-4A5F-97C0-CDAA10BCE923}"/>
          </ac:spMkLst>
        </pc:spChg>
        <pc:spChg chg="add mod">
          <ac:chgData name="Jared Ostmeyer" userId="14c2a26e-6770-4957-ba92-de760a629e02" providerId="ADAL" clId="{AEA2A818-E453-452C-85F1-759F3E14CAC5}" dt="2019-10-14T22:15:39.782" v="805" actId="1076"/>
          <ac:spMkLst>
            <pc:docMk/>
            <pc:sldMk cId="2400775455" sldId="256"/>
            <ac:spMk id="188" creationId="{E90C83AE-D286-44EA-AB2B-3D51C54B2CD0}"/>
          </ac:spMkLst>
        </pc:spChg>
        <pc:spChg chg="add mod">
          <ac:chgData name="Jared Ostmeyer" userId="14c2a26e-6770-4957-ba92-de760a629e02" providerId="ADAL" clId="{AEA2A818-E453-452C-85F1-759F3E14CAC5}" dt="2019-10-14T22:24:06.742" v="901" actId="14100"/>
          <ac:spMkLst>
            <pc:docMk/>
            <pc:sldMk cId="2400775455" sldId="256"/>
            <ac:spMk id="189" creationId="{EBABDCD5-FA60-4BA3-9965-7845395929D2}"/>
          </ac:spMkLst>
        </pc:spChg>
        <pc:spChg chg="add mod">
          <ac:chgData name="Jared Ostmeyer" userId="14c2a26e-6770-4957-ba92-de760a629e02" providerId="ADAL" clId="{AEA2A818-E453-452C-85F1-759F3E14CAC5}" dt="2019-10-14T22:16:16.695" v="809"/>
          <ac:spMkLst>
            <pc:docMk/>
            <pc:sldMk cId="2400775455" sldId="256"/>
            <ac:spMk id="190" creationId="{7A6453D1-6ABE-4EDF-BFD6-CDE7C3819157}"/>
          </ac:spMkLst>
        </pc:spChg>
        <pc:spChg chg="add mod">
          <ac:chgData name="Jared Ostmeyer" userId="14c2a26e-6770-4957-ba92-de760a629e02" providerId="ADAL" clId="{AEA2A818-E453-452C-85F1-759F3E14CAC5}" dt="2019-10-14T22:24:06.742" v="901" actId="14100"/>
          <ac:spMkLst>
            <pc:docMk/>
            <pc:sldMk cId="2400775455" sldId="256"/>
            <ac:spMk id="191" creationId="{083F1B45-E470-4DCF-9F24-6A6628C22B27}"/>
          </ac:spMkLst>
        </pc:spChg>
        <pc:spChg chg="add mod">
          <ac:chgData name="Jared Ostmeyer" userId="14c2a26e-6770-4957-ba92-de760a629e02" providerId="ADAL" clId="{AEA2A818-E453-452C-85F1-759F3E14CAC5}" dt="2019-10-14T22:16:53.786" v="813"/>
          <ac:spMkLst>
            <pc:docMk/>
            <pc:sldMk cId="2400775455" sldId="256"/>
            <ac:spMk id="192" creationId="{CBF75429-B3E1-4B83-BC16-1400E23BA3CC}"/>
          </ac:spMkLst>
        </pc:spChg>
        <pc:spChg chg="add mod">
          <ac:chgData name="Jared Ostmeyer" userId="14c2a26e-6770-4957-ba92-de760a629e02" providerId="ADAL" clId="{AEA2A818-E453-452C-85F1-759F3E14CAC5}" dt="2019-10-14T22:24:06.742" v="901" actId="14100"/>
          <ac:spMkLst>
            <pc:docMk/>
            <pc:sldMk cId="2400775455" sldId="256"/>
            <ac:spMk id="193" creationId="{3F21710D-9A24-488B-8D46-65BDBA54EF9B}"/>
          </ac:spMkLst>
        </pc:spChg>
        <pc:spChg chg="add mod">
          <ac:chgData name="Jared Ostmeyer" userId="14c2a26e-6770-4957-ba92-de760a629e02" providerId="ADAL" clId="{AEA2A818-E453-452C-85F1-759F3E14CAC5}" dt="2019-10-14T22:19:02.355" v="817"/>
          <ac:spMkLst>
            <pc:docMk/>
            <pc:sldMk cId="2400775455" sldId="256"/>
            <ac:spMk id="194" creationId="{0B68AF12-503A-403E-8172-E39454D551DB}"/>
          </ac:spMkLst>
        </pc:spChg>
        <pc:spChg chg="add mod">
          <ac:chgData name="Jared Ostmeyer" userId="14c2a26e-6770-4957-ba92-de760a629e02" providerId="ADAL" clId="{AEA2A818-E453-452C-85F1-759F3E14CAC5}" dt="2019-10-14T22:24:06.742" v="901" actId="14100"/>
          <ac:spMkLst>
            <pc:docMk/>
            <pc:sldMk cId="2400775455" sldId="256"/>
            <ac:spMk id="195" creationId="{247932E8-EE1C-473A-985E-7D8355A97E49}"/>
          </ac:spMkLst>
        </pc:spChg>
        <pc:spChg chg="add mod">
          <ac:chgData name="Jared Ostmeyer" userId="14c2a26e-6770-4957-ba92-de760a629e02" providerId="ADAL" clId="{AEA2A818-E453-452C-85F1-759F3E14CAC5}" dt="2019-10-14T22:19:40.420" v="821"/>
          <ac:spMkLst>
            <pc:docMk/>
            <pc:sldMk cId="2400775455" sldId="256"/>
            <ac:spMk id="196" creationId="{8ED89B6C-BE63-42A9-8D30-C7190C558B8B}"/>
          </ac:spMkLst>
        </pc:spChg>
        <pc:spChg chg="add mod">
          <ac:chgData name="Jared Ostmeyer" userId="14c2a26e-6770-4957-ba92-de760a629e02" providerId="ADAL" clId="{AEA2A818-E453-452C-85F1-759F3E14CAC5}" dt="2019-10-14T20:25:52.665" v="267" actId="164"/>
          <ac:spMkLst>
            <pc:docMk/>
            <pc:sldMk cId="2400775455" sldId="256"/>
            <ac:spMk id="197" creationId="{E1E6DB9B-288E-4FE9-92C8-71B3A12818E0}"/>
          </ac:spMkLst>
        </pc:spChg>
        <pc:spChg chg="add mod">
          <ac:chgData name="Jared Ostmeyer" userId="14c2a26e-6770-4957-ba92-de760a629e02" providerId="ADAL" clId="{AEA2A818-E453-452C-85F1-759F3E14CAC5}" dt="2019-10-14T20:25:52.665" v="267" actId="164"/>
          <ac:spMkLst>
            <pc:docMk/>
            <pc:sldMk cId="2400775455" sldId="256"/>
            <ac:spMk id="198" creationId="{3E374C7C-40D7-4F22-B1E2-C3A5B14A4B43}"/>
          </ac:spMkLst>
        </pc:spChg>
        <pc:spChg chg="add del">
          <ac:chgData name="Jared Ostmeyer" userId="14c2a26e-6770-4957-ba92-de760a629e02" providerId="ADAL" clId="{AEA2A818-E453-452C-85F1-759F3E14CAC5}" dt="2019-10-14T20:26:30.227" v="284"/>
          <ac:spMkLst>
            <pc:docMk/>
            <pc:sldMk cId="2400775455" sldId="256"/>
            <ac:spMk id="199" creationId="{2672402B-2EE7-4FD9-8306-184787701026}"/>
          </ac:spMkLst>
        </pc:spChg>
        <pc:spChg chg="add del mod">
          <ac:chgData name="Jared Ostmeyer" userId="14c2a26e-6770-4957-ba92-de760a629e02" providerId="ADAL" clId="{AEA2A818-E453-452C-85F1-759F3E14CAC5}" dt="2019-10-15T18:14:33.505" v="1154" actId="478"/>
          <ac:spMkLst>
            <pc:docMk/>
            <pc:sldMk cId="2400775455" sldId="256"/>
            <ac:spMk id="199" creationId="{A21F4678-D5B3-472D-9193-7BCEA7BC7397}"/>
          </ac:spMkLst>
        </pc:spChg>
        <pc:spChg chg="add del">
          <ac:chgData name="Jared Ostmeyer" userId="14c2a26e-6770-4957-ba92-de760a629e02" providerId="ADAL" clId="{AEA2A818-E453-452C-85F1-759F3E14CAC5}" dt="2019-10-14T20:26:30.227" v="284"/>
          <ac:spMkLst>
            <pc:docMk/>
            <pc:sldMk cId="2400775455" sldId="256"/>
            <ac:spMk id="200" creationId="{2A970D54-4777-440A-94E0-A1B3ADA3FD24}"/>
          </ac:spMkLst>
        </pc:spChg>
        <pc:spChg chg="add del mod">
          <ac:chgData name="Jared Ostmeyer" userId="14c2a26e-6770-4957-ba92-de760a629e02" providerId="ADAL" clId="{AEA2A818-E453-452C-85F1-759F3E14CAC5}" dt="2019-10-15T18:14:33.505" v="1154" actId="478"/>
          <ac:spMkLst>
            <pc:docMk/>
            <pc:sldMk cId="2400775455" sldId="256"/>
            <ac:spMk id="200" creationId="{C23A6F2F-767D-4664-8C1E-D2989FD2C05D}"/>
          </ac:spMkLst>
        </pc:spChg>
        <pc:spChg chg="add del mod">
          <ac:chgData name="Jared Ostmeyer" userId="14c2a26e-6770-4957-ba92-de760a629e02" providerId="ADAL" clId="{AEA2A818-E453-452C-85F1-759F3E14CAC5}" dt="2019-10-15T18:14:33.505" v="1154" actId="478"/>
          <ac:spMkLst>
            <pc:docMk/>
            <pc:sldMk cId="2400775455" sldId="256"/>
            <ac:spMk id="201" creationId="{209BE2CA-CC99-4CFC-BD55-0915A20D3F3C}"/>
          </ac:spMkLst>
        </pc:spChg>
        <pc:spChg chg="add del">
          <ac:chgData name="Jared Ostmeyer" userId="14c2a26e-6770-4957-ba92-de760a629e02" providerId="ADAL" clId="{AEA2A818-E453-452C-85F1-759F3E14CAC5}" dt="2019-10-14T20:26:30.227" v="284"/>
          <ac:spMkLst>
            <pc:docMk/>
            <pc:sldMk cId="2400775455" sldId="256"/>
            <ac:spMk id="201" creationId="{5777E776-E047-4FF6-B242-01E26483AA00}"/>
          </ac:spMkLst>
        </pc:spChg>
        <pc:spChg chg="add del mod">
          <ac:chgData name="Jared Ostmeyer" userId="14c2a26e-6770-4957-ba92-de760a629e02" providerId="ADAL" clId="{AEA2A818-E453-452C-85F1-759F3E14CAC5}" dt="2019-10-15T18:14:33.505" v="1154" actId="478"/>
          <ac:spMkLst>
            <pc:docMk/>
            <pc:sldMk cId="2400775455" sldId="256"/>
            <ac:spMk id="202" creationId="{2D5680B1-CDD7-4DC6-B74A-1672EE869D3C}"/>
          </ac:spMkLst>
        </pc:spChg>
        <pc:spChg chg="add del">
          <ac:chgData name="Jared Ostmeyer" userId="14c2a26e-6770-4957-ba92-de760a629e02" providerId="ADAL" clId="{AEA2A818-E453-452C-85F1-759F3E14CAC5}" dt="2019-10-14T20:26:30.227" v="284"/>
          <ac:spMkLst>
            <pc:docMk/>
            <pc:sldMk cId="2400775455" sldId="256"/>
            <ac:spMk id="202" creationId="{BD84FE99-30EF-4E42-AA31-21E623C543FB}"/>
          </ac:spMkLst>
        </pc:spChg>
        <pc:spChg chg="add mod">
          <ac:chgData name="Jared Ostmeyer" userId="14c2a26e-6770-4957-ba92-de760a629e02" providerId="ADAL" clId="{AEA2A818-E453-452C-85F1-759F3E14CAC5}" dt="2019-10-14T22:27:25.938" v="981" actId="20577"/>
          <ac:spMkLst>
            <pc:docMk/>
            <pc:sldMk cId="2400775455" sldId="256"/>
            <ac:spMk id="203" creationId="{52EB08BC-BE1A-4AF8-82D1-3F639776D776}"/>
          </ac:spMkLst>
        </pc:spChg>
        <pc:spChg chg="add mod">
          <ac:chgData name="Jared Ostmeyer" userId="14c2a26e-6770-4957-ba92-de760a629e02" providerId="ADAL" clId="{AEA2A818-E453-452C-85F1-759F3E14CAC5}" dt="2019-10-14T22:24:15.985" v="915" actId="1037"/>
          <ac:spMkLst>
            <pc:docMk/>
            <pc:sldMk cId="2400775455" sldId="256"/>
            <ac:spMk id="204" creationId="{C662704E-73FD-4599-A583-D05010CB9ACE}"/>
          </ac:spMkLst>
        </pc:spChg>
        <pc:spChg chg="add del mod">
          <ac:chgData name="Jared Ostmeyer" userId="14c2a26e-6770-4957-ba92-de760a629e02" providerId="ADAL" clId="{AEA2A818-E453-452C-85F1-759F3E14CAC5}" dt="2019-10-14T22:23:53.151" v="894"/>
          <ac:spMkLst>
            <pc:docMk/>
            <pc:sldMk cId="2400775455" sldId="256"/>
            <ac:spMk id="205" creationId="{36910B6E-DC21-4982-A581-C8747D9167C1}"/>
          </ac:spMkLst>
        </pc:spChg>
        <pc:spChg chg="add mod">
          <ac:chgData name="Jared Ostmeyer" userId="14c2a26e-6770-4957-ba92-de760a629e02" providerId="ADAL" clId="{AEA2A818-E453-452C-85F1-759F3E14CAC5}" dt="2019-10-14T22:24:23.481" v="917" actId="1076"/>
          <ac:spMkLst>
            <pc:docMk/>
            <pc:sldMk cId="2400775455" sldId="256"/>
            <ac:spMk id="206" creationId="{05BC42C9-3332-4DFC-A084-BD6C68F04725}"/>
          </ac:spMkLst>
        </pc:spChg>
        <pc:spChg chg="add mod">
          <ac:chgData name="Jared Ostmeyer" userId="14c2a26e-6770-4957-ba92-de760a629e02" providerId="ADAL" clId="{AEA2A818-E453-452C-85F1-759F3E14CAC5}" dt="2019-10-14T22:27:29.512" v="985" actId="20577"/>
          <ac:spMkLst>
            <pc:docMk/>
            <pc:sldMk cId="2400775455" sldId="256"/>
            <ac:spMk id="207" creationId="{00BAC836-A4AC-4525-A632-4DB000ADC76F}"/>
          </ac:spMkLst>
        </pc:spChg>
        <pc:spChg chg="add del mod">
          <ac:chgData name="Jared Ostmeyer" userId="14c2a26e-6770-4957-ba92-de760a629e02" providerId="ADAL" clId="{AEA2A818-E453-452C-85F1-759F3E14CAC5}" dt="2019-10-14T22:25:32.551" v="937"/>
          <ac:spMkLst>
            <pc:docMk/>
            <pc:sldMk cId="2400775455" sldId="256"/>
            <ac:spMk id="208" creationId="{31AC892C-824F-4DB0-B3A8-CF47A24B4976}"/>
          </ac:spMkLst>
        </pc:spChg>
        <pc:spChg chg="add mod">
          <ac:chgData name="Jared Ostmeyer" userId="14c2a26e-6770-4957-ba92-de760a629e02" providerId="ADAL" clId="{AEA2A818-E453-452C-85F1-759F3E14CAC5}" dt="2019-10-14T22:25:41.545" v="941" actId="1076"/>
          <ac:spMkLst>
            <pc:docMk/>
            <pc:sldMk cId="2400775455" sldId="256"/>
            <ac:spMk id="242" creationId="{AF44FED6-0F02-4D87-8F51-E18279DB58F4}"/>
          </ac:spMkLst>
        </pc:spChg>
        <pc:spChg chg="add mod">
          <ac:chgData name="Jared Ostmeyer" userId="14c2a26e-6770-4957-ba92-de760a629e02" providerId="ADAL" clId="{AEA2A818-E453-452C-85F1-759F3E14CAC5}" dt="2019-10-14T22:27:35.353" v="989" actId="20577"/>
          <ac:spMkLst>
            <pc:docMk/>
            <pc:sldMk cId="2400775455" sldId="256"/>
            <ac:spMk id="243" creationId="{5A7C62A1-7513-435A-B8E9-A66D04A35B41}"/>
          </ac:spMkLst>
        </pc:spChg>
        <pc:spChg chg="add mod">
          <ac:chgData name="Jared Ostmeyer" userId="14c2a26e-6770-4957-ba92-de760a629e02" providerId="ADAL" clId="{AEA2A818-E453-452C-85F1-759F3E14CAC5}" dt="2019-10-14T22:26:32.281" v="960" actId="1076"/>
          <ac:spMkLst>
            <pc:docMk/>
            <pc:sldMk cId="2400775455" sldId="256"/>
            <ac:spMk id="244" creationId="{B3A7A99D-4676-4287-8CED-0FC41F7B3CE7}"/>
          </ac:spMkLst>
        </pc:spChg>
        <pc:spChg chg="add mod">
          <ac:chgData name="Jared Ostmeyer" userId="14c2a26e-6770-4957-ba92-de760a629e02" providerId="ADAL" clId="{AEA2A818-E453-452C-85F1-759F3E14CAC5}" dt="2019-10-14T22:26:37.153" v="963"/>
          <ac:spMkLst>
            <pc:docMk/>
            <pc:sldMk cId="2400775455" sldId="256"/>
            <ac:spMk id="245" creationId="{F921DD18-FE07-4F4B-9A3A-1ED5D70D971E}"/>
          </ac:spMkLst>
        </pc:spChg>
        <pc:spChg chg="add mod">
          <ac:chgData name="Jared Ostmeyer" userId="14c2a26e-6770-4957-ba92-de760a629e02" providerId="ADAL" clId="{AEA2A818-E453-452C-85F1-759F3E14CAC5}" dt="2019-10-14T22:26:49.817" v="967" actId="1076"/>
          <ac:spMkLst>
            <pc:docMk/>
            <pc:sldMk cId="2400775455" sldId="256"/>
            <ac:spMk id="246" creationId="{4CBAF026-AB30-4904-9CA7-D4B55EA995E5}"/>
          </ac:spMkLst>
        </pc:spChg>
        <pc:spChg chg="add mod">
          <ac:chgData name="Jared Ostmeyer" userId="14c2a26e-6770-4957-ba92-de760a629e02" providerId="ADAL" clId="{AEA2A818-E453-452C-85F1-759F3E14CAC5}" dt="2019-10-14T22:27:38.937" v="993" actId="20577"/>
          <ac:spMkLst>
            <pc:docMk/>
            <pc:sldMk cId="2400775455" sldId="256"/>
            <ac:spMk id="247" creationId="{C09867D8-CB45-406B-B96A-E9BBEB96819E}"/>
          </ac:spMkLst>
        </pc:spChg>
        <pc:spChg chg="add mod">
          <ac:chgData name="Jared Ostmeyer" userId="14c2a26e-6770-4957-ba92-de760a629e02" providerId="ADAL" clId="{AEA2A818-E453-452C-85F1-759F3E14CAC5}" dt="2019-10-14T22:27:13.018" v="974" actId="1076"/>
          <ac:spMkLst>
            <pc:docMk/>
            <pc:sldMk cId="2400775455" sldId="256"/>
            <ac:spMk id="248" creationId="{C929FD1D-B449-481C-A11A-C4E5CEF769B5}"/>
          </ac:spMkLst>
        </pc:spChg>
        <pc:spChg chg="add mod">
          <ac:chgData name="Jared Ostmeyer" userId="14c2a26e-6770-4957-ba92-de760a629e02" providerId="ADAL" clId="{AEA2A818-E453-452C-85F1-759F3E14CAC5}" dt="2019-10-14T22:27:44.770" v="997" actId="20577"/>
          <ac:spMkLst>
            <pc:docMk/>
            <pc:sldMk cId="2400775455" sldId="256"/>
            <ac:spMk id="249" creationId="{D8094A74-DB29-4F95-AEAD-6B47C8570056}"/>
          </ac:spMkLst>
        </pc:spChg>
        <pc:spChg chg="add mod">
          <ac:chgData name="Jared Ostmeyer" userId="14c2a26e-6770-4957-ba92-de760a629e02" providerId="ADAL" clId="{AEA2A818-E453-452C-85F1-759F3E14CAC5}" dt="2019-10-15T18:12:23.136" v="1002" actId="20577"/>
          <ac:spMkLst>
            <pc:docMk/>
            <pc:sldMk cId="2400775455" sldId="256"/>
            <ac:spMk id="250" creationId="{1E389A38-F448-4D57-85AB-F399DADF4A96}"/>
          </ac:spMkLst>
        </pc:spChg>
        <pc:spChg chg="add mod">
          <ac:chgData name="Jared Ostmeyer" userId="14c2a26e-6770-4957-ba92-de760a629e02" providerId="ADAL" clId="{AEA2A818-E453-452C-85F1-759F3E14CAC5}" dt="2019-10-15T18:12:30.185" v="1012" actId="113"/>
          <ac:spMkLst>
            <pc:docMk/>
            <pc:sldMk cId="2400775455" sldId="256"/>
            <ac:spMk id="251" creationId="{FF3B2E86-A544-408D-9CA4-C2D075137C08}"/>
          </ac:spMkLst>
        </pc:spChg>
        <pc:spChg chg="add mod">
          <ac:chgData name="Jared Ostmeyer" userId="14c2a26e-6770-4957-ba92-de760a629e02" providerId="ADAL" clId="{AEA2A818-E453-452C-85F1-759F3E14CAC5}" dt="2019-10-15T18:12:44.547" v="1038" actId="1076"/>
          <ac:spMkLst>
            <pc:docMk/>
            <pc:sldMk cId="2400775455" sldId="256"/>
            <ac:spMk id="252" creationId="{1E8447C1-81E3-4B9C-9B65-609D91D43B59}"/>
          </ac:spMkLst>
        </pc:spChg>
        <pc:spChg chg="add mod">
          <ac:chgData name="Jared Ostmeyer" userId="14c2a26e-6770-4957-ba92-de760a629e02" providerId="ADAL" clId="{AEA2A818-E453-452C-85F1-759F3E14CAC5}" dt="2019-10-15T18:12:50.105" v="1047" actId="20577"/>
          <ac:spMkLst>
            <pc:docMk/>
            <pc:sldMk cId="2400775455" sldId="256"/>
            <ac:spMk id="253" creationId="{499FA5AC-48E6-44BE-8A4A-F7FF793EAE04}"/>
          </ac:spMkLst>
        </pc:spChg>
        <pc:spChg chg="add mod">
          <ac:chgData name="Jared Ostmeyer" userId="14c2a26e-6770-4957-ba92-de760a629e02" providerId="ADAL" clId="{AEA2A818-E453-452C-85F1-759F3E14CAC5}" dt="2019-10-15T18:13:19.660" v="1078" actId="20577"/>
          <ac:spMkLst>
            <pc:docMk/>
            <pc:sldMk cId="2400775455" sldId="256"/>
            <ac:spMk id="254" creationId="{A509FA29-6522-436D-9A79-14495761C441}"/>
          </ac:spMkLst>
        </pc:spChg>
        <pc:spChg chg="add mod">
          <ac:chgData name="Jared Ostmeyer" userId="14c2a26e-6770-4957-ba92-de760a629e02" providerId="ADAL" clId="{AEA2A818-E453-452C-85F1-759F3E14CAC5}" dt="2019-10-15T18:13:40.947" v="1093" actId="1076"/>
          <ac:spMkLst>
            <pc:docMk/>
            <pc:sldMk cId="2400775455" sldId="256"/>
            <ac:spMk id="255" creationId="{52080CFE-DAC2-4743-8AA6-150A89945AC9}"/>
          </ac:spMkLst>
        </pc:spChg>
        <pc:spChg chg="add mod">
          <ac:chgData name="Jared Ostmeyer" userId="14c2a26e-6770-4957-ba92-de760a629e02" providerId="ADAL" clId="{AEA2A818-E453-452C-85F1-759F3E14CAC5}" dt="2019-10-15T18:14:16.081" v="1152" actId="20577"/>
          <ac:spMkLst>
            <pc:docMk/>
            <pc:sldMk cId="2400775455" sldId="256"/>
            <ac:spMk id="256" creationId="{8086BAF4-E3A0-428F-927E-0CEBCC31A57C}"/>
          </ac:spMkLst>
        </pc:spChg>
        <pc:spChg chg="add mod">
          <ac:chgData name="Jared Ostmeyer" userId="14c2a26e-6770-4957-ba92-de760a629e02" providerId="ADAL" clId="{AEA2A818-E453-452C-85F1-759F3E14CAC5}" dt="2019-10-15T18:14:10.667" v="1145" actId="20577"/>
          <ac:spMkLst>
            <pc:docMk/>
            <pc:sldMk cId="2400775455" sldId="256"/>
            <ac:spMk id="257" creationId="{A31CCA1B-975B-4DD2-9320-7A05FAB7F285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276" creationId="{D0B9C3D8-ABD4-4550-BA06-8EFAE4402F59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298" creationId="{56F8A670-F8B7-433C-AA0F-4D770F525E3B}"/>
          </ac:spMkLst>
        </pc:spChg>
        <pc:spChg chg="mod">
          <ac:chgData name="Jared Ostmeyer" userId="14c2a26e-6770-4957-ba92-de760a629e02" providerId="ADAL" clId="{AEA2A818-E453-452C-85F1-759F3E14CAC5}" dt="2019-10-14T22:01:21.672" v="767" actId="1076"/>
          <ac:spMkLst>
            <pc:docMk/>
            <pc:sldMk cId="2400775455" sldId="256"/>
            <ac:spMk id="311" creationId="{B92D3871-56DA-424D-80E8-47066EBBF02F}"/>
          </ac:spMkLst>
        </pc:spChg>
        <pc:spChg chg="mod">
          <ac:chgData name="Jared Ostmeyer" userId="14c2a26e-6770-4957-ba92-de760a629e02" providerId="ADAL" clId="{AEA2A818-E453-452C-85F1-759F3E14CAC5}" dt="2019-10-14T21:30:25.536" v="541" actId="207"/>
          <ac:spMkLst>
            <pc:docMk/>
            <pc:sldMk cId="2400775455" sldId="256"/>
            <ac:spMk id="319" creationId="{1B0B30AB-40AF-4BA2-B18C-4EB39E6D0F3B}"/>
          </ac:spMkLst>
        </pc:spChg>
        <pc:spChg chg="mod">
          <ac:chgData name="Jared Ostmeyer" userId="14c2a26e-6770-4957-ba92-de760a629e02" providerId="ADAL" clId="{AEA2A818-E453-452C-85F1-759F3E14CAC5}" dt="2019-10-14T21:24:01.447" v="375" actId="1035"/>
          <ac:spMkLst>
            <pc:docMk/>
            <pc:sldMk cId="2400775455" sldId="256"/>
            <ac:spMk id="329" creationId="{25D0A4CD-C7CE-4671-B87F-F2DE8FDBF1C0}"/>
          </ac:spMkLst>
        </pc:spChg>
        <pc:spChg chg="mod">
          <ac:chgData name="Jared Ostmeyer" userId="14c2a26e-6770-4957-ba92-de760a629e02" providerId="ADAL" clId="{AEA2A818-E453-452C-85F1-759F3E14CAC5}" dt="2019-10-14T21:30:32.335" v="542" actId="208"/>
          <ac:spMkLst>
            <pc:docMk/>
            <pc:sldMk cId="2400775455" sldId="256"/>
            <ac:spMk id="335" creationId="{A52CDD0E-1A98-486F-AC4F-0A7BEB86D91B}"/>
          </ac:spMkLst>
        </pc:spChg>
        <pc:spChg chg="mod">
          <ac:chgData name="Jared Ostmeyer" userId="14c2a26e-6770-4957-ba92-de760a629e02" providerId="ADAL" clId="{AEA2A818-E453-452C-85F1-759F3E14CAC5}" dt="2019-10-14T21:29:36.632" v="530" actId="207"/>
          <ac:spMkLst>
            <pc:docMk/>
            <pc:sldMk cId="2400775455" sldId="256"/>
            <ac:spMk id="347" creationId="{8EA3A863-D932-4245-B944-593B86A6F642}"/>
          </ac:spMkLst>
        </pc:spChg>
        <pc:spChg chg="mod">
          <ac:chgData name="Jared Ostmeyer" userId="14c2a26e-6770-4957-ba92-de760a629e02" providerId="ADAL" clId="{AEA2A818-E453-452C-85F1-759F3E14CAC5}" dt="2019-10-14T21:30:11.968" v="537" actId="208"/>
          <ac:spMkLst>
            <pc:docMk/>
            <pc:sldMk cId="2400775455" sldId="256"/>
            <ac:spMk id="353" creationId="{935CEFDF-CEA1-4F25-88CB-001F14D43B6B}"/>
          </ac:spMkLst>
        </pc:spChg>
        <pc:spChg chg="mod">
          <ac:chgData name="Jared Ostmeyer" userId="14c2a26e-6770-4957-ba92-de760a629e02" providerId="ADAL" clId="{AEA2A818-E453-452C-85F1-759F3E14CAC5}" dt="2019-10-14T21:29:28.008" v="528" actId="207"/>
          <ac:spMkLst>
            <pc:docMk/>
            <pc:sldMk cId="2400775455" sldId="256"/>
            <ac:spMk id="358" creationId="{F75294AA-C698-4D7B-994E-DB3E73D17657}"/>
          </ac:spMkLst>
        </pc:spChg>
        <pc:spChg chg="mod">
          <ac:chgData name="Jared Ostmeyer" userId="14c2a26e-6770-4957-ba92-de760a629e02" providerId="ADAL" clId="{AEA2A818-E453-452C-85F1-759F3E14CAC5}" dt="2019-10-14T21:29:46.423" v="532" actId="207"/>
          <ac:spMkLst>
            <pc:docMk/>
            <pc:sldMk cId="2400775455" sldId="256"/>
            <ac:spMk id="370" creationId="{74619A0B-70BC-460B-8CE0-B33C2A3176D9}"/>
          </ac:spMkLst>
        </pc:spChg>
        <pc:spChg chg="add mod">
          <ac:chgData name="Jared Ostmeyer" userId="14c2a26e-6770-4957-ba92-de760a629e02" providerId="ADAL" clId="{AEA2A818-E453-452C-85F1-759F3E14CAC5}" dt="2019-10-14T21:35:59.810" v="623" actId="164"/>
          <ac:spMkLst>
            <pc:docMk/>
            <pc:sldMk cId="2400775455" sldId="256"/>
            <ac:spMk id="389" creationId="{22CC6589-088B-4D55-9120-08266093FA5A}"/>
          </ac:spMkLst>
        </pc:spChg>
        <pc:spChg chg="add del mod">
          <ac:chgData name="Jared Ostmeyer" userId="14c2a26e-6770-4957-ba92-de760a629e02" providerId="ADAL" clId="{AEA2A818-E453-452C-85F1-759F3E14CAC5}" dt="2019-10-14T21:27:47.709" v="483" actId="478"/>
          <ac:spMkLst>
            <pc:docMk/>
            <pc:sldMk cId="2400775455" sldId="256"/>
            <ac:spMk id="390" creationId="{2726D55A-ACA7-42E0-9801-F7CAD99FFBA3}"/>
          </ac:spMkLst>
        </pc:spChg>
        <pc:spChg chg="add del mod">
          <ac:chgData name="Jared Ostmeyer" userId="14c2a26e-6770-4957-ba92-de760a629e02" providerId="ADAL" clId="{AEA2A818-E453-452C-85F1-759F3E14CAC5}" dt="2019-10-14T21:27:47.709" v="483" actId="478"/>
          <ac:spMkLst>
            <pc:docMk/>
            <pc:sldMk cId="2400775455" sldId="256"/>
            <ac:spMk id="391" creationId="{51CB4F5A-4A21-4F5A-8DE2-4322B08C5947}"/>
          </ac:spMkLst>
        </pc:spChg>
        <pc:spChg chg="add del mod">
          <ac:chgData name="Jared Ostmeyer" userId="14c2a26e-6770-4957-ba92-de760a629e02" providerId="ADAL" clId="{AEA2A818-E453-452C-85F1-759F3E14CAC5}" dt="2019-10-14T21:27:47.709" v="483" actId="478"/>
          <ac:spMkLst>
            <pc:docMk/>
            <pc:sldMk cId="2400775455" sldId="256"/>
            <ac:spMk id="392" creationId="{A6221128-A51F-44A8-B375-1FFDD2B218CA}"/>
          </ac:spMkLst>
        </pc:spChg>
        <pc:spChg chg="add del mod">
          <ac:chgData name="Jared Ostmeyer" userId="14c2a26e-6770-4957-ba92-de760a629e02" providerId="ADAL" clId="{AEA2A818-E453-452C-85F1-759F3E14CAC5}" dt="2019-10-14T21:28:09.613" v="492" actId="478"/>
          <ac:spMkLst>
            <pc:docMk/>
            <pc:sldMk cId="2400775455" sldId="256"/>
            <ac:spMk id="393" creationId="{17A7F571-B198-47A8-A090-4FEA2BBC76D2}"/>
          </ac:spMkLst>
        </pc:spChg>
        <pc:spChg chg="add del">
          <ac:chgData name="Jared Ostmeyer" userId="14c2a26e-6770-4957-ba92-de760a629e02" providerId="ADAL" clId="{AEA2A818-E453-452C-85F1-759F3E14CAC5}" dt="2019-10-14T21:28:07.440" v="491" actId="478"/>
          <ac:spMkLst>
            <pc:docMk/>
            <pc:sldMk cId="2400775455" sldId="256"/>
            <ac:spMk id="394" creationId="{5DAE317D-25B1-4D5C-8C8A-196370BB196B}"/>
          </ac:spMkLst>
        </pc:spChg>
        <pc:spChg chg="add mod">
          <ac:chgData name="Jared Ostmeyer" userId="14c2a26e-6770-4957-ba92-de760a629e02" providerId="ADAL" clId="{AEA2A818-E453-452C-85F1-759F3E14CAC5}" dt="2019-10-14T21:36:13.036" v="626" actId="164"/>
          <ac:spMkLst>
            <pc:docMk/>
            <pc:sldMk cId="2400775455" sldId="256"/>
            <ac:spMk id="395" creationId="{EBDD2B3F-D6C0-4A22-8111-68A1D606730F}"/>
          </ac:spMkLst>
        </pc:spChg>
        <pc:spChg chg="add mod">
          <ac:chgData name="Jared Ostmeyer" userId="14c2a26e-6770-4957-ba92-de760a629e02" providerId="ADAL" clId="{AEA2A818-E453-452C-85F1-759F3E14CAC5}" dt="2019-10-14T21:36:09.699" v="625" actId="164"/>
          <ac:spMkLst>
            <pc:docMk/>
            <pc:sldMk cId="2400775455" sldId="256"/>
            <ac:spMk id="396" creationId="{F1BDF5DF-85D9-439C-97A8-259D6346179D}"/>
          </ac:spMkLst>
        </pc:spChg>
        <pc:spChg chg="add mod">
          <ac:chgData name="Jared Ostmeyer" userId="14c2a26e-6770-4957-ba92-de760a629e02" providerId="ADAL" clId="{AEA2A818-E453-452C-85F1-759F3E14CAC5}" dt="2019-10-14T21:36:06.355" v="624" actId="164"/>
          <ac:spMkLst>
            <pc:docMk/>
            <pc:sldMk cId="2400775455" sldId="256"/>
            <ac:spMk id="397" creationId="{DA9A0B3D-D570-4952-8751-FE02D18F26DA}"/>
          </ac:spMkLst>
        </pc:spChg>
        <pc:spChg chg="add mod">
          <ac:chgData name="Jared Ostmeyer" userId="14c2a26e-6770-4957-ba92-de760a629e02" providerId="ADAL" clId="{AEA2A818-E453-452C-85F1-759F3E14CAC5}" dt="2019-10-15T18:13:04.217" v="1058" actId="1035"/>
          <ac:spMkLst>
            <pc:docMk/>
            <pc:sldMk cId="2400775455" sldId="256"/>
            <ac:spMk id="446" creationId="{ED6FE5FB-11E2-4306-99AC-6346544B3F98}"/>
          </ac:spMkLst>
        </pc:spChg>
        <pc:spChg chg="add mod">
          <ac:chgData name="Jared Ostmeyer" userId="14c2a26e-6770-4957-ba92-de760a629e02" providerId="ADAL" clId="{AEA2A818-E453-452C-85F1-759F3E14CAC5}" dt="2019-10-14T21:44:12.248" v="742" actId="20577"/>
          <ac:spMkLst>
            <pc:docMk/>
            <pc:sldMk cId="2400775455" sldId="256"/>
            <ac:spMk id="447" creationId="{7F2B2C82-25D2-4D5A-9239-05E48A92BE5E}"/>
          </ac:spMkLst>
        </pc:spChg>
        <pc:grpChg chg="add del mod">
          <ac:chgData name="Jared Ostmeyer" userId="14c2a26e-6770-4957-ba92-de760a629e02" providerId="ADAL" clId="{AEA2A818-E453-452C-85F1-759F3E14CAC5}" dt="2019-10-14T20:25:07.497" v="250" actId="165"/>
          <ac:grpSpMkLst>
            <pc:docMk/>
            <pc:sldMk cId="2400775455" sldId="256"/>
            <ac:grpSpMk id="3" creationId="{67E42249-2521-4F7E-BCD3-7D585BD0653C}"/>
          </ac:grpSpMkLst>
        </pc:grpChg>
        <pc:grpChg chg="add mod">
          <ac:chgData name="Jared Ostmeyer" userId="14c2a26e-6770-4957-ba92-de760a629e02" providerId="ADAL" clId="{AEA2A818-E453-452C-85F1-759F3E14CAC5}" dt="2019-10-14T20:25:48.656" v="266" actId="164"/>
          <ac:grpSpMkLst>
            <pc:docMk/>
            <pc:sldMk cId="2400775455" sldId="256"/>
            <ac:grpSpMk id="5" creationId="{DE2738F6-BB3B-4CBC-B6A8-C942FAD9CC56}"/>
          </ac:grpSpMkLst>
        </pc:grpChg>
        <pc:grpChg chg="del">
          <ac:chgData name="Jared Ostmeyer" userId="14c2a26e-6770-4957-ba92-de760a629e02" providerId="ADAL" clId="{AEA2A818-E453-452C-85F1-759F3E14CAC5}" dt="2019-10-14T20:17:06.083" v="0" actId="478"/>
          <ac:grpSpMkLst>
            <pc:docMk/>
            <pc:sldMk cId="2400775455" sldId="256"/>
            <ac:grpSpMk id="7" creationId="{9FF3C33C-B99C-4065-8696-0915B6D2EEDD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8" creationId="{CCFF1D73-3CAD-41B9-8D46-1277AC27C67C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9" creationId="{82821D38-82B1-4E0D-A6BC-00948C3BC1DC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10" creationId="{110446D2-B784-4CB6-BE92-EF5694102952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13" creationId="{FF526C5C-F64C-431F-8796-49D608E9344E}"/>
          </ac:grpSpMkLst>
        </pc:grpChg>
        <pc:grpChg chg="add mod">
          <ac:chgData name="Jared Ostmeyer" userId="14c2a26e-6770-4957-ba92-de760a629e02" providerId="ADAL" clId="{AEA2A818-E453-452C-85F1-759F3E14CAC5}" dt="2019-10-14T22:01:21.672" v="767" actId="1076"/>
          <ac:grpSpMkLst>
            <pc:docMk/>
            <pc:sldMk cId="2400775455" sldId="256"/>
            <ac:grpSpMk id="14" creationId="{2381B0C7-398E-4059-9ECD-7BD4825936A0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15" creationId="{69C7B513-A095-422F-A0C0-96D004E59CD9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16" creationId="{6DA60C44-B1C7-4495-BE4E-8FC50C075FC9}"/>
          </ac:grpSpMkLst>
        </pc:grpChg>
        <pc:grpChg chg="add del">
          <ac:chgData name="Jared Ostmeyer" userId="14c2a26e-6770-4957-ba92-de760a629e02" providerId="ADAL" clId="{AEA2A818-E453-452C-85F1-759F3E14CAC5}" dt="2019-10-14T21:22:59.885" v="351" actId="478"/>
          <ac:grpSpMkLst>
            <pc:docMk/>
            <pc:sldMk cId="2400775455" sldId="256"/>
            <ac:grpSpMk id="62" creationId="{7043E23C-FB4E-4721-9A4D-5718A60630CA}"/>
          </ac:grpSpMkLst>
        </pc:grpChg>
        <pc:grpChg chg="add del mod">
          <ac:chgData name="Jared Ostmeyer" userId="14c2a26e-6770-4957-ba92-de760a629e02" providerId="ADAL" clId="{AEA2A818-E453-452C-85F1-759F3E14CAC5}" dt="2019-10-14T21:19:21.678" v="304" actId="165"/>
          <ac:grpSpMkLst>
            <pc:docMk/>
            <pc:sldMk cId="2400775455" sldId="256"/>
            <ac:grpSpMk id="121" creationId="{5A1822FF-2015-439F-B940-E7E72FF5A0BD}"/>
          </ac:grpSpMkLst>
        </pc:grpChg>
        <pc:grpChg chg="del mod topLvl">
          <ac:chgData name="Jared Ostmeyer" userId="14c2a26e-6770-4957-ba92-de760a629e02" providerId="ADAL" clId="{AEA2A818-E453-452C-85F1-759F3E14CAC5}" dt="2019-10-14T21:30:45.040" v="543" actId="478"/>
          <ac:grpSpMkLst>
            <pc:docMk/>
            <pc:sldMk cId="2400775455" sldId="256"/>
            <ac:grpSpMk id="122" creationId="{16DEF3FC-1F38-4ADE-B005-28DDE9D63D46}"/>
          </ac:grpSpMkLst>
        </pc:grpChg>
        <pc:grpChg chg="del mod topLvl">
          <ac:chgData name="Jared Ostmeyer" userId="14c2a26e-6770-4957-ba92-de760a629e02" providerId="ADAL" clId="{AEA2A818-E453-452C-85F1-759F3E14CAC5}" dt="2019-10-14T21:30:45.040" v="543" actId="478"/>
          <ac:grpSpMkLst>
            <pc:docMk/>
            <pc:sldMk cId="2400775455" sldId="256"/>
            <ac:grpSpMk id="123" creationId="{624095C4-29CB-4C53-9AFD-F691087BC41B}"/>
          </ac:grpSpMkLst>
        </pc:grpChg>
        <pc:grpChg chg="del mod topLvl">
          <ac:chgData name="Jared Ostmeyer" userId="14c2a26e-6770-4957-ba92-de760a629e02" providerId="ADAL" clId="{AEA2A818-E453-452C-85F1-759F3E14CAC5}" dt="2019-10-14T21:30:45.040" v="543" actId="478"/>
          <ac:grpSpMkLst>
            <pc:docMk/>
            <pc:sldMk cId="2400775455" sldId="256"/>
            <ac:grpSpMk id="124" creationId="{EC0CC6D2-E399-4D09-95A3-75FEFEA5EF3C}"/>
          </ac:grpSpMkLst>
        </pc:grpChg>
        <pc:grpChg chg="del mod topLvl">
          <ac:chgData name="Jared Ostmeyer" userId="14c2a26e-6770-4957-ba92-de760a629e02" providerId="ADAL" clId="{AEA2A818-E453-452C-85F1-759F3E14CAC5}" dt="2019-10-14T21:30:45.040" v="543" actId="478"/>
          <ac:grpSpMkLst>
            <pc:docMk/>
            <pc:sldMk cId="2400775455" sldId="256"/>
            <ac:grpSpMk id="125" creationId="{DDB4DA36-B038-452D-A82A-3DF9BC3B2371}"/>
          </ac:grpSpMkLst>
        </pc:grpChg>
        <pc:grpChg chg="del mod topLvl">
          <ac:chgData name="Jared Ostmeyer" userId="14c2a26e-6770-4957-ba92-de760a629e02" providerId="ADAL" clId="{AEA2A818-E453-452C-85F1-759F3E14CAC5}" dt="2019-10-14T21:30:45.040" v="543" actId="478"/>
          <ac:grpSpMkLst>
            <pc:docMk/>
            <pc:sldMk cId="2400775455" sldId="256"/>
            <ac:grpSpMk id="126" creationId="{A5F5BB4D-D09D-4134-AC77-1EDCB6B16F90}"/>
          </ac:grpSpMkLst>
        </pc:grpChg>
        <pc:grpChg chg="mod">
          <ac:chgData name="Jared Ostmeyer" userId="14c2a26e-6770-4957-ba92-de760a629e02" providerId="ADAL" clId="{AEA2A818-E453-452C-85F1-759F3E14CAC5}" dt="2019-10-14T20:19:44.911" v="105"/>
          <ac:grpSpMkLst>
            <pc:docMk/>
            <pc:sldMk cId="2400775455" sldId="256"/>
            <ac:grpSpMk id="127" creationId="{DF94A999-8D67-4D1B-BA00-FE04A51B40F4}"/>
          </ac:grpSpMkLst>
        </pc:grpChg>
        <pc:grpChg chg="add del mod">
          <ac:chgData name="Jared Ostmeyer" userId="14c2a26e-6770-4957-ba92-de760a629e02" providerId="ADAL" clId="{AEA2A818-E453-452C-85F1-759F3E14CAC5}" dt="2019-10-14T20:23:47.615" v="195"/>
          <ac:grpSpMkLst>
            <pc:docMk/>
            <pc:sldMk cId="2400775455" sldId="256"/>
            <ac:grpSpMk id="169" creationId="{557FE820-FF6D-41E8-9609-B0C8C04D8922}"/>
          </ac:grpSpMkLst>
        </pc:grpChg>
        <pc:grpChg chg="add del mod">
          <ac:chgData name="Jared Ostmeyer" userId="14c2a26e-6770-4957-ba92-de760a629e02" providerId="ADAL" clId="{AEA2A818-E453-452C-85F1-759F3E14CAC5}" dt="2019-10-14T20:24:55.373" v="248" actId="478"/>
          <ac:grpSpMkLst>
            <pc:docMk/>
            <pc:sldMk cId="2400775455" sldId="256"/>
            <ac:grpSpMk id="176" creationId="{99A8B1B2-269C-4A43-92A6-5290B719C8F1}"/>
          </ac:grpSpMkLst>
        </pc:grpChg>
        <pc:grpChg chg="add del mod">
          <ac:chgData name="Jared Ostmeyer" userId="14c2a26e-6770-4957-ba92-de760a629e02" providerId="ADAL" clId="{AEA2A818-E453-452C-85F1-759F3E14CAC5}" dt="2019-10-14T20:24:55.373" v="248" actId="478"/>
          <ac:grpSpMkLst>
            <pc:docMk/>
            <pc:sldMk cId="2400775455" sldId="256"/>
            <ac:grpSpMk id="183" creationId="{4A83CB35-4AC3-4C77-AA59-456A7775253D}"/>
          </ac:grpSpMkLst>
        </pc:grpChg>
        <pc:grpChg chg="add del mod">
          <ac:chgData name="Jared Ostmeyer" userId="14c2a26e-6770-4957-ba92-de760a629e02" providerId="ADAL" clId="{AEA2A818-E453-452C-85F1-759F3E14CAC5}" dt="2019-10-14T20:24:55.373" v="248" actId="478"/>
          <ac:grpSpMkLst>
            <pc:docMk/>
            <pc:sldMk cId="2400775455" sldId="256"/>
            <ac:grpSpMk id="190" creationId="{D3DADDDA-0729-4DD7-ADAC-4E40F6D8EE78}"/>
          </ac:grpSpMkLst>
        </pc:grpChg>
        <pc:grpChg chg="add del mod">
          <ac:chgData name="Jared Ostmeyer" userId="14c2a26e-6770-4957-ba92-de760a629e02" providerId="ADAL" clId="{AEA2A818-E453-452C-85F1-759F3E14CAC5}" dt="2019-10-14T20:26:30.227" v="284"/>
          <ac:grpSpMkLst>
            <pc:docMk/>
            <pc:sldMk cId="2400775455" sldId="256"/>
            <ac:grpSpMk id="203" creationId="{D9826B1B-5618-46D8-91C7-41BF755C6CA0}"/>
          </ac:grpSpMkLst>
        </pc:grpChg>
        <pc:grpChg chg="add del mod">
          <ac:chgData name="Jared Ostmeyer" userId="14c2a26e-6770-4957-ba92-de760a629e02" providerId="ADAL" clId="{AEA2A818-E453-452C-85F1-759F3E14CAC5}" dt="2019-10-14T20:26:30.227" v="284"/>
          <ac:grpSpMkLst>
            <pc:docMk/>
            <pc:sldMk cId="2400775455" sldId="256"/>
            <ac:grpSpMk id="206" creationId="{E2E0FDFA-81EC-4D8A-BBD7-D00F81AB0B8B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209" creationId="{700FA230-FF19-469F-98AF-E48E427FDFAB}"/>
          </ac:grpSpMkLst>
        </pc:grpChg>
        <pc:grpChg chg="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214" creationId="{54AEEFDB-DBF5-41F0-A97E-EABB5576137A}"/>
          </ac:grpSpMkLst>
        </pc:grpChg>
        <pc:grpChg chg="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215" creationId="{C2C7C285-2447-437D-8899-DEA00FD31E94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220" creationId="{33587061-7F7C-49F4-A098-CC1BE9883957}"/>
          </ac:grpSpMkLst>
        </pc:grpChg>
        <pc:grpChg chg="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225" creationId="{CDCC7E04-DC6D-4B3B-A47A-652C551D0CF8}"/>
          </ac:grpSpMkLst>
        </pc:grpChg>
        <pc:grpChg chg="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226" creationId="{CDFC6445-F6A8-4B90-8B06-DBBBA2A615EA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231" creationId="{C44BB299-9983-47AF-B230-9738F8285EB4}"/>
          </ac:grpSpMkLst>
        </pc:grpChg>
        <pc:grpChg chg="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236" creationId="{FCD3B6E1-6272-4504-A5B2-9A6B56986329}"/>
          </ac:grpSpMkLst>
        </pc:grpChg>
        <pc:grpChg chg="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237" creationId="{1C57441C-1DCC-49F1-9C3E-3C595A48819C}"/>
          </ac:grpSpMkLst>
        </pc:grpChg>
        <pc:grpChg chg="add del">
          <ac:chgData name="Jared Ostmeyer" userId="14c2a26e-6770-4957-ba92-de760a629e02" providerId="ADAL" clId="{AEA2A818-E453-452C-85F1-759F3E14CAC5}" dt="2019-10-14T21:22:55.113" v="348"/>
          <ac:grpSpMkLst>
            <pc:docMk/>
            <pc:sldMk cId="2400775455" sldId="256"/>
            <ac:grpSpMk id="242" creationId="{379DE951-D4E8-4630-81B0-8715C514747A}"/>
          </ac:grpSpMkLst>
        </pc:grpChg>
        <pc:grpChg chg="add del">
          <ac:chgData name="Jared Ostmeyer" userId="14c2a26e-6770-4957-ba92-de760a629e02" providerId="ADAL" clId="{AEA2A818-E453-452C-85F1-759F3E14CAC5}" dt="2019-10-14T21:22:55.113" v="348"/>
          <ac:grpSpMkLst>
            <pc:docMk/>
            <pc:sldMk cId="2400775455" sldId="256"/>
            <ac:grpSpMk id="249" creationId="{CF377143-0C86-4CC9-BAAC-06C722A63D0F}"/>
          </ac:grpSpMkLst>
        </pc:grpChg>
        <pc:grpChg chg="add del">
          <ac:chgData name="Jared Ostmeyer" userId="14c2a26e-6770-4957-ba92-de760a629e02" providerId="ADAL" clId="{AEA2A818-E453-452C-85F1-759F3E14CAC5}" dt="2019-10-14T21:22:55.113" v="348"/>
          <ac:grpSpMkLst>
            <pc:docMk/>
            <pc:sldMk cId="2400775455" sldId="256"/>
            <ac:grpSpMk id="256" creationId="{38C6A937-6D6F-45AB-A941-96387C9A912E}"/>
          </ac:grpSpMkLst>
        </pc:grpChg>
        <pc:grpChg chg="add del">
          <ac:chgData name="Jared Ostmeyer" userId="14c2a26e-6770-4957-ba92-de760a629e02" providerId="ADAL" clId="{AEA2A818-E453-452C-85F1-759F3E14CAC5}" dt="2019-10-14T21:22:55.113" v="348"/>
          <ac:grpSpMkLst>
            <pc:docMk/>
            <pc:sldMk cId="2400775455" sldId="256"/>
            <ac:grpSpMk id="263" creationId="{D94155E8-EC6F-47B5-BC18-5DD256A9C558}"/>
          </ac:grpSpMkLst>
        </pc:grpChg>
        <pc:grpChg chg="add del">
          <ac:chgData name="Jared Ostmeyer" userId="14c2a26e-6770-4957-ba92-de760a629e02" providerId="ADAL" clId="{AEA2A818-E453-452C-85F1-759F3E14CAC5}" dt="2019-10-14T21:22:55.113" v="348"/>
          <ac:grpSpMkLst>
            <pc:docMk/>
            <pc:sldMk cId="2400775455" sldId="256"/>
            <ac:grpSpMk id="269" creationId="{EE9CDF94-3117-44C0-A682-914AAB9A8F60}"/>
          </ac:grpSpMkLst>
        </pc:grpChg>
        <pc:grpChg chg="add del">
          <ac:chgData name="Jared Ostmeyer" userId="14c2a26e-6770-4957-ba92-de760a629e02" providerId="ADAL" clId="{AEA2A818-E453-452C-85F1-759F3E14CAC5}" dt="2019-10-14T21:22:55.113" v="348"/>
          <ac:grpSpMkLst>
            <pc:docMk/>
            <pc:sldMk cId="2400775455" sldId="256"/>
            <ac:grpSpMk id="274" creationId="{4C4B2BFD-484B-4964-B089-7A7C8904B441}"/>
          </ac:grpSpMkLst>
        </pc:grpChg>
        <pc:grpChg chg="del">
          <ac:chgData name="Jared Ostmeyer" userId="14c2a26e-6770-4957-ba92-de760a629e02" providerId="ADAL" clId="{AEA2A818-E453-452C-85F1-759F3E14CAC5}" dt="2019-10-14T20:17:06.083" v="0" actId="478"/>
          <ac:grpSpMkLst>
            <pc:docMk/>
            <pc:sldMk cId="2400775455" sldId="256"/>
            <ac:grpSpMk id="277" creationId="{274456EC-BD8F-4C8E-ADC6-6079EAB58014}"/>
          </ac:grpSpMkLst>
        </pc:grpChg>
        <pc:grpChg chg="del">
          <ac:chgData name="Jared Ostmeyer" userId="14c2a26e-6770-4957-ba92-de760a629e02" providerId="ADAL" clId="{AEA2A818-E453-452C-85F1-759F3E14CAC5}" dt="2019-10-14T20:17:06.083" v="0" actId="478"/>
          <ac:grpSpMkLst>
            <pc:docMk/>
            <pc:sldMk cId="2400775455" sldId="256"/>
            <ac:grpSpMk id="280" creationId="{0DA761CD-6C89-4814-933B-D89C5314ED24}"/>
          </ac:grpSpMkLst>
        </pc:grpChg>
        <pc:grpChg chg="del">
          <ac:chgData name="Jared Ostmeyer" userId="14c2a26e-6770-4957-ba92-de760a629e02" providerId="ADAL" clId="{AEA2A818-E453-452C-85F1-759F3E14CAC5}" dt="2019-10-14T20:17:06.083" v="0" actId="478"/>
          <ac:grpSpMkLst>
            <pc:docMk/>
            <pc:sldMk cId="2400775455" sldId="256"/>
            <ac:grpSpMk id="283" creationId="{9B0EAA95-36D9-437C-A4DA-AF001337AD4D}"/>
          </ac:grpSpMkLst>
        </pc:grpChg>
        <pc:grpChg chg="del">
          <ac:chgData name="Jared Ostmeyer" userId="14c2a26e-6770-4957-ba92-de760a629e02" providerId="ADAL" clId="{AEA2A818-E453-452C-85F1-759F3E14CAC5}" dt="2019-10-14T20:17:06.083" v="0" actId="478"/>
          <ac:grpSpMkLst>
            <pc:docMk/>
            <pc:sldMk cId="2400775455" sldId="256"/>
            <ac:grpSpMk id="286" creationId="{A08B10FC-5ABA-47F9-BB8D-57659713281B}"/>
          </ac:grpSpMkLst>
        </pc:grpChg>
        <pc:grpChg chg="del">
          <ac:chgData name="Jared Ostmeyer" userId="14c2a26e-6770-4957-ba92-de760a629e02" providerId="ADAL" clId="{AEA2A818-E453-452C-85F1-759F3E14CAC5}" dt="2019-10-14T20:17:06.083" v="0" actId="478"/>
          <ac:grpSpMkLst>
            <pc:docMk/>
            <pc:sldMk cId="2400775455" sldId="256"/>
            <ac:grpSpMk id="289" creationId="{166F2F20-CCB1-4F80-83B1-9252A1F247FD}"/>
          </ac:grpSpMkLst>
        </pc:grpChg>
        <pc:grpChg chg="del">
          <ac:chgData name="Jared Ostmeyer" userId="14c2a26e-6770-4957-ba92-de760a629e02" providerId="ADAL" clId="{AEA2A818-E453-452C-85F1-759F3E14CAC5}" dt="2019-10-14T20:17:06.083" v="0" actId="478"/>
          <ac:grpSpMkLst>
            <pc:docMk/>
            <pc:sldMk cId="2400775455" sldId="256"/>
            <ac:grpSpMk id="292" creationId="{2FF14317-555F-4681-A3CF-E07EC55B7675}"/>
          </ac:grpSpMkLst>
        </pc:grpChg>
        <pc:grpChg chg="del">
          <ac:chgData name="Jared Ostmeyer" userId="14c2a26e-6770-4957-ba92-de760a629e02" providerId="ADAL" clId="{AEA2A818-E453-452C-85F1-759F3E14CAC5}" dt="2019-10-14T20:17:06.083" v="0" actId="478"/>
          <ac:grpSpMkLst>
            <pc:docMk/>
            <pc:sldMk cId="2400775455" sldId="256"/>
            <ac:grpSpMk id="295" creationId="{90A8AD3B-9E11-410D-8AE6-64DCE70C99EE}"/>
          </ac:grpSpMkLst>
        </pc:grpChg>
        <pc:grpChg chg="del">
          <ac:chgData name="Jared Ostmeyer" userId="14c2a26e-6770-4957-ba92-de760a629e02" providerId="ADAL" clId="{AEA2A818-E453-452C-85F1-759F3E14CAC5}" dt="2019-10-14T20:17:06.083" v="0" actId="478"/>
          <ac:grpSpMkLst>
            <pc:docMk/>
            <pc:sldMk cId="2400775455" sldId="256"/>
            <ac:grpSpMk id="300" creationId="{CDBBA0AC-AA4C-4E32-9579-67D7BE7411CE}"/>
          </ac:grpSpMkLst>
        </pc:grpChg>
        <pc:grpChg chg="add mod">
          <ac:chgData name="Jared Ostmeyer" userId="14c2a26e-6770-4957-ba92-de760a629e02" providerId="ADAL" clId="{AEA2A818-E453-452C-85F1-759F3E14CAC5}" dt="2019-10-14T22:01:21.672" v="767" actId="1076"/>
          <ac:grpSpMkLst>
            <pc:docMk/>
            <pc:sldMk cId="2400775455" sldId="256"/>
            <ac:grpSpMk id="310" creationId="{9FA919BE-B1D4-446A-9DDC-561E7D1962A7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317" creationId="{C5848D0D-34FC-4B28-9504-DEA94EE57A85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324" creationId="{3D15D853-9C72-4321-93B0-E12FCEF8361A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332" creationId="{017677AA-346E-4E95-A1A8-4EDA51C66C71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338" creationId="{3F524550-4D2C-4ACD-84CF-4503250E46B3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343" creationId="{73B08464-9242-4264-94FF-00832D78B9B5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350" creationId="{E1F76884-F03F-47AA-931E-15B58A5A2C51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356" creationId="{5FED81B1-200C-42B8-92C4-0FD340C25A21}"/>
          </ac:grpSpMkLst>
        </pc:grpChg>
        <pc:grpChg chg="add del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363" creationId="{640531D7-4D27-425A-8491-DC2CC528CCDA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368" creationId="{67FA3C10-5849-467B-AD07-5462CA77F891}"/>
          </ac:grpSpMkLst>
        </pc:grpChg>
        <pc:grpChg chg="add del mod">
          <ac:chgData name="Jared Ostmeyer" userId="14c2a26e-6770-4957-ba92-de760a629e02" providerId="ADAL" clId="{AEA2A818-E453-452C-85F1-759F3E14CAC5}" dt="2019-10-14T21:26:07.316" v="413" actId="478"/>
          <ac:grpSpMkLst>
            <pc:docMk/>
            <pc:sldMk cId="2400775455" sldId="256"/>
            <ac:grpSpMk id="375" creationId="{720EB42D-2786-4DC3-9391-382D9AE38CB7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382" creationId="{B03BBC15-D16F-4CF6-966A-4CD966DD4434}"/>
          </ac:grpSpMkLst>
        </pc:grpChg>
        <pc:grpChg chg="add mod">
          <ac:chgData name="Jared Ostmeyer" userId="14c2a26e-6770-4957-ba92-de760a629e02" providerId="ADAL" clId="{AEA2A818-E453-452C-85F1-759F3E14CAC5}" dt="2019-10-14T22:23:02.340" v="872" actId="1037"/>
          <ac:grpSpMkLst>
            <pc:docMk/>
            <pc:sldMk cId="2400775455" sldId="256"/>
            <ac:grpSpMk id="398" creationId="{57DC974A-237C-4881-8960-067C08FB182B}"/>
          </ac:grpSpMkLst>
        </pc:grpChg>
        <pc:grpChg chg="add mod">
          <ac:chgData name="Jared Ostmeyer" userId="14c2a26e-6770-4957-ba92-de760a629e02" providerId="ADAL" clId="{AEA2A818-E453-452C-85F1-759F3E14CAC5}" dt="2019-10-14T22:23:02.340" v="872" actId="1037"/>
          <ac:grpSpMkLst>
            <pc:docMk/>
            <pc:sldMk cId="2400775455" sldId="256"/>
            <ac:grpSpMk id="405" creationId="{AFE8918D-B707-4094-A18D-B4DC9B4CDE39}"/>
          </ac:grpSpMkLst>
        </pc:grpChg>
        <pc:grpChg chg="add mod">
          <ac:chgData name="Jared Ostmeyer" userId="14c2a26e-6770-4957-ba92-de760a629e02" providerId="ADAL" clId="{AEA2A818-E453-452C-85F1-759F3E14CAC5}" dt="2019-10-14T22:23:02.340" v="872" actId="1037"/>
          <ac:grpSpMkLst>
            <pc:docMk/>
            <pc:sldMk cId="2400775455" sldId="256"/>
            <ac:grpSpMk id="412" creationId="{50BB0564-83F0-45E2-A7F4-DEDC056A2936}"/>
          </ac:grpSpMkLst>
        </pc:grpChg>
        <pc:grpChg chg="add del mod">
          <ac:chgData name="Jared Ostmeyer" userId="14c2a26e-6770-4957-ba92-de760a629e02" providerId="ADAL" clId="{AEA2A818-E453-452C-85F1-759F3E14CAC5}" dt="2019-10-14T21:31:12.742" v="557" actId="478"/>
          <ac:grpSpMkLst>
            <pc:docMk/>
            <pc:sldMk cId="2400775455" sldId="256"/>
            <ac:grpSpMk id="419" creationId="{6733C038-6A67-4F30-BA19-EAE1678B4141}"/>
          </ac:grpSpMkLst>
        </pc:grpChg>
        <pc:grpChg chg="add mod">
          <ac:chgData name="Jared Ostmeyer" userId="14c2a26e-6770-4957-ba92-de760a629e02" providerId="ADAL" clId="{AEA2A818-E453-452C-85F1-759F3E14CAC5}" dt="2019-10-14T22:23:02.340" v="872" actId="1037"/>
          <ac:grpSpMkLst>
            <pc:docMk/>
            <pc:sldMk cId="2400775455" sldId="256"/>
            <ac:grpSpMk id="426" creationId="{3E2DFF7E-9DF4-4034-A173-B75EFA6CF709}"/>
          </ac:grpSpMkLst>
        </pc:grpChg>
        <pc:grpChg chg="add mod">
          <ac:chgData name="Jared Ostmeyer" userId="14c2a26e-6770-4957-ba92-de760a629e02" providerId="ADAL" clId="{AEA2A818-E453-452C-85F1-759F3E14CAC5}" dt="2019-10-14T22:23:02.340" v="872" actId="1037"/>
          <ac:grpSpMkLst>
            <pc:docMk/>
            <pc:sldMk cId="2400775455" sldId="256"/>
            <ac:grpSpMk id="433" creationId="{92AB0DD2-17FA-43EC-AC22-6087AE93B04A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439" creationId="{E4B396CD-D1EB-4951-996F-4125D00DB617}"/>
          </ac:grpSpMkLst>
        </pc:grpChg>
        <pc:graphicFrameChg chg="del">
          <ac:chgData name="Jared Ostmeyer" userId="14c2a26e-6770-4957-ba92-de760a629e02" providerId="ADAL" clId="{AEA2A818-E453-452C-85F1-759F3E14CAC5}" dt="2019-10-14T20:17:06.083" v="0" actId="478"/>
          <ac:graphicFrameMkLst>
            <pc:docMk/>
            <pc:sldMk cId="2400775455" sldId="256"/>
            <ac:graphicFrameMk id="4" creationId="{E7385E60-730B-4FAF-9307-F902EE5A7075}"/>
          </ac:graphicFrameMkLst>
        </pc:graphicFrameChg>
        <pc:graphicFrameChg chg="del">
          <ac:chgData name="Jared Ostmeyer" userId="14c2a26e-6770-4957-ba92-de760a629e02" providerId="ADAL" clId="{AEA2A818-E453-452C-85F1-759F3E14CAC5}" dt="2019-10-14T20:17:06.083" v="0" actId="478"/>
          <ac:graphicFrameMkLst>
            <pc:docMk/>
            <pc:sldMk cId="2400775455" sldId="256"/>
            <ac:graphicFrameMk id="6" creationId="{CFD74B89-8D94-48BF-A10C-FFD308C0D81E}"/>
          </ac:graphicFrameMkLst>
        </pc:graphicFrameChg>
        <pc:graphicFrameChg chg="add mod ord modGraphic">
          <ac:chgData name="Jared Ostmeyer" userId="14c2a26e-6770-4957-ba92-de760a629e02" providerId="ADAL" clId="{AEA2A818-E453-452C-85F1-759F3E14CAC5}" dt="2019-10-14T21:39:39.661" v="683" actId="12385"/>
          <ac:graphicFrameMkLst>
            <pc:docMk/>
            <pc:sldMk cId="2400775455" sldId="256"/>
            <ac:graphicFrameMk id="12" creationId="{F3C0DC60-F4C7-4DF4-8B36-BE1B66550491}"/>
          </ac:graphicFrameMkLst>
        </pc:graphicFrameChg>
        <pc:graphicFrameChg chg="add mod ord modGraphic">
          <ac:chgData name="Jared Ostmeyer" userId="14c2a26e-6770-4957-ba92-de760a629e02" providerId="ADAL" clId="{AEA2A818-E453-452C-85F1-759F3E14CAC5}" dt="2019-10-14T22:22:51.968" v="865" actId="14734"/>
          <ac:graphicFrameMkLst>
            <pc:docMk/>
            <pc:sldMk cId="2400775455" sldId="256"/>
            <ac:graphicFrameMk id="17" creationId="{C1E47786-0C52-43B0-B0B7-4A227A38ED27}"/>
          </ac:graphicFrameMkLst>
        </pc:graphicFrameChg>
        <pc:graphicFrameChg chg="add del mod modGraphic">
          <ac:chgData name="Jared Ostmeyer" userId="14c2a26e-6770-4957-ba92-de760a629e02" providerId="ADAL" clId="{AEA2A818-E453-452C-85F1-759F3E14CAC5}" dt="2019-10-14T20:18:02.804" v="4"/>
          <ac:graphicFrameMkLst>
            <pc:docMk/>
            <pc:sldMk cId="2400775455" sldId="256"/>
            <ac:graphicFrameMk id="60" creationId="{E63C2595-7D18-4AF9-B503-6539B89E36A7}"/>
          </ac:graphicFrameMkLst>
        </pc:graphicFrameChg>
        <pc:cxnChg chg="del">
          <ac:chgData name="Jared Ostmeyer" userId="14c2a26e-6770-4957-ba92-de760a629e02" providerId="ADAL" clId="{AEA2A818-E453-452C-85F1-759F3E14CAC5}" dt="2019-10-14T20:17:06.083" v="0" actId="478"/>
          <ac:cxnSpMkLst>
            <pc:docMk/>
            <pc:sldMk cId="2400775455" sldId="256"/>
            <ac:cxnSpMk id="59" creationId="{0F8415B2-67B5-4160-A48B-84E35116348D}"/>
          </ac:cxnSpMkLst>
        </pc:cxnChg>
        <pc:cxnChg chg="del">
          <ac:chgData name="Jared Ostmeyer" userId="14c2a26e-6770-4957-ba92-de760a629e02" providerId="ADAL" clId="{AEA2A818-E453-452C-85F1-759F3E14CAC5}" dt="2019-10-14T20:17:06.083" v="0" actId="478"/>
          <ac:cxnSpMkLst>
            <pc:docMk/>
            <pc:sldMk cId="2400775455" sldId="256"/>
            <ac:cxnSpMk id="63" creationId="{4FFDC750-41F5-4497-A7D0-D90D35E8B408}"/>
          </ac:cxnSpMkLst>
        </pc:cxnChg>
        <pc:cxnChg chg="del">
          <ac:chgData name="Jared Ostmeyer" userId="14c2a26e-6770-4957-ba92-de760a629e02" providerId="ADAL" clId="{AEA2A818-E453-452C-85F1-759F3E14CAC5}" dt="2019-10-14T20:17:06.083" v="0" actId="478"/>
          <ac:cxnSpMkLst>
            <pc:docMk/>
            <pc:sldMk cId="2400775455" sldId="256"/>
            <ac:cxnSpMk id="66" creationId="{1AC17448-66E5-4DF0-9AF6-84538F5D1336}"/>
          </ac:cxnSpMkLst>
        </pc:cxnChg>
        <pc:cxnChg chg="del">
          <ac:chgData name="Jared Ostmeyer" userId="14c2a26e-6770-4957-ba92-de760a629e02" providerId="ADAL" clId="{AEA2A818-E453-452C-85F1-759F3E14CAC5}" dt="2019-10-14T20:17:06.083" v="0" actId="478"/>
          <ac:cxnSpMkLst>
            <pc:docMk/>
            <pc:sldMk cId="2400775455" sldId="256"/>
            <ac:cxnSpMk id="70" creationId="{C4063BA6-16DF-459A-9E88-9DDF6D007754}"/>
          </ac:cxnSpMkLst>
        </pc:cxnChg>
        <pc:cxnChg chg="del">
          <ac:chgData name="Jared Ostmeyer" userId="14c2a26e-6770-4957-ba92-de760a629e02" providerId="ADAL" clId="{AEA2A818-E453-452C-85F1-759F3E14CAC5}" dt="2019-10-14T20:17:06.083" v="0" actId="478"/>
          <ac:cxnSpMkLst>
            <pc:docMk/>
            <pc:sldMk cId="2400775455" sldId="256"/>
            <ac:cxnSpMk id="84" creationId="{2ED74289-C96C-417F-8B95-B9C4F27A33ED}"/>
          </ac:cxnSpMkLst>
        </pc:cxnChg>
      </pc:sldChg>
    </pc:docChg>
  </pc:docChgLst>
  <pc:docChgLst>
    <pc:chgData name="Jared Ostmeyer" userId="14c2a26e-6770-4957-ba92-de760a629e02" providerId="ADAL" clId="{B6FF397B-4642-49CA-87D1-B4A0E39DCF8A}"/>
    <pc:docChg chg="undo custSel modSld">
      <pc:chgData name="Jared Ostmeyer" userId="14c2a26e-6770-4957-ba92-de760a629e02" providerId="ADAL" clId="{B6FF397B-4642-49CA-87D1-B4A0E39DCF8A}" dt="2019-10-30T22:07:55.253" v="115" actId="1035"/>
      <pc:docMkLst>
        <pc:docMk/>
      </pc:docMkLst>
      <pc:sldChg chg="delSp modSp">
        <pc:chgData name="Jared Ostmeyer" userId="14c2a26e-6770-4957-ba92-de760a629e02" providerId="ADAL" clId="{B6FF397B-4642-49CA-87D1-B4A0E39DCF8A}" dt="2019-10-30T22:07:55.253" v="115" actId="1035"/>
        <pc:sldMkLst>
          <pc:docMk/>
          <pc:sldMk cId="2400775455" sldId="256"/>
        </pc:sldMkLst>
        <pc:spChg chg="del">
          <ac:chgData name="Jared Ostmeyer" userId="14c2a26e-6770-4957-ba92-de760a629e02" providerId="ADAL" clId="{B6FF397B-4642-49CA-87D1-B4A0E39DCF8A}" dt="2019-10-30T22:01:54.557" v="0" actId="478"/>
          <ac:spMkLst>
            <pc:docMk/>
            <pc:sldMk cId="2400775455" sldId="256"/>
            <ac:spMk id="15" creationId="{F02A7A8F-9862-4AFC-89A2-7A496F3B3EBB}"/>
          </ac:spMkLst>
        </pc:spChg>
        <pc:spChg chg="mod">
          <ac:chgData name="Jared Ostmeyer" userId="14c2a26e-6770-4957-ba92-de760a629e02" providerId="ADAL" clId="{B6FF397B-4642-49CA-87D1-B4A0E39DCF8A}" dt="2019-10-30T22:05:53.040" v="92" actId="1035"/>
          <ac:spMkLst>
            <pc:docMk/>
            <pc:sldMk cId="2400775455" sldId="256"/>
            <ac:spMk id="174" creationId="{0C5E8B39-5038-489E-B488-6353893CB119}"/>
          </ac:spMkLst>
        </pc:spChg>
        <pc:spChg chg="mod">
          <ac:chgData name="Jared Ostmeyer" userId="14c2a26e-6770-4957-ba92-de760a629e02" providerId="ADAL" clId="{B6FF397B-4642-49CA-87D1-B4A0E39DCF8A}" dt="2019-10-30T22:05:53.040" v="92" actId="1035"/>
          <ac:spMkLst>
            <pc:docMk/>
            <pc:sldMk cId="2400775455" sldId="256"/>
            <ac:spMk id="266" creationId="{DBE59845-C12E-4421-8C03-CFA1398C4A67}"/>
          </ac:spMkLst>
        </pc:spChg>
        <pc:spChg chg="mod">
          <ac:chgData name="Jared Ostmeyer" userId="14c2a26e-6770-4957-ba92-de760a629e02" providerId="ADAL" clId="{B6FF397B-4642-49CA-87D1-B4A0E39DCF8A}" dt="2019-10-30T22:07:55.253" v="115" actId="1035"/>
          <ac:spMkLst>
            <pc:docMk/>
            <pc:sldMk cId="2400775455" sldId="256"/>
            <ac:spMk id="267" creationId="{0D0D20D0-E7B4-4B17-A676-736ADBB3B1E7}"/>
          </ac:spMkLst>
        </pc:spChg>
        <pc:spChg chg="mod">
          <ac:chgData name="Jared Ostmeyer" userId="14c2a26e-6770-4957-ba92-de760a629e02" providerId="ADAL" clId="{B6FF397B-4642-49CA-87D1-B4A0E39DCF8A}" dt="2019-10-30T22:05:53.040" v="92" actId="1035"/>
          <ac:spMkLst>
            <pc:docMk/>
            <pc:sldMk cId="2400775455" sldId="256"/>
            <ac:spMk id="272" creationId="{A780B921-243F-4DF7-8775-9AF09669F741}"/>
          </ac:spMkLst>
        </pc:spChg>
        <pc:spChg chg="mod">
          <ac:chgData name="Jared Ostmeyer" userId="14c2a26e-6770-4957-ba92-de760a629e02" providerId="ADAL" clId="{B6FF397B-4642-49CA-87D1-B4A0E39DCF8A}" dt="2019-10-30T22:07:28.598" v="112" actId="3064"/>
          <ac:spMkLst>
            <pc:docMk/>
            <pc:sldMk cId="2400775455" sldId="256"/>
            <ac:spMk id="285" creationId="{9A698507-5E32-4D91-976E-09C417223883}"/>
          </ac:spMkLst>
        </pc:spChg>
        <pc:grpChg chg="mod">
          <ac:chgData name="Jared Ostmeyer" userId="14c2a26e-6770-4957-ba92-de760a629e02" providerId="ADAL" clId="{B6FF397B-4642-49CA-87D1-B4A0E39DCF8A}" dt="2019-10-30T22:07:39.073" v="114" actId="14100"/>
          <ac:grpSpMkLst>
            <pc:docMk/>
            <pc:sldMk cId="2400775455" sldId="256"/>
            <ac:grpSpMk id="6" creationId="{3D66D707-994F-4525-8630-1FAE869BD9D9}"/>
          </ac:grpSpMkLst>
        </pc:grpChg>
        <pc:grpChg chg="del mod">
          <ac:chgData name="Jared Ostmeyer" userId="14c2a26e-6770-4957-ba92-de760a629e02" providerId="ADAL" clId="{B6FF397B-4642-49CA-87D1-B4A0E39DCF8A}" dt="2019-10-30T22:05:14.319" v="87" actId="478"/>
          <ac:grpSpMkLst>
            <pc:docMk/>
            <pc:sldMk cId="2400775455" sldId="256"/>
            <ac:grpSpMk id="16" creationId="{78CDB49A-1CBB-425F-8DA4-35F911BD4E20}"/>
          </ac:grpSpMkLst>
        </pc:grpChg>
        <pc:cxnChg chg="mod">
          <ac:chgData name="Jared Ostmeyer" userId="14c2a26e-6770-4957-ba92-de760a629e02" providerId="ADAL" clId="{B6FF397B-4642-49CA-87D1-B4A0E39DCF8A}" dt="2019-10-30T22:05:53.040" v="92" actId="1035"/>
          <ac:cxnSpMkLst>
            <pc:docMk/>
            <pc:sldMk cId="2400775455" sldId="256"/>
            <ac:cxnSpMk id="252" creationId="{4822D063-E8BB-4640-8F39-5D642AD48330}"/>
          </ac:cxnSpMkLst>
        </pc:cxnChg>
        <pc:cxnChg chg="mod">
          <ac:chgData name="Jared Ostmeyer" userId="14c2a26e-6770-4957-ba92-de760a629e02" providerId="ADAL" clId="{B6FF397B-4642-49CA-87D1-B4A0E39DCF8A}" dt="2019-10-30T22:06:04.066" v="98" actId="1038"/>
          <ac:cxnSpMkLst>
            <pc:docMk/>
            <pc:sldMk cId="2400775455" sldId="256"/>
            <ac:cxnSpMk id="279" creationId="{38EAE822-5C6B-4119-A377-D5044FAA6FA4}"/>
          </ac:cxnSpMkLst>
        </pc:cxnChg>
        <pc:cxnChg chg="mod">
          <ac:chgData name="Jared Ostmeyer" userId="14c2a26e-6770-4957-ba92-de760a629e02" providerId="ADAL" clId="{B6FF397B-4642-49CA-87D1-B4A0E39DCF8A}" dt="2019-10-30T22:05:53.040" v="92" actId="1035"/>
          <ac:cxnSpMkLst>
            <pc:docMk/>
            <pc:sldMk cId="2400775455" sldId="256"/>
            <ac:cxnSpMk id="280" creationId="{9CAA065C-8147-4591-81B0-AB7935B50B4A}"/>
          </ac:cxnSpMkLst>
        </pc:cxnChg>
        <pc:cxnChg chg="mod">
          <ac:chgData name="Jared Ostmeyer" userId="14c2a26e-6770-4957-ba92-de760a629e02" providerId="ADAL" clId="{B6FF397B-4642-49CA-87D1-B4A0E39DCF8A}" dt="2019-10-30T22:05:53.040" v="92" actId="1035"/>
          <ac:cxnSpMkLst>
            <pc:docMk/>
            <pc:sldMk cId="2400775455" sldId="256"/>
            <ac:cxnSpMk id="283" creationId="{B7601582-2768-4C3F-9EB6-34AA10732242}"/>
          </ac:cxnSpMkLst>
        </pc:cxnChg>
      </pc:sldChg>
    </pc:docChg>
  </pc:docChgLst>
  <pc:docChgLst>
    <pc:chgData name="Jared Ostmeyer" userId="14c2a26e-6770-4957-ba92-de760a629e02" providerId="ADAL" clId="{0FC8363F-32F3-41E7-B5CD-E6D2E413D985}"/>
  </pc:docChgLst>
  <pc:docChgLst>
    <pc:chgData name="Jared Ostmeyer" userId="14c2a26e-6770-4957-ba92-de760a629e02" providerId="ADAL" clId="{801DEF3E-A0CD-4F3B-8245-87780B24D14C}"/>
    <pc:docChg chg="modSld">
      <pc:chgData name="Jared Ostmeyer" userId="14c2a26e-6770-4957-ba92-de760a629e02" providerId="ADAL" clId="{801DEF3E-A0CD-4F3B-8245-87780B24D14C}" dt="2019-10-30T21:44:02.782" v="41" actId="1038"/>
      <pc:docMkLst>
        <pc:docMk/>
      </pc:docMkLst>
      <pc:sldChg chg="modSp">
        <pc:chgData name="Jared Ostmeyer" userId="14c2a26e-6770-4957-ba92-de760a629e02" providerId="ADAL" clId="{801DEF3E-A0CD-4F3B-8245-87780B24D14C}" dt="2019-10-30T21:44:02.782" v="41" actId="1038"/>
        <pc:sldMkLst>
          <pc:docMk/>
          <pc:sldMk cId="2400775455" sldId="256"/>
        </pc:sldMkLst>
        <pc:spChg chg="mod">
          <ac:chgData name="Jared Ostmeyer" userId="14c2a26e-6770-4957-ba92-de760a629e02" providerId="ADAL" clId="{801DEF3E-A0CD-4F3B-8245-87780B24D14C}" dt="2019-10-30T21:43:07.645" v="6" actId="1037"/>
          <ac:spMkLst>
            <pc:docMk/>
            <pc:sldMk cId="2400775455" sldId="256"/>
            <ac:spMk id="249" creationId="{C1A065DE-23D2-4BC2-BC25-AE7F19FA20D5}"/>
          </ac:spMkLst>
        </pc:spChg>
        <pc:spChg chg="mod">
          <ac:chgData name="Jared Ostmeyer" userId="14c2a26e-6770-4957-ba92-de760a629e02" providerId="ADAL" clId="{801DEF3E-A0CD-4F3B-8245-87780B24D14C}" dt="2019-10-30T21:43:07.645" v="6" actId="1037"/>
          <ac:spMkLst>
            <pc:docMk/>
            <pc:sldMk cId="2400775455" sldId="256"/>
            <ac:spMk id="251" creationId="{3DE65087-9351-4453-AB82-FC165B210A59}"/>
          </ac:spMkLst>
        </pc:spChg>
        <pc:spChg chg="mod">
          <ac:chgData name="Jared Ostmeyer" userId="14c2a26e-6770-4957-ba92-de760a629e02" providerId="ADAL" clId="{801DEF3E-A0CD-4F3B-8245-87780B24D14C}" dt="2019-10-30T21:43:07.645" v="6" actId="1037"/>
          <ac:spMkLst>
            <pc:docMk/>
            <pc:sldMk cId="2400775455" sldId="256"/>
            <ac:spMk id="253" creationId="{9118B88A-120F-41DF-9D37-81D703E71097}"/>
          </ac:spMkLst>
        </pc:spChg>
        <pc:spChg chg="mod">
          <ac:chgData name="Jared Ostmeyer" userId="14c2a26e-6770-4957-ba92-de760a629e02" providerId="ADAL" clId="{801DEF3E-A0CD-4F3B-8245-87780B24D14C}" dt="2019-10-30T21:43:07.645" v="6" actId="1037"/>
          <ac:spMkLst>
            <pc:docMk/>
            <pc:sldMk cId="2400775455" sldId="256"/>
            <ac:spMk id="265" creationId="{F4D8D85E-0D6D-492B-A4A5-F49076833EF1}"/>
          </ac:spMkLst>
        </pc:spChg>
        <pc:spChg chg="mod">
          <ac:chgData name="Jared Ostmeyer" userId="14c2a26e-6770-4957-ba92-de760a629e02" providerId="ADAL" clId="{801DEF3E-A0CD-4F3B-8245-87780B24D14C}" dt="2019-10-30T21:43:24.427" v="10" actId="14100"/>
          <ac:spMkLst>
            <pc:docMk/>
            <pc:sldMk cId="2400775455" sldId="256"/>
            <ac:spMk id="269" creationId="{036F157E-06A9-46C1-9976-AD67FAFB397D}"/>
          </ac:spMkLst>
        </pc:spChg>
        <pc:spChg chg="mod">
          <ac:chgData name="Jared Ostmeyer" userId="14c2a26e-6770-4957-ba92-de760a629e02" providerId="ADAL" clId="{801DEF3E-A0CD-4F3B-8245-87780B24D14C}" dt="2019-10-30T21:43:07.645" v="6" actId="1037"/>
          <ac:spMkLst>
            <pc:docMk/>
            <pc:sldMk cId="2400775455" sldId="256"/>
            <ac:spMk id="274" creationId="{8A7A19D2-DB7D-4D84-A31A-59C23BA7A811}"/>
          </ac:spMkLst>
        </pc:spChg>
        <pc:spChg chg="mod">
          <ac:chgData name="Jared Ostmeyer" userId="14c2a26e-6770-4957-ba92-de760a629e02" providerId="ADAL" clId="{801DEF3E-A0CD-4F3B-8245-87780B24D14C}" dt="2019-10-30T21:43:07.645" v="6" actId="1037"/>
          <ac:spMkLst>
            <pc:docMk/>
            <pc:sldMk cId="2400775455" sldId="256"/>
            <ac:spMk id="277" creationId="{0CDD555B-EEDB-463C-90CE-5B257CF2097D}"/>
          </ac:spMkLst>
        </pc:spChg>
        <pc:spChg chg="mod">
          <ac:chgData name="Jared Ostmeyer" userId="14c2a26e-6770-4957-ba92-de760a629e02" providerId="ADAL" clId="{801DEF3E-A0CD-4F3B-8245-87780B24D14C}" dt="2019-10-30T21:43:07.645" v="6" actId="1037"/>
          <ac:spMkLst>
            <pc:docMk/>
            <pc:sldMk cId="2400775455" sldId="256"/>
            <ac:spMk id="284" creationId="{AB201296-DF71-4303-8425-2231A6CE4DAD}"/>
          </ac:spMkLst>
        </pc:spChg>
        <pc:spChg chg="mod">
          <ac:chgData name="Jared Ostmeyer" userId="14c2a26e-6770-4957-ba92-de760a629e02" providerId="ADAL" clId="{801DEF3E-A0CD-4F3B-8245-87780B24D14C}" dt="2019-10-30T21:43:07.645" v="6" actId="1037"/>
          <ac:spMkLst>
            <pc:docMk/>
            <pc:sldMk cId="2400775455" sldId="256"/>
            <ac:spMk id="287" creationId="{72A8D244-5739-44CF-9AEA-D43F97AF91E1}"/>
          </ac:spMkLst>
        </pc:spChg>
        <pc:spChg chg="mod">
          <ac:chgData name="Jared Ostmeyer" userId="14c2a26e-6770-4957-ba92-de760a629e02" providerId="ADAL" clId="{801DEF3E-A0CD-4F3B-8245-87780B24D14C}" dt="2019-10-30T21:43:07.645" v="6" actId="1037"/>
          <ac:spMkLst>
            <pc:docMk/>
            <pc:sldMk cId="2400775455" sldId="256"/>
            <ac:spMk id="288" creationId="{F6E73282-4863-4A54-AD53-3B52A7ED7B35}"/>
          </ac:spMkLst>
        </pc:spChg>
        <pc:grpChg chg="mod">
          <ac:chgData name="Jared Ostmeyer" userId="14c2a26e-6770-4957-ba92-de760a629e02" providerId="ADAL" clId="{801DEF3E-A0CD-4F3B-8245-87780B24D14C}" dt="2019-10-30T21:43:07.645" v="6" actId="1037"/>
          <ac:grpSpMkLst>
            <pc:docMk/>
            <pc:sldMk cId="2400775455" sldId="256"/>
            <ac:grpSpMk id="374" creationId="{753C6346-C3E2-467A-B01F-173D74543F69}"/>
          </ac:grpSpMkLst>
        </pc:grpChg>
        <pc:grpChg chg="mod">
          <ac:chgData name="Jared Ostmeyer" userId="14c2a26e-6770-4957-ba92-de760a629e02" providerId="ADAL" clId="{801DEF3E-A0CD-4F3B-8245-87780B24D14C}" dt="2019-10-30T21:43:07.645" v="6" actId="1037"/>
          <ac:grpSpMkLst>
            <pc:docMk/>
            <pc:sldMk cId="2400775455" sldId="256"/>
            <ac:grpSpMk id="381" creationId="{2FC98EBA-E3A1-46A0-9868-3D434A63B61E}"/>
          </ac:grpSpMkLst>
        </pc:grpChg>
        <pc:grpChg chg="mod">
          <ac:chgData name="Jared Ostmeyer" userId="14c2a26e-6770-4957-ba92-de760a629e02" providerId="ADAL" clId="{801DEF3E-A0CD-4F3B-8245-87780B24D14C}" dt="2019-10-30T21:43:07.645" v="6" actId="1037"/>
          <ac:grpSpMkLst>
            <pc:docMk/>
            <pc:sldMk cId="2400775455" sldId="256"/>
            <ac:grpSpMk id="387" creationId="{E5FD187D-6EA9-463C-B892-F5829D662A53}"/>
          </ac:grpSpMkLst>
        </pc:grpChg>
        <pc:grpChg chg="mod">
          <ac:chgData name="Jared Ostmeyer" userId="14c2a26e-6770-4957-ba92-de760a629e02" providerId="ADAL" clId="{801DEF3E-A0CD-4F3B-8245-87780B24D14C}" dt="2019-10-30T21:43:07.645" v="6" actId="1037"/>
          <ac:grpSpMkLst>
            <pc:docMk/>
            <pc:sldMk cId="2400775455" sldId="256"/>
            <ac:grpSpMk id="395" creationId="{A461B1B8-B11C-4F94-B5DF-F40744C50733}"/>
          </ac:grpSpMkLst>
        </pc:grpChg>
        <pc:grpChg chg="mod">
          <ac:chgData name="Jared Ostmeyer" userId="14c2a26e-6770-4957-ba92-de760a629e02" providerId="ADAL" clId="{801DEF3E-A0CD-4F3B-8245-87780B24D14C}" dt="2019-10-30T21:43:07.645" v="6" actId="1037"/>
          <ac:grpSpMkLst>
            <pc:docMk/>
            <pc:sldMk cId="2400775455" sldId="256"/>
            <ac:grpSpMk id="403" creationId="{2D1F3D90-96F9-411D-9354-4C6A7DD9CB8F}"/>
          </ac:grpSpMkLst>
        </pc:grpChg>
        <pc:grpChg chg="mod">
          <ac:chgData name="Jared Ostmeyer" userId="14c2a26e-6770-4957-ba92-de760a629e02" providerId="ADAL" clId="{801DEF3E-A0CD-4F3B-8245-87780B24D14C}" dt="2019-10-30T21:43:07.645" v="6" actId="1037"/>
          <ac:grpSpMkLst>
            <pc:docMk/>
            <pc:sldMk cId="2400775455" sldId="256"/>
            <ac:grpSpMk id="411" creationId="{9DF72F1A-73D3-4287-8E27-D2CBC61606A6}"/>
          </ac:grpSpMkLst>
        </pc:grpChg>
        <pc:grpChg chg="mod">
          <ac:chgData name="Jared Ostmeyer" userId="14c2a26e-6770-4957-ba92-de760a629e02" providerId="ADAL" clId="{801DEF3E-A0CD-4F3B-8245-87780B24D14C}" dt="2019-10-30T21:43:07.645" v="6" actId="1037"/>
          <ac:grpSpMkLst>
            <pc:docMk/>
            <pc:sldMk cId="2400775455" sldId="256"/>
            <ac:grpSpMk id="418" creationId="{E549CDC4-8BE8-499E-8FC3-D75425E43463}"/>
          </ac:grpSpMkLst>
        </pc:grpChg>
        <pc:grpChg chg="mod">
          <ac:chgData name="Jared Ostmeyer" userId="14c2a26e-6770-4957-ba92-de760a629e02" providerId="ADAL" clId="{801DEF3E-A0CD-4F3B-8245-87780B24D14C}" dt="2019-10-30T21:43:07.645" v="6" actId="1037"/>
          <ac:grpSpMkLst>
            <pc:docMk/>
            <pc:sldMk cId="2400775455" sldId="256"/>
            <ac:grpSpMk id="425" creationId="{8B6D93B6-1388-47A3-8589-02596ECBD77B}"/>
          </ac:grpSpMkLst>
        </pc:grpChg>
        <pc:grpChg chg="mod">
          <ac:chgData name="Jared Ostmeyer" userId="14c2a26e-6770-4957-ba92-de760a629e02" providerId="ADAL" clId="{801DEF3E-A0CD-4F3B-8245-87780B24D14C}" dt="2019-10-30T21:43:07.645" v="6" actId="1037"/>
          <ac:grpSpMkLst>
            <pc:docMk/>
            <pc:sldMk cId="2400775455" sldId="256"/>
            <ac:grpSpMk id="433" creationId="{6172E621-C550-4512-AD23-6F734B8B3EC7}"/>
          </ac:grpSpMkLst>
        </pc:grpChg>
        <pc:graphicFrameChg chg="mod">
          <ac:chgData name="Jared Ostmeyer" userId="14c2a26e-6770-4957-ba92-de760a629e02" providerId="ADAL" clId="{801DEF3E-A0CD-4F3B-8245-87780B24D14C}" dt="2019-10-30T21:43:07.645" v="6" actId="1037"/>
          <ac:graphicFrameMkLst>
            <pc:docMk/>
            <pc:sldMk cId="2400775455" sldId="256"/>
            <ac:graphicFrameMk id="246" creationId="{19148818-E066-4E8C-9FFF-65E72D452324}"/>
          </ac:graphicFrameMkLst>
        </pc:graphicFrameChg>
        <pc:picChg chg="mod">
          <ac:chgData name="Jared Ostmeyer" userId="14c2a26e-6770-4957-ba92-de760a629e02" providerId="ADAL" clId="{801DEF3E-A0CD-4F3B-8245-87780B24D14C}" dt="2019-10-30T21:43:07.645" v="6" actId="1037"/>
          <ac:picMkLst>
            <pc:docMk/>
            <pc:sldMk cId="2400775455" sldId="256"/>
            <ac:picMk id="182" creationId="{576A160D-1F27-4756-BE7A-A574131245D4}"/>
          </ac:picMkLst>
        </pc:picChg>
        <pc:picChg chg="mod">
          <ac:chgData name="Jared Ostmeyer" userId="14c2a26e-6770-4957-ba92-de760a629e02" providerId="ADAL" clId="{801DEF3E-A0CD-4F3B-8245-87780B24D14C}" dt="2019-10-30T21:43:07.645" v="6" actId="1037"/>
          <ac:picMkLst>
            <pc:docMk/>
            <pc:sldMk cId="2400775455" sldId="256"/>
            <ac:picMk id="184" creationId="{76D5004A-6415-4987-9686-27C6BFC30BA6}"/>
          </ac:picMkLst>
        </pc:picChg>
        <pc:picChg chg="mod">
          <ac:chgData name="Jared Ostmeyer" userId="14c2a26e-6770-4957-ba92-de760a629e02" providerId="ADAL" clId="{801DEF3E-A0CD-4F3B-8245-87780B24D14C}" dt="2019-10-30T21:43:07.645" v="6" actId="1037"/>
          <ac:picMkLst>
            <pc:docMk/>
            <pc:sldMk cId="2400775455" sldId="256"/>
            <ac:picMk id="187" creationId="{DD717022-7F38-4775-A7CA-9E9CE07CB49A}"/>
          </ac:picMkLst>
        </pc:picChg>
        <pc:cxnChg chg="mod">
          <ac:chgData name="Jared Ostmeyer" userId="14c2a26e-6770-4957-ba92-de760a629e02" providerId="ADAL" clId="{801DEF3E-A0CD-4F3B-8245-87780B24D14C}" dt="2019-10-30T21:44:02.782" v="41" actId="1038"/>
          <ac:cxnSpMkLst>
            <pc:docMk/>
            <pc:sldMk cId="2400775455" sldId="256"/>
            <ac:cxnSpMk id="278" creationId="{ED5CE03B-B7CB-4279-A3FA-815E7DA06658}"/>
          </ac:cxnSpMkLst>
        </pc:cxnChg>
        <pc:cxnChg chg="mod">
          <ac:chgData name="Jared Ostmeyer" userId="14c2a26e-6770-4957-ba92-de760a629e02" providerId="ADAL" clId="{801DEF3E-A0CD-4F3B-8245-87780B24D14C}" dt="2019-10-30T21:43:47.830" v="30" actId="1035"/>
          <ac:cxnSpMkLst>
            <pc:docMk/>
            <pc:sldMk cId="2400775455" sldId="256"/>
            <ac:cxnSpMk id="279" creationId="{38EAE822-5C6B-4119-A377-D5044FAA6FA4}"/>
          </ac:cxnSpMkLst>
        </pc:cxnChg>
      </pc:sldChg>
    </pc:docChg>
  </pc:docChgLst>
  <pc:docChgLst>
    <pc:chgData name="Jared Ostmeyer" userId="14c2a26e-6770-4957-ba92-de760a629e02" providerId="ADAL" clId="{368EADC4-14B4-45CA-8571-314F883926E8}"/>
    <pc:docChg chg="undo custSel addSld delSld modSld">
      <pc:chgData name="Jared Ostmeyer" userId="14c2a26e-6770-4957-ba92-de760a629e02" providerId="ADAL" clId="{368EADC4-14B4-45CA-8571-314F883926E8}" dt="2019-11-12T22:25:34.346" v="291" actId="1076"/>
      <pc:docMkLst>
        <pc:docMk/>
      </pc:docMkLst>
      <pc:sldChg chg="addSp delSp modSp">
        <pc:chgData name="Jared Ostmeyer" userId="14c2a26e-6770-4957-ba92-de760a629e02" providerId="ADAL" clId="{368EADC4-14B4-45CA-8571-314F883926E8}" dt="2019-11-12T22:25:34.346" v="291" actId="1076"/>
        <pc:sldMkLst>
          <pc:docMk/>
          <pc:sldMk cId="2400775455" sldId="256"/>
        </pc:sldMkLst>
        <pc:spChg chg="add del">
          <ac:chgData name="Jared Ostmeyer" userId="14c2a26e-6770-4957-ba92-de760a629e02" providerId="ADAL" clId="{368EADC4-14B4-45CA-8571-314F883926E8}" dt="2019-11-12T22:13:07.895" v="12"/>
          <ac:spMkLst>
            <pc:docMk/>
            <pc:sldMk cId="2400775455" sldId="256"/>
            <ac:spMk id="4" creationId="{0F6ABBF0-0301-44E8-A43E-609A702BA723}"/>
          </ac:spMkLst>
        </pc:spChg>
        <pc:spChg chg="add mod">
          <ac:chgData name="Jared Ostmeyer" userId="14c2a26e-6770-4957-ba92-de760a629e02" providerId="ADAL" clId="{368EADC4-14B4-45CA-8571-314F883926E8}" dt="2019-11-12T22:17:33.069" v="173" actId="1076"/>
          <ac:spMkLst>
            <pc:docMk/>
            <pc:sldMk cId="2400775455" sldId="256"/>
            <ac:spMk id="5" creationId="{62F5A37E-B080-42E9-84FB-973B937E6A62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10" creationId="{2DF062B9-98EA-4EC6-B38C-FF9C457ACD58}"/>
          </ac:spMkLst>
        </pc:spChg>
        <pc:spChg chg="add mod">
          <ac:chgData name="Jared Ostmeyer" userId="14c2a26e-6770-4957-ba92-de760a629e02" providerId="ADAL" clId="{368EADC4-14B4-45CA-8571-314F883926E8}" dt="2019-11-12T22:22:26.817" v="243" actId="1076"/>
          <ac:spMkLst>
            <pc:docMk/>
            <pc:sldMk cId="2400775455" sldId="256"/>
            <ac:spMk id="13" creationId="{C38A6B35-E3B6-4F8B-BDBC-702F9C1F1F45}"/>
          </ac:spMkLst>
        </pc:spChg>
        <pc:spChg chg="add del mod">
          <ac:chgData name="Jared Ostmeyer" userId="14c2a26e-6770-4957-ba92-de760a629e02" providerId="ADAL" clId="{368EADC4-14B4-45CA-8571-314F883926E8}" dt="2019-11-12T22:21:11.683" v="214" actId="767"/>
          <ac:spMkLst>
            <pc:docMk/>
            <pc:sldMk cId="2400775455" sldId="256"/>
            <ac:spMk id="14" creationId="{211987BE-89F2-47CE-BAA2-5CF251FC1365}"/>
          </ac:spMkLst>
        </pc:spChg>
        <pc:spChg chg="add mod">
          <ac:chgData name="Jared Ostmeyer" userId="14c2a26e-6770-4957-ba92-de760a629e02" providerId="ADAL" clId="{368EADC4-14B4-45CA-8571-314F883926E8}" dt="2019-11-12T22:24:27.902" v="281" actId="1076"/>
          <ac:spMkLst>
            <pc:docMk/>
            <pc:sldMk cId="2400775455" sldId="256"/>
            <ac:spMk id="15" creationId="{25AE24E3-9D55-4450-A444-A1F40B8D8C34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16" creationId="{25536F12-B395-4EDB-A828-5FB47B46A537}"/>
          </ac:spMkLst>
        </pc:spChg>
        <pc:spChg chg="del">
          <ac:chgData name="Jared Ostmeyer" userId="14c2a26e-6770-4957-ba92-de760a629e02" providerId="ADAL" clId="{368EADC4-14B4-45CA-8571-314F883926E8}" dt="2019-11-12T22:12:09.956" v="0" actId="478"/>
          <ac:spMkLst>
            <pc:docMk/>
            <pc:sldMk cId="2400775455" sldId="256"/>
            <ac:spMk id="17" creationId="{8E68286D-6DD8-4123-A6B4-A73A725671BB}"/>
          </ac:spMkLst>
        </pc:spChg>
        <pc:spChg chg="add mod">
          <ac:chgData name="Jared Ostmeyer" userId="14c2a26e-6770-4957-ba92-de760a629e02" providerId="ADAL" clId="{368EADC4-14B4-45CA-8571-314F883926E8}" dt="2019-11-12T22:22:23.433" v="242" actId="1076"/>
          <ac:spMkLst>
            <pc:docMk/>
            <pc:sldMk cId="2400775455" sldId="256"/>
            <ac:spMk id="94" creationId="{0EA2B6AA-7B28-4173-AE1C-C48DA25E1247}"/>
          </ac:spMkLst>
        </pc:spChg>
        <pc:spChg chg="add mod">
          <ac:chgData name="Jared Ostmeyer" userId="14c2a26e-6770-4957-ba92-de760a629e02" providerId="ADAL" clId="{368EADC4-14B4-45CA-8571-314F883926E8}" dt="2019-11-12T22:25:34.346" v="291" actId="1076"/>
          <ac:spMkLst>
            <pc:docMk/>
            <pc:sldMk cId="2400775455" sldId="256"/>
            <ac:spMk id="106" creationId="{3606D570-437E-4A42-BAEC-A33D6E8AA547}"/>
          </ac:spMkLst>
        </pc:spChg>
        <pc:spChg chg="add mod">
          <ac:chgData name="Jared Ostmeyer" userId="14c2a26e-6770-4957-ba92-de760a629e02" providerId="ADAL" clId="{368EADC4-14B4-45CA-8571-314F883926E8}" dt="2019-11-12T22:24:41.869" v="290" actId="20577"/>
          <ac:spMkLst>
            <pc:docMk/>
            <pc:sldMk cId="2400775455" sldId="256"/>
            <ac:spMk id="107" creationId="{8AF5A533-895C-4D25-AB5D-DF2337B5F3FD}"/>
          </ac:spMkLst>
        </pc:spChg>
        <pc:spChg chg="del">
          <ac:chgData name="Jared Ostmeyer" userId="14c2a26e-6770-4957-ba92-de760a629e02" providerId="ADAL" clId="{368EADC4-14B4-45CA-8571-314F883926E8}" dt="2019-11-12T22:12:09.956" v="0" actId="478"/>
          <ac:spMkLst>
            <pc:docMk/>
            <pc:sldMk cId="2400775455" sldId="256"/>
            <ac:spMk id="402" creationId="{4A5DC3D4-EAB2-4A92-A0AF-620936D3633A}"/>
          </ac:spMkLst>
        </pc:spChg>
        <pc:spChg chg="del">
          <ac:chgData name="Jared Ostmeyer" userId="14c2a26e-6770-4957-ba92-de760a629e02" providerId="ADAL" clId="{368EADC4-14B4-45CA-8571-314F883926E8}" dt="2019-11-12T22:12:09.956" v="0" actId="478"/>
          <ac:spMkLst>
            <pc:docMk/>
            <pc:sldMk cId="2400775455" sldId="256"/>
            <ac:spMk id="403" creationId="{BDEB7118-75A0-4D6A-9C90-97DD286DD1FE}"/>
          </ac:spMkLst>
        </pc:spChg>
        <pc:spChg chg="del">
          <ac:chgData name="Jared Ostmeyer" userId="14c2a26e-6770-4957-ba92-de760a629e02" providerId="ADAL" clId="{368EADC4-14B4-45CA-8571-314F883926E8}" dt="2019-11-12T22:12:09.956" v="0" actId="478"/>
          <ac:spMkLst>
            <pc:docMk/>
            <pc:sldMk cId="2400775455" sldId="256"/>
            <ac:spMk id="404" creationId="{BAEFFF85-7B82-4449-967D-36A0600CF5AD}"/>
          </ac:spMkLst>
        </pc:spChg>
        <pc:spChg chg="del">
          <ac:chgData name="Jared Ostmeyer" userId="14c2a26e-6770-4957-ba92-de760a629e02" providerId="ADAL" clId="{368EADC4-14B4-45CA-8571-314F883926E8}" dt="2019-11-12T22:12:09.956" v="0" actId="478"/>
          <ac:spMkLst>
            <pc:docMk/>
            <pc:sldMk cId="2400775455" sldId="256"/>
            <ac:spMk id="417" creationId="{7A4373C8-37C4-4583-9920-6E846CC65E2E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418" creationId="{D041A30D-4441-409F-B899-E85968E88CEE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419" creationId="{2FCDE6D1-AA9B-470D-A186-12DCB712D943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420" creationId="{EBBC3685-AE21-4E2C-8896-C6C832B5DCBA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430" creationId="{47DFD2C4-64D6-4092-882B-3D007BDB0B26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432" creationId="{075A7908-8B41-4C5B-B15A-5EF8A5654872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433" creationId="{F37A4506-91CE-482C-A14D-293BBD657FB2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454" creationId="{D7B7D808-1B73-48E6-B521-7AB3E5B74B4B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460" creationId="{FBF2D869-89EE-4AAB-8019-01502D5060D3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463" creationId="{528C3A20-5755-4C40-9325-B7E71B729841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469" creationId="{E49AC9D7-6811-4D2C-AC82-2338C8C37097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507" creationId="{CC94826B-F013-416C-8301-540B4350174D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508" creationId="{98CFE2B3-8171-4A26-879E-3E5B10EB7980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509" creationId="{60CA996C-3962-498B-BFBD-C4F799E05E7D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548" creationId="{F2973258-D6D6-42BD-BE40-880D1C7876E4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555" creationId="{D4D2AAFE-387A-47D3-A295-3B8A7B67B23E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556" creationId="{BCF194CC-7AB1-4316-997C-99DE7D933B63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557" creationId="{5FFD784C-5D34-40CA-BDEC-35C3883A9ED5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558" creationId="{DF4190D0-7C68-41C2-B8F1-03BF476CF802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559" creationId="{8DAA0BB7-24ED-4F56-8EFE-2F3583A83B0D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560" creationId="{9E963F69-7040-4C63-B509-213EC57B3FE4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561" creationId="{28273972-E98F-4F92-A9FF-5028AC57BAB7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562" creationId="{774297A5-7154-44FE-9E5D-967D462D3563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563" creationId="{1E76D4F9-17D4-4FC5-9C51-8545464B2544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564" creationId="{9E927231-3985-441F-A770-8241B3CABB46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565" creationId="{06AA2788-69C1-408D-AB9E-F40FC337CBAB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566" creationId="{5ED94ECE-89B9-4BA0-A46E-CFAF37E76F2E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567" creationId="{CEB067F5-E8F4-4681-A70E-2186A217643B}"/>
          </ac:spMkLst>
        </pc:spChg>
        <pc:grpChg chg="del">
          <ac:chgData name="Jared Ostmeyer" userId="14c2a26e-6770-4957-ba92-de760a629e02" providerId="ADAL" clId="{368EADC4-14B4-45CA-8571-314F883926E8}" dt="2019-11-12T22:12:12.887" v="2" actId="478"/>
          <ac:grpSpMkLst>
            <pc:docMk/>
            <pc:sldMk cId="2400775455" sldId="256"/>
            <ac:grpSpMk id="11" creationId="{820EF137-3FA4-47AD-B6CC-F3FDE946749E}"/>
          </ac:grpSpMkLst>
        </pc:grpChg>
        <pc:grpChg chg="del">
          <ac:chgData name="Jared Ostmeyer" userId="14c2a26e-6770-4957-ba92-de760a629e02" providerId="ADAL" clId="{368EADC4-14B4-45CA-8571-314F883926E8}" dt="2019-11-12T22:12:09.956" v="0" actId="478"/>
          <ac:grpSpMkLst>
            <pc:docMk/>
            <pc:sldMk cId="2400775455" sldId="256"/>
            <ac:grpSpMk id="376" creationId="{8F3D5B71-B6DE-4BB2-8013-6819C1362A3E}"/>
          </ac:grpSpMkLst>
        </pc:grpChg>
        <pc:grpChg chg="del">
          <ac:chgData name="Jared Ostmeyer" userId="14c2a26e-6770-4957-ba92-de760a629e02" providerId="ADAL" clId="{368EADC4-14B4-45CA-8571-314F883926E8}" dt="2019-11-12T22:12:09.956" v="0" actId="478"/>
          <ac:grpSpMkLst>
            <pc:docMk/>
            <pc:sldMk cId="2400775455" sldId="256"/>
            <ac:grpSpMk id="381" creationId="{02807ADD-C61E-4CF7-A75A-6A21EE08E566}"/>
          </ac:grpSpMkLst>
        </pc:grpChg>
        <pc:grpChg chg="del">
          <ac:chgData name="Jared Ostmeyer" userId="14c2a26e-6770-4957-ba92-de760a629e02" providerId="ADAL" clId="{368EADC4-14B4-45CA-8571-314F883926E8}" dt="2019-11-12T22:12:09.956" v="0" actId="478"/>
          <ac:grpSpMkLst>
            <pc:docMk/>
            <pc:sldMk cId="2400775455" sldId="256"/>
            <ac:grpSpMk id="385" creationId="{19C48B39-D0A9-4F0A-8E4A-25A2362B3BE3}"/>
          </ac:grpSpMkLst>
        </pc:grpChg>
        <pc:grpChg chg="del">
          <ac:chgData name="Jared Ostmeyer" userId="14c2a26e-6770-4957-ba92-de760a629e02" providerId="ADAL" clId="{368EADC4-14B4-45CA-8571-314F883926E8}" dt="2019-11-12T22:12:09.956" v="0" actId="478"/>
          <ac:grpSpMkLst>
            <pc:docMk/>
            <pc:sldMk cId="2400775455" sldId="256"/>
            <ac:grpSpMk id="390" creationId="{7684B35D-83FC-46E1-A169-755FBC7029BE}"/>
          </ac:grpSpMkLst>
        </pc:grpChg>
        <pc:grpChg chg="del">
          <ac:chgData name="Jared Ostmeyer" userId="14c2a26e-6770-4957-ba92-de760a629e02" providerId="ADAL" clId="{368EADC4-14B4-45CA-8571-314F883926E8}" dt="2019-11-12T22:12:09.956" v="0" actId="478"/>
          <ac:grpSpMkLst>
            <pc:docMk/>
            <pc:sldMk cId="2400775455" sldId="256"/>
            <ac:grpSpMk id="395" creationId="{D10E29EE-6E87-4DF5-8068-0F63CB6F8ABF}"/>
          </ac:grpSpMkLst>
        </pc:grpChg>
        <pc:grpChg chg="del">
          <ac:chgData name="Jared Ostmeyer" userId="14c2a26e-6770-4957-ba92-de760a629e02" providerId="ADAL" clId="{368EADC4-14B4-45CA-8571-314F883926E8}" dt="2019-11-12T22:12:09.956" v="0" actId="478"/>
          <ac:grpSpMkLst>
            <pc:docMk/>
            <pc:sldMk cId="2400775455" sldId="256"/>
            <ac:grpSpMk id="398" creationId="{0CA36855-40B6-49B7-AE04-F83F910B80E0}"/>
          </ac:grpSpMkLst>
        </pc:grpChg>
        <pc:grpChg chg="del">
          <ac:chgData name="Jared Ostmeyer" userId="14c2a26e-6770-4957-ba92-de760a629e02" providerId="ADAL" clId="{368EADC4-14B4-45CA-8571-314F883926E8}" dt="2019-11-12T22:12:11.366" v="1" actId="478"/>
          <ac:grpSpMkLst>
            <pc:docMk/>
            <pc:sldMk cId="2400775455" sldId="256"/>
            <ac:grpSpMk id="405" creationId="{B4ECB67F-DC61-4A6E-A66A-B3E10D5A91CB}"/>
          </ac:grpSpMkLst>
        </pc:grpChg>
        <pc:grpChg chg="del">
          <ac:chgData name="Jared Ostmeyer" userId="14c2a26e-6770-4957-ba92-de760a629e02" providerId="ADAL" clId="{368EADC4-14B4-45CA-8571-314F883926E8}" dt="2019-11-12T22:12:11.366" v="1" actId="478"/>
          <ac:grpSpMkLst>
            <pc:docMk/>
            <pc:sldMk cId="2400775455" sldId="256"/>
            <ac:grpSpMk id="408" creationId="{79BF654B-5C3B-4E99-8000-525A47128014}"/>
          </ac:grpSpMkLst>
        </pc:grpChg>
        <pc:grpChg chg="del">
          <ac:chgData name="Jared Ostmeyer" userId="14c2a26e-6770-4957-ba92-de760a629e02" providerId="ADAL" clId="{368EADC4-14B4-45CA-8571-314F883926E8}" dt="2019-11-12T22:12:11.366" v="1" actId="478"/>
          <ac:grpSpMkLst>
            <pc:docMk/>
            <pc:sldMk cId="2400775455" sldId="256"/>
            <ac:grpSpMk id="411" creationId="{738E79D3-AE0E-4881-88C5-F00A30959105}"/>
          </ac:grpSpMkLst>
        </pc:grpChg>
        <pc:grpChg chg="del">
          <ac:chgData name="Jared Ostmeyer" userId="14c2a26e-6770-4957-ba92-de760a629e02" providerId="ADAL" clId="{368EADC4-14B4-45CA-8571-314F883926E8}" dt="2019-11-12T22:12:11.366" v="1" actId="478"/>
          <ac:grpSpMkLst>
            <pc:docMk/>
            <pc:sldMk cId="2400775455" sldId="256"/>
            <ac:grpSpMk id="414" creationId="{33946962-04EF-4FD5-890E-45920E762354}"/>
          </ac:grpSpMkLst>
        </pc:grpChg>
        <pc:graphicFrameChg chg="add del mod modGraphic">
          <ac:chgData name="Jared Ostmeyer" userId="14c2a26e-6770-4957-ba92-de760a629e02" providerId="ADAL" clId="{368EADC4-14B4-45CA-8571-314F883926E8}" dt="2019-11-12T22:16:40.449" v="158" actId="478"/>
          <ac:graphicFrameMkLst>
            <pc:docMk/>
            <pc:sldMk cId="2400775455" sldId="256"/>
            <ac:graphicFrameMk id="2" creationId="{45C6F0C5-7AE3-48B5-B996-69E0454BA6D5}"/>
          </ac:graphicFrameMkLst>
        </pc:graphicFrameChg>
        <pc:graphicFrameChg chg="add del mod">
          <ac:chgData name="Jared Ostmeyer" userId="14c2a26e-6770-4957-ba92-de760a629e02" providerId="ADAL" clId="{368EADC4-14B4-45CA-8571-314F883926E8}" dt="2019-11-12T22:16:40.449" v="158" actId="478"/>
          <ac:graphicFrameMkLst>
            <pc:docMk/>
            <pc:sldMk cId="2400775455" sldId="256"/>
            <ac:graphicFrameMk id="3" creationId="{78FE452C-BF9E-4170-8ABB-85136C0A71EF}"/>
          </ac:graphicFrameMkLst>
        </pc:graphicFrameChg>
        <pc:cxnChg chg="del">
          <ac:chgData name="Jared Ostmeyer" userId="14c2a26e-6770-4957-ba92-de760a629e02" providerId="ADAL" clId="{368EADC4-14B4-45CA-8571-314F883926E8}" dt="2019-11-12T22:12:11.366" v="1" actId="478"/>
          <ac:cxnSpMkLst>
            <pc:docMk/>
            <pc:sldMk cId="2400775455" sldId="256"/>
            <ac:cxnSpMk id="6" creationId="{5BA96D03-00E0-482E-A751-E99C700CB73E}"/>
          </ac:cxnSpMkLst>
        </pc:cxnChg>
        <pc:cxnChg chg="add del mod">
          <ac:chgData name="Jared Ostmeyer" userId="14c2a26e-6770-4957-ba92-de760a629e02" providerId="ADAL" clId="{368EADC4-14B4-45CA-8571-314F883926E8}" dt="2019-11-12T22:22:21.030" v="241" actId="478"/>
          <ac:cxnSpMkLst>
            <pc:docMk/>
            <pc:sldMk cId="2400775455" sldId="256"/>
            <ac:cxnSpMk id="8" creationId="{0FFDED71-2BBA-4B29-82B4-E7897B6017FA}"/>
          </ac:cxnSpMkLst>
        </pc:cxnChg>
        <pc:cxnChg chg="add del mod">
          <ac:chgData name="Jared Ostmeyer" userId="14c2a26e-6770-4957-ba92-de760a629e02" providerId="ADAL" clId="{368EADC4-14B4-45CA-8571-314F883926E8}" dt="2019-11-12T22:22:21.030" v="241" actId="478"/>
          <ac:cxnSpMkLst>
            <pc:docMk/>
            <pc:sldMk cId="2400775455" sldId="256"/>
            <ac:cxnSpMk id="97" creationId="{C78CBE5A-5D3B-4E7F-BADD-7101083BAA53}"/>
          </ac:cxnSpMkLst>
        </pc:cxnChg>
        <pc:cxnChg chg="del">
          <ac:chgData name="Jared Ostmeyer" userId="14c2a26e-6770-4957-ba92-de760a629e02" providerId="ADAL" clId="{368EADC4-14B4-45CA-8571-314F883926E8}" dt="2019-11-12T22:12:11.366" v="1" actId="478"/>
          <ac:cxnSpMkLst>
            <pc:docMk/>
            <pc:sldMk cId="2400775455" sldId="256"/>
            <ac:cxnSpMk id="421" creationId="{260E285A-F122-4CEC-86B5-1A7BED842633}"/>
          </ac:cxnSpMkLst>
        </pc:cxnChg>
      </pc:sldChg>
    </pc:docChg>
  </pc:docChgLst>
  <pc:docChgLst>
    <pc:chgData name="Jared Ostmeyer" userId="14c2a26e-6770-4957-ba92-de760a629e02" providerId="ADAL" clId="{B7001228-5288-4A2F-A078-BCC5DDD407E3}"/>
    <pc:docChg chg="undo redo custSel modSld">
      <pc:chgData name="Jared Ostmeyer" userId="14c2a26e-6770-4957-ba92-de760a629e02" providerId="ADAL" clId="{B7001228-5288-4A2F-A078-BCC5DDD407E3}" dt="2019-09-16T21:54:06.943" v="960" actId="1035"/>
      <pc:docMkLst>
        <pc:docMk/>
      </pc:docMkLst>
      <pc:sldChg chg="addSp delSp modSp">
        <pc:chgData name="Jared Ostmeyer" userId="14c2a26e-6770-4957-ba92-de760a629e02" providerId="ADAL" clId="{B7001228-5288-4A2F-A078-BCC5DDD407E3}" dt="2019-09-16T21:54:06.943" v="960" actId="1035"/>
        <pc:sldMkLst>
          <pc:docMk/>
          <pc:sldMk cId="2400775455" sldId="256"/>
        </pc:sldMkLst>
        <pc:spChg chg="add del mod">
          <ac:chgData name="Jared Ostmeyer" userId="14c2a26e-6770-4957-ba92-de760a629e02" providerId="ADAL" clId="{B7001228-5288-4A2F-A078-BCC5DDD407E3}" dt="2019-09-16T21:48:33.464" v="856"/>
          <ac:spMkLst>
            <pc:docMk/>
            <pc:sldMk cId="2400775455" sldId="256"/>
            <ac:spMk id="9" creationId="{642265CF-8B84-4ACD-9068-84DA9154E2EB}"/>
          </ac:spMkLst>
        </pc:spChg>
        <pc:spChg chg="mod">
          <ac:chgData name="Jared Ostmeyer" userId="14c2a26e-6770-4957-ba92-de760a629e02" providerId="ADAL" clId="{B7001228-5288-4A2F-A078-BCC5DDD407E3}" dt="2019-09-16T21:15:56.901" v="355" actId="164"/>
          <ac:spMkLst>
            <pc:docMk/>
            <pc:sldMk cId="2400775455" sldId="256"/>
            <ac:spMk id="10" creationId="{89942102-1034-4C51-9585-EA121B2F9234}"/>
          </ac:spMkLst>
        </pc:spChg>
        <pc:spChg chg="add del mod">
          <ac:chgData name="Jared Ostmeyer" userId="14c2a26e-6770-4957-ba92-de760a629e02" providerId="ADAL" clId="{B7001228-5288-4A2F-A078-BCC5DDD407E3}" dt="2019-09-16T21:49:44.300" v="872" actId="478"/>
          <ac:spMkLst>
            <pc:docMk/>
            <pc:sldMk cId="2400775455" sldId="256"/>
            <ac:spMk id="11" creationId="{A0808779-4C2D-4D63-A3E3-99FEA53B0D4E}"/>
          </ac:spMkLst>
        </pc:spChg>
        <pc:spChg chg="add del">
          <ac:chgData name="Jared Ostmeyer" userId="14c2a26e-6770-4957-ba92-de760a629e02" providerId="ADAL" clId="{B7001228-5288-4A2F-A078-BCC5DDD407E3}" dt="2019-09-16T21:04:13.942" v="19" actId="478"/>
          <ac:spMkLst>
            <pc:docMk/>
            <pc:sldMk cId="2400775455" sldId="256"/>
            <ac:spMk id="30" creationId="{5C7412B9-1B3C-4C8A-B8DD-7ACCD1AC51CA}"/>
          </ac:spMkLst>
        </pc:spChg>
        <pc:spChg chg="add del mod">
          <ac:chgData name="Jared Ostmeyer" userId="14c2a26e-6770-4957-ba92-de760a629e02" providerId="ADAL" clId="{B7001228-5288-4A2F-A078-BCC5DDD407E3}" dt="2019-09-16T21:08:19.718" v="186" actId="478"/>
          <ac:spMkLst>
            <pc:docMk/>
            <pc:sldMk cId="2400775455" sldId="256"/>
            <ac:spMk id="61" creationId="{9F943C69-F356-40FC-A104-103DC58CD06E}"/>
          </ac:spMkLst>
        </pc:spChg>
        <pc:spChg chg="add del mod">
          <ac:chgData name="Jared Ostmeyer" userId="14c2a26e-6770-4957-ba92-de760a629e02" providerId="ADAL" clId="{B7001228-5288-4A2F-A078-BCC5DDD407E3}" dt="2019-09-16T21:08:17.622" v="185" actId="478"/>
          <ac:spMkLst>
            <pc:docMk/>
            <pc:sldMk cId="2400775455" sldId="256"/>
            <ac:spMk id="62" creationId="{0A633378-B180-478F-A22D-093C6D518D27}"/>
          </ac:spMkLst>
        </pc:spChg>
        <pc:spChg chg="add del mod">
          <ac:chgData name="Jared Ostmeyer" userId="14c2a26e-6770-4957-ba92-de760a629e02" providerId="ADAL" clId="{B7001228-5288-4A2F-A078-BCC5DDD407E3}" dt="2019-09-16T21:08:19.718" v="186" actId="478"/>
          <ac:spMkLst>
            <pc:docMk/>
            <pc:sldMk cId="2400775455" sldId="256"/>
            <ac:spMk id="63" creationId="{A5E8DC4E-027B-4BF1-A3ED-00B1C3EBD26F}"/>
          </ac:spMkLst>
        </pc:spChg>
        <pc:spChg chg="add del mod">
          <ac:chgData name="Jared Ostmeyer" userId="14c2a26e-6770-4957-ba92-de760a629e02" providerId="ADAL" clId="{B7001228-5288-4A2F-A078-BCC5DDD407E3}" dt="2019-09-16T21:08:17.622" v="185" actId="478"/>
          <ac:spMkLst>
            <pc:docMk/>
            <pc:sldMk cId="2400775455" sldId="256"/>
            <ac:spMk id="65" creationId="{9E447571-C494-4B7F-B40D-BD9B492C957E}"/>
          </ac:spMkLst>
        </pc:spChg>
        <pc:spChg chg="del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66" creationId="{4227C8CF-E8C3-4FF7-8A16-423C47FCC86D}"/>
          </ac:spMkLst>
        </pc:spChg>
        <pc:spChg chg="add del mod">
          <ac:chgData name="Jared Ostmeyer" userId="14c2a26e-6770-4957-ba92-de760a629e02" providerId="ADAL" clId="{B7001228-5288-4A2F-A078-BCC5DDD407E3}" dt="2019-09-16T21:08:19.718" v="186" actId="478"/>
          <ac:spMkLst>
            <pc:docMk/>
            <pc:sldMk cId="2400775455" sldId="256"/>
            <ac:spMk id="67" creationId="{0518E18F-149D-4941-9A46-61E9BA033418}"/>
          </ac:spMkLst>
        </pc:spChg>
        <pc:spChg chg="add del mod">
          <ac:chgData name="Jared Ostmeyer" userId="14c2a26e-6770-4957-ba92-de760a629e02" providerId="ADAL" clId="{B7001228-5288-4A2F-A078-BCC5DDD407E3}" dt="2019-09-16T21:08:17.622" v="185" actId="478"/>
          <ac:spMkLst>
            <pc:docMk/>
            <pc:sldMk cId="2400775455" sldId="256"/>
            <ac:spMk id="68" creationId="{D2A4882A-DC88-4899-B9F8-D774B7AE937A}"/>
          </ac:spMkLst>
        </pc:spChg>
        <pc:spChg chg="add del mod">
          <ac:chgData name="Jared Ostmeyer" userId="14c2a26e-6770-4957-ba92-de760a629e02" providerId="ADAL" clId="{B7001228-5288-4A2F-A078-BCC5DDD407E3}" dt="2019-09-16T21:08:19.718" v="186" actId="478"/>
          <ac:spMkLst>
            <pc:docMk/>
            <pc:sldMk cId="2400775455" sldId="256"/>
            <ac:spMk id="69" creationId="{12F421A2-0E8B-4219-A7D7-A160BEA095D1}"/>
          </ac:spMkLst>
        </pc:spChg>
        <pc:spChg chg="add del mod">
          <ac:chgData name="Jared Ostmeyer" userId="14c2a26e-6770-4957-ba92-de760a629e02" providerId="ADAL" clId="{B7001228-5288-4A2F-A078-BCC5DDD407E3}" dt="2019-09-16T21:08:17.622" v="185" actId="478"/>
          <ac:spMkLst>
            <pc:docMk/>
            <pc:sldMk cId="2400775455" sldId="256"/>
            <ac:spMk id="70" creationId="{EE465CBC-3897-4B73-B583-6341A1389643}"/>
          </ac:spMkLst>
        </pc:spChg>
        <pc:spChg chg="add mod">
          <ac:chgData name="Jared Ostmeyer" userId="14c2a26e-6770-4957-ba92-de760a629e02" providerId="ADAL" clId="{B7001228-5288-4A2F-A078-BCC5DDD407E3}" dt="2019-09-16T21:47:20.724" v="839" actId="1076"/>
          <ac:spMkLst>
            <pc:docMk/>
            <pc:sldMk cId="2400775455" sldId="256"/>
            <ac:spMk id="71" creationId="{5CD96830-7FF2-42AB-A794-5A656D9D7699}"/>
          </ac:spMkLst>
        </pc:spChg>
        <pc:spChg chg="add mod">
          <ac:chgData name="Jared Ostmeyer" userId="14c2a26e-6770-4957-ba92-de760a629e02" providerId="ADAL" clId="{B7001228-5288-4A2F-A078-BCC5DDD407E3}" dt="2019-09-16T21:47:20.724" v="839" actId="1076"/>
          <ac:spMkLst>
            <pc:docMk/>
            <pc:sldMk cId="2400775455" sldId="256"/>
            <ac:spMk id="72" creationId="{BBBA69B8-E12C-44A8-A3CC-807EAE307D8A}"/>
          </ac:spMkLst>
        </pc:spChg>
        <pc:spChg chg="add mod">
          <ac:chgData name="Jared Ostmeyer" userId="14c2a26e-6770-4957-ba92-de760a629e02" providerId="ADAL" clId="{B7001228-5288-4A2F-A078-BCC5DDD407E3}" dt="2019-09-16T21:52:06.875" v="927" actId="1035"/>
          <ac:spMkLst>
            <pc:docMk/>
            <pc:sldMk cId="2400775455" sldId="256"/>
            <ac:spMk id="73" creationId="{73521531-61AE-4C45-A65D-62AE5FCE7900}"/>
          </ac:spMkLst>
        </pc:spChg>
        <pc:spChg chg="add mod">
          <ac:chgData name="Jared Ostmeyer" userId="14c2a26e-6770-4957-ba92-de760a629e02" providerId="ADAL" clId="{B7001228-5288-4A2F-A078-BCC5DDD407E3}" dt="2019-09-16T21:52:06.875" v="927" actId="1035"/>
          <ac:spMkLst>
            <pc:docMk/>
            <pc:sldMk cId="2400775455" sldId="256"/>
            <ac:spMk id="74" creationId="{AC31B1CC-F5A1-4E45-8227-F5894973D7EA}"/>
          </ac:spMkLst>
        </pc:spChg>
        <pc:spChg chg="add 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75" creationId="{5A156331-5195-42CC-938B-E305B49385E6}"/>
          </ac:spMkLst>
        </pc:spChg>
        <pc:spChg chg="add mod">
          <ac:chgData name="Jared Ostmeyer" userId="14c2a26e-6770-4957-ba92-de760a629e02" providerId="ADAL" clId="{B7001228-5288-4A2F-A078-BCC5DDD407E3}" dt="2019-09-16T21:52:27.354" v="952" actId="1036"/>
          <ac:spMkLst>
            <pc:docMk/>
            <pc:sldMk cId="2400775455" sldId="256"/>
            <ac:spMk id="76" creationId="{630B5D7E-11BD-42FA-93FB-F319FE364765}"/>
          </ac:spMkLst>
        </pc:spChg>
        <pc:spChg chg="add del">
          <ac:chgData name="Jared Ostmeyer" userId="14c2a26e-6770-4957-ba92-de760a629e02" providerId="ADAL" clId="{B7001228-5288-4A2F-A078-BCC5DDD407E3}" dt="2019-09-16T21:10:28.107" v="242"/>
          <ac:spMkLst>
            <pc:docMk/>
            <pc:sldMk cId="2400775455" sldId="256"/>
            <ac:spMk id="77" creationId="{B3CA2A30-C181-4536-8B3F-B6D206DD2E59}"/>
          </ac:spMkLst>
        </pc:spChg>
        <pc:spChg chg="add del mod">
          <ac:chgData name="Jared Ostmeyer" userId="14c2a26e-6770-4957-ba92-de760a629e02" providerId="ADAL" clId="{B7001228-5288-4A2F-A078-BCC5DDD407E3}" dt="2019-09-16T21:45:09.525" v="820" actId="478"/>
          <ac:spMkLst>
            <pc:docMk/>
            <pc:sldMk cId="2400775455" sldId="256"/>
            <ac:spMk id="78" creationId="{CDA49474-1BE6-4E10-8021-7BE48E045686}"/>
          </ac:spMkLst>
        </pc:spChg>
        <pc:spChg chg="add del mod">
          <ac:chgData name="Jared Ostmeyer" userId="14c2a26e-6770-4957-ba92-de760a629e02" providerId="ADAL" clId="{B7001228-5288-4A2F-A078-BCC5DDD407E3}" dt="2019-09-16T21:45:09.525" v="820" actId="478"/>
          <ac:spMkLst>
            <pc:docMk/>
            <pc:sldMk cId="2400775455" sldId="256"/>
            <ac:spMk id="79" creationId="{52B56CE9-F00E-4BF3-9E5E-C298E76EDD03}"/>
          </ac:spMkLst>
        </pc:spChg>
        <pc:spChg chg="add 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132" creationId="{2ABA9A33-A951-45EB-92E5-EB5E41146829}"/>
          </ac:spMkLst>
        </pc:spChg>
        <pc:spChg chg="mod">
          <ac:chgData name="Jared Ostmeyer" userId="14c2a26e-6770-4957-ba92-de760a629e02" providerId="ADAL" clId="{B7001228-5288-4A2F-A078-BCC5DDD407E3}" dt="2019-09-16T21:47:10.046" v="837" actId="1076"/>
          <ac:spMkLst>
            <pc:docMk/>
            <pc:sldMk cId="2400775455" sldId="256"/>
            <ac:spMk id="158" creationId="{1B734452-4870-4673-8915-222483830098}"/>
          </ac:spMkLst>
        </pc:spChg>
        <pc:spChg chg="mod">
          <ac:chgData name="Jared Ostmeyer" userId="14c2a26e-6770-4957-ba92-de760a629e02" providerId="ADAL" clId="{B7001228-5288-4A2F-A078-BCC5DDD407E3}" dt="2019-09-16T21:15:56.901" v="355" actId="164"/>
          <ac:spMkLst>
            <pc:docMk/>
            <pc:sldMk cId="2400775455" sldId="256"/>
            <ac:spMk id="212" creationId="{18A8D206-85D4-4993-BD6A-64D4BE2EBDBA}"/>
          </ac:spMkLst>
        </pc:spChg>
        <pc:spChg chg="add del mod">
          <ac:chgData name="Jared Ostmeyer" userId="14c2a26e-6770-4957-ba92-de760a629e02" providerId="ADAL" clId="{B7001228-5288-4A2F-A078-BCC5DDD407E3}" dt="2019-09-16T21:45:09.525" v="820" actId="478"/>
          <ac:spMkLst>
            <pc:docMk/>
            <pc:sldMk cId="2400775455" sldId="256"/>
            <ac:spMk id="214" creationId="{75D9CC4A-2CE9-488E-9234-107078DBFEC8}"/>
          </ac:spMkLst>
        </pc:spChg>
        <pc:spChg chg="mod">
          <ac:chgData name="Jared Ostmeyer" userId="14c2a26e-6770-4957-ba92-de760a629e02" providerId="ADAL" clId="{B7001228-5288-4A2F-A078-BCC5DDD407E3}" dt="2019-09-16T21:15:56.901" v="355" actId="164"/>
          <ac:spMkLst>
            <pc:docMk/>
            <pc:sldMk cId="2400775455" sldId="256"/>
            <ac:spMk id="215" creationId="{EB9702FD-33CA-4781-B0F6-835B915BBBD3}"/>
          </ac:spMkLst>
        </pc:spChg>
        <pc:spChg chg="del">
          <ac:chgData name="Jared Ostmeyer" userId="14c2a26e-6770-4957-ba92-de760a629e02" providerId="ADAL" clId="{B7001228-5288-4A2F-A078-BCC5DDD407E3}" dt="2019-09-16T21:03:49.867" v="11" actId="478"/>
          <ac:spMkLst>
            <pc:docMk/>
            <pc:sldMk cId="2400775455" sldId="256"/>
            <ac:spMk id="225" creationId="{AE216B6C-A140-4750-A1BB-78586D46E4D2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26" creationId="{BBD3A7A0-3E79-49CC-BB1A-04A43FCE9D93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27" creationId="{EEAE5066-B68E-499F-A4F9-A9FFFD3802DB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28" creationId="{E3D61FFB-8E05-4793-96DB-309F391BE018}"/>
          </ac:spMkLst>
        </pc:spChg>
        <pc:spChg chg="del">
          <ac:chgData name="Jared Ostmeyer" userId="14c2a26e-6770-4957-ba92-de760a629e02" providerId="ADAL" clId="{B7001228-5288-4A2F-A078-BCC5DDD407E3}" dt="2019-09-16T21:03:49.867" v="11" actId="478"/>
          <ac:spMkLst>
            <pc:docMk/>
            <pc:sldMk cId="2400775455" sldId="256"/>
            <ac:spMk id="229" creationId="{CDC94A7A-5EAC-44D5-AF7A-E5A39E0C14F7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30" creationId="{29023A86-9825-4E25-A34D-45A4FB8DC8D5}"/>
          </ac:spMkLst>
        </pc:spChg>
        <pc:spChg chg="del">
          <ac:chgData name="Jared Ostmeyer" userId="14c2a26e-6770-4957-ba92-de760a629e02" providerId="ADAL" clId="{B7001228-5288-4A2F-A078-BCC5DDD407E3}" dt="2019-09-16T21:44:48.294" v="816" actId="478"/>
          <ac:spMkLst>
            <pc:docMk/>
            <pc:sldMk cId="2400775455" sldId="256"/>
            <ac:spMk id="231" creationId="{F484B3D5-1CCC-4F94-B1BC-29A514EA2634}"/>
          </ac:spMkLst>
        </pc:spChg>
        <pc:spChg chg="del">
          <ac:chgData name="Jared Ostmeyer" userId="14c2a26e-6770-4957-ba92-de760a629e02" providerId="ADAL" clId="{B7001228-5288-4A2F-A078-BCC5DDD407E3}" dt="2019-09-16T21:44:48.294" v="816" actId="478"/>
          <ac:spMkLst>
            <pc:docMk/>
            <pc:sldMk cId="2400775455" sldId="256"/>
            <ac:spMk id="232" creationId="{1F37C7B2-7524-41BC-B462-FAA5DAB13049}"/>
          </ac:spMkLst>
        </pc:spChg>
        <pc:spChg chg="del">
          <ac:chgData name="Jared Ostmeyer" userId="14c2a26e-6770-4957-ba92-de760a629e02" providerId="ADAL" clId="{B7001228-5288-4A2F-A078-BCC5DDD407E3}" dt="2019-09-16T21:44:48.294" v="816" actId="478"/>
          <ac:spMkLst>
            <pc:docMk/>
            <pc:sldMk cId="2400775455" sldId="256"/>
            <ac:spMk id="234" creationId="{E3320CFD-E885-4158-855E-8B5ABAF3B734}"/>
          </ac:spMkLst>
        </pc:spChg>
        <pc:spChg chg="del">
          <ac:chgData name="Jared Ostmeyer" userId="14c2a26e-6770-4957-ba92-de760a629e02" providerId="ADAL" clId="{B7001228-5288-4A2F-A078-BCC5DDD407E3}" dt="2019-09-16T21:44:48.294" v="816" actId="478"/>
          <ac:spMkLst>
            <pc:docMk/>
            <pc:sldMk cId="2400775455" sldId="256"/>
            <ac:spMk id="235" creationId="{073E07F6-F09E-4BFC-8566-823C27E51DE8}"/>
          </ac:spMkLst>
        </pc:spChg>
        <pc:spChg chg="del">
          <ac:chgData name="Jared Ostmeyer" userId="14c2a26e-6770-4957-ba92-de760a629e02" providerId="ADAL" clId="{B7001228-5288-4A2F-A078-BCC5DDD407E3}" dt="2019-09-16T21:44:48.294" v="816" actId="478"/>
          <ac:spMkLst>
            <pc:docMk/>
            <pc:sldMk cId="2400775455" sldId="256"/>
            <ac:spMk id="236" creationId="{FB5CAD40-6096-4B4A-9180-68AC9DE04CB0}"/>
          </ac:spMkLst>
        </pc:spChg>
        <pc:spChg chg="del">
          <ac:chgData name="Jared Ostmeyer" userId="14c2a26e-6770-4957-ba92-de760a629e02" providerId="ADAL" clId="{B7001228-5288-4A2F-A078-BCC5DDD407E3}" dt="2019-09-16T21:44:48.294" v="816" actId="478"/>
          <ac:spMkLst>
            <pc:docMk/>
            <pc:sldMk cId="2400775455" sldId="256"/>
            <ac:spMk id="237" creationId="{F19056D3-585E-4519-B11D-AFF217AEBB5F}"/>
          </ac:spMkLst>
        </pc:spChg>
        <pc:spChg chg="del">
          <ac:chgData name="Jared Ostmeyer" userId="14c2a26e-6770-4957-ba92-de760a629e02" providerId="ADAL" clId="{B7001228-5288-4A2F-A078-BCC5DDD407E3}" dt="2019-09-16T21:44:48.294" v="816" actId="478"/>
          <ac:spMkLst>
            <pc:docMk/>
            <pc:sldMk cId="2400775455" sldId="256"/>
            <ac:spMk id="238" creationId="{246A3F74-BD3D-4FAE-829C-063FEF42FF8B}"/>
          </ac:spMkLst>
        </pc:spChg>
        <pc:spChg chg="del">
          <ac:chgData name="Jared Ostmeyer" userId="14c2a26e-6770-4957-ba92-de760a629e02" providerId="ADAL" clId="{B7001228-5288-4A2F-A078-BCC5DDD407E3}" dt="2019-09-16T21:44:48.294" v="816" actId="478"/>
          <ac:spMkLst>
            <pc:docMk/>
            <pc:sldMk cId="2400775455" sldId="256"/>
            <ac:spMk id="239" creationId="{A9A48F75-D18C-4624-B870-27479C949F35}"/>
          </ac:spMkLst>
        </pc:spChg>
        <pc:spChg chg="del">
          <ac:chgData name="Jared Ostmeyer" userId="14c2a26e-6770-4957-ba92-de760a629e02" providerId="ADAL" clId="{B7001228-5288-4A2F-A078-BCC5DDD407E3}" dt="2019-09-16T21:44:48.294" v="816" actId="478"/>
          <ac:spMkLst>
            <pc:docMk/>
            <pc:sldMk cId="2400775455" sldId="256"/>
            <ac:spMk id="240" creationId="{CB236505-6555-4A22-828C-7737FEB53F4F}"/>
          </ac:spMkLst>
        </pc:spChg>
        <pc:spChg chg="del">
          <ac:chgData name="Jared Ostmeyer" userId="14c2a26e-6770-4957-ba92-de760a629e02" providerId="ADAL" clId="{B7001228-5288-4A2F-A078-BCC5DDD407E3}" dt="2019-09-16T21:44:48.294" v="816" actId="478"/>
          <ac:spMkLst>
            <pc:docMk/>
            <pc:sldMk cId="2400775455" sldId="256"/>
            <ac:spMk id="241" creationId="{F859F5EA-F86E-4078-9F8C-9B441B6A41B0}"/>
          </ac:spMkLst>
        </pc:spChg>
        <pc:spChg chg="add mod">
          <ac:chgData name="Jared Ostmeyer" userId="14c2a26e-6770-4957-ba92-de760a629e02" providerId="ADAL" clId="{B7001228-5288-4A2F-A078-BCC5DDD407E3}" dt="2019-09-16T21:52:22.157" v="950" actId="1035"/>
          <ac:spMkLst>
            <pc:docMk/>
            <pc:sldMk cId="2400775455" sldId="256"/>
            <ac:spMk id="256" creationId="{59DFDC0F-B08A-45DA-9967-3AA6D3A597B2}"/>
          </ac:spMkLst>
        </pc:spChg>
        <pc:spChg chg="del">
          <ac:chgData name="Jared Ostmeyer" userId="14c2a26e-6770-4957-ba92-de760a629e02" providerId="ADAL" clId="{B7001228-5288-4A2F-A078-BCC5DDD407E3}" dt="2019-09-16T21:44:48.294" v="816" actId="478"/>
          <ac:spMkLst>
            <pc:docMk/>
            <pc:sldMk cId="2400775455" sldId="256"/>
            <ac:spMk id="261" creationId="{59629027-AA90-48AF-A7F6-F49C84C31307}"/>
          </ac:spMkLst>
        </pc:spChg>
        <pc:spChg chg="del">
          <ac:chgData name="Jared Ostmeyer" userId="14c2a26e-6770-4957-ba92-de760a629e02" providerId="ADAL" clId="{B7001228-5288-4A2F-A078-BCC5DDD407E3}" dt="2019-09-16T21:44:48.294" v="816" actId="478"/>
          <ac:spMkLst>
            <pc:docMk/>
            <pc:sldMk cId="2400775455" sldId="256"/>
            <ac:spMk id="262" creationId="{B196A124-6750-4EE3-B953-F4E60B370199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63" creationId="{DF1DA46D-96F1-4349-A414-FCE36BD8702F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64" creationId="{66D400F9-5B26-402B-A6F5-20A9C24BB0A4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65" creationId="{E4BC5532-A01E-4427-B091-875270087C01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70" creationId="{D620AA25-A738-4AF5-A521-A65E121E042F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73" creationId="{D55ABAFC-C19A-47E8-9F83-B2D61434A38E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81" creationId="{F99D3FFE-4605-4B87-935B-3C039E1F4C35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82" creationId="{7085D27B-5A49-45F2-AE8B-28EC41AE7176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83" creationId="{008496B3-49AE-46C9-BEB4-6E72A73FC4FC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84" creationId="{EC66FAF5-93D8-4A07-B8D1-C1D417618B25}"/>
          </ac:spMkLst>
        </pc:spChg>
        <pc:spChg chg="del">
          <ac:chgData name="Jared Ostmeyer" userId="14c2a26e-6770-4957-ba92-de760a629e02" providerId="ADAL" clId="{B7001228-5288-4A2F-A078-BCC5DDD407E3}" dt="2019-09-16T21:04:19.300" v="20" actId="478"/>
          <ac:spMkLst>
            <pc:docMk/>
            <pc:sldMk cId="2400775455" sldId="256"/>
            <ac:spMk id="285" creationId="{0A6EE18A-E38C-4A89-B7CC-5D13F9CB42EF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86" creationId="{42AB01D9-B305-4236-97EB-84E9C313B1DA}"/>
          </ac:spMkLst>
        </pc:spChg>
        <pc:spChg chg="add mod">
          <ac:chgData name="Jared Ostmeyer" userId="14c2a26e-6770-4957-ba92-de760a629e02" providerId="ADAL" clId="{B7001228-5288-4A2F-A078-BCC5DDD407E3}" dt="2019-09-16T21:47:06.905" v="835" actId="20577"/>
          <ac:spMkLst>
            <pc:docMk/>
            <pc:sldMk cId="2400775455" sldId="256"/>
            <ac:spMk id="288" creationId="{4A332435-4749-409B-942E-D7B41BC8C55B}"/>
          </ac:spMkLst>
        </pc:spChg>
        <pc:spChg chg="add mod">
          <ac:chgData name="Jared Ostmeyer" userId="14c2a26e-6770-4957-ba92-de760a629e02" providerId="ADAL" clId="{B7001228-5288-4A2F-A078-BCC5DDD407E3}" dt="2019-09-16T21:52:13.855" v="938" actId="1035"/>
          <ac:spMkLst>
            <pc:docMk/>
            <pc:sldMk cId="2400775455" sldId="256"/>
            <ac:spMk id="289" creationId="{66D297E0-E4E6-489F-B2D9-CA0053050F64}"/>
          </ac:spMkLst>
        </pc:spChg>
        <pc:spChg chg="del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313" creationId="{6EBB54F6-705F-4FF0-9AA0-F905B34BEAA5}"/>
          </ac:spMkLst>
        </pc:spChg>
        <pc:spChg chg="del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314" creationId="{453CD147-5E42-4822-9168-CFBD12DD7A36}"/>
          </ac:spMkLst>
        </pc:spChg>
        <pc:spChg chg="del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315" creationId="{5FB1E283-3AD2-4C7C-BF1D-5620B9F2D7A4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316" creationId="{0CD7CB03-FA60-492D-9187-8A9E6751BAA6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317" creationId="{1E0E0EE8-0454-46AA-BFDE-60E52AF6AB40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318" creationId="{2C220C50-63E1-4BC0-BB9E-6C50846E5957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319" creationId="{11931858-9037-4560-81FC-5D041FE08E1E}"/>
          </ac:spMkLst>
        </pc:spChg>
        <pc:grpChg chg="add mod">
          <ac:chgData name="Jared Ostmeyer" userId="14c2a26e-6770-4957-ba92-de760a629e02" providerId="ADAL" clId="{B7001228-5288-4A2F-A078-BCC5DDD407E3}" dt="2019-09-16T21:47:15.952" v="838" actId="1076"/>
          <ac:grpSpMkLst>
            <pc:docMk/>
            <pc:sldMk cId="2400775455" sldId="256"/>
            <ac:grpSpMk id="2" creationId="{58D6AE5D-3D8F-45E4-B0CB-4FC7E6CC9B57}"/>
          </ac:grpSpMkLst>
        </pc:grpChg>
        <pc:grpChg chg="add mod">
          <ac:chgData name="Jared Ostmeyer" userId="14c2a26e-6770-4957-ba92-de760a629e02" providerId="ADAL" clId="{B7001228-5288-4A2F-A078-BCC5DDD407E3}" dt="2019-09-16T21:47:15.952" v="838" actId="1076"/>
          <ac:grpSpMkLst>
            <pc:docMk/>
            <pc:sldMk cId="2400775455" sldId="256"/>
            <ac:grpSpMk id="3" creationId="{BF7DDE83-0735-434A-B41E-B460F94321FB}"/>
          </ac:grpSpMkLst>
        </pc:grpChg>
        <pc:grpChg chg="add del mod">
          <ac:chgData name="Jared Ostmeyer" userId="14c2a26e-6770-4957-ba92-de760a629e02" providerId="ADAL" clId="{B7001228-5288-4A2F-A078-BCC5DDD407E3}" dt="2019-09-16T21:27:53.688" v="503" actId="478"/>
          <ac:grpSpMkLst>
            <pc:docMk/>
            <pc:sldMk cId="2400775455" sldId="256"/>
            <ac:grpSpMk id="8" creationId="{B29EABF6-3577-4DCF-A5ED-39FF804C2912}"/>
          </ac:grpSpMkLst>
        </pc:grpChg>
        <pc:grpChg chg="add del mod">
          <ac:chgData name="Jared Ostmeyer" userId="14c2a26e-6770-4957-ba92-de760a629e02" providerId="ADAL" clId="{B7001228-5288-4A2F-A078-BCC5DDD407E3}" dt="2019-09-16T21:27:53.688" v="503" actId="478"/>
          <ac:grpSpMkLst>
            <pc:docMk/>
            <pc:sldMk cId="2400775455" sldId="256"/>
            <ac:grpSpMk id="96" creationId="{7DD57982-FEA9-4947-A550-7082C5ABD9E3}"/>
          </ac:grpSpMkLst>
        </pc:grpChg>
        <pc:grpChg chg="add mod">
          <ac:chgData name="Jared Ostmeyer" userId="14c2a26e-6770-4957-ba92-de760a629e02" providerId="ADAL" clId="{B7001228-5288-4A2F-A078-BCC5DDD407E3}" dt="2019-09-16T21:47:20.724" v="839" actId="1076"/>
          <ac:grpSpMkLst>
            <pc:docMk/>
            <pc:sldMk cId="2400775455" sldId="256"/>
            <ac:grpSpMk id="99" creationId="{6E4EDD9C-571F-4B6C-83AB-8BB4273B5E38}"/>
          </ac:grpSpMkLst>
        </pc:grpChg>
        <pc:grpChg chg="add mod">
          <ac:chgData name="Jared Ostmeyer" userId="14c2a26e-6770-4957-ba92-de760a629e02" providerId="ADAL" clId="{B7001228-5288-4A2F-A078-BCC5DDD407E3}" dt="2019-09-16T21:47:20.724" v="839" actId="1076"/>
          <ac:grpSpMkLst>
            <pc:docMk/>
            <pc:sldMk cId="2400775455" sldId="256"/>
            <ac:grpSpMk id="102" creationId="{7AB3C1A7-CFEF-4473-96D8-76645A9B30D3}"/>
          </ac:grpSpMkLst>
        </pc:grpChg>
        <pc:grpChg chg="add mod">
          <ac:chgData name="Jared Ostmeyer" userId="14c2a26e-6770-4957-ba92-de760a629e02" providerId="ADAL" clId="{B7001228-5288-4A2F-A078-BCC5DDD407E3}" dt="2019-09-16T21:47:20.724" v="839" actId="1076"/>
          <ac:grpSpMkLst>
            <pc:docMk/>
            <pc:sldMk cId="2400775455" sldId="256"/>
            <ac:grpSpMk id="105" creationId="{E40E0FEF-ED19-4005-9991-D038BE45439C}"/>
          </ac:grpSpMkLst>
        </pc:grpChg>
        <pc:grpChg chg="add mod">
          <ac:chgData name="Jared Ostmeyer" userId="14c2a26e-6770-4957-ba92-de760a629e02" providerId="ADAL" clId="{B7001228-5288-4A2F-A078-BCC5DDD407E3}" dt="2019-09-16T21:47:20.724" v="839" actId="1076"/>
          <ac:grpSpMkLst>
            <pc:docMk/>
            <pc:sldMk cId="2400775455" sldId="256"/>
            <ac:grpSpMk id="108" creationId="{9A77A2E4-6B44-4AC3-9FD0-35FF77002AAF}"/>
          </ac:grpSpMkLst>
        </pc:grpChg>
        <pc:grpChg chg="add mod">
          <ac:chgData name="Jared Ostmeyer" userId="14c2a26e-6770-4957-ba92-de760a629e02" providerId="ADAL" clId="{B7001228-5288-4A2F-A078-BCC5DDD407E3}" dt="2019-09-16T21:47:20.724" v="839" actId="1076"/>
          <ac:grpSpMkLst>
            <pc:docMk/>
            <pc:sldMk cId="2400775455" sldId="256"/>
            <ac:grpSpMk id="111" creationId="{D76AFC33-371F-459C-B2D4-237F7AE988D2}"/>
          </ac:grpSpMkLst>
        </pc:grpChg>
        <pc:grpChg chg="add mod">
          <ac:chgData name="Jared Ostmeyer" userId="14c2a26e-6770-4957-ba92-de760a629e02" providerId="ADAL" clId="{B7001228-5288-4A2F-A078-BCC5DDD407E3}" dt="2019-09-16T21:47:20.724" v="839" actId="1076"/>
          <ac:grpSpMkLst>
            <pc:docMk/>
            <pc:sldMk cId="2400775455" sldId="256"/>
            <ac:grpSpMk id="114" creationId="{7CA679A4-DDDC-4766-98EF-4B3DF3BE19F7}"/>
          </ac:grpSpMkLst>
        </pc:grpChg>
        <pc:grpChg chg="add mod">
          <ac:chgData name="Jared Ostmeyer" userId="14c2a26e-6770-4957-ba92-de760a629e02" providerId="ADAL" clId="{B7001228-5288-4A2F-A078-BCC5DDD407E3}" dt="2019-09-16T21:47:20.724" v="839" actId="1076"/>
          <ac:grpSpMkLst>
            <pc:docMk/>
            <pc:sldMk cId="2400775455" sldId="256"/>
            <ac:grpSpMk id="117" creationId="{4B76B5CF-6B55-4F9D-B6E8-BC0BC1D5C18B}"/>
          </ac:grpSpMkLst>
        </pc:grpChg>
        <pc:grpChg chg="add del">
          <ac:chgData name="Jared Ostmeyer" userId="14c2a26e-6770-4957-ba92-de760a629e02" providerId="ADAL" clId="{B7001228-5288-4A2F-A078-BCC5DDD407E3}" dt="2019-09-16T21:27:16.408" v="490"/>
          <ac:grpSpMkLst>
            <pc:docMk/>
            <pc:sldMk cId="2400775455" sldId="256"/>
            <ac:grpSpMk id="120" creationId="{EE525079-13E7-44E2-BBFD-02EE82ADC314}"/>
          </ac:grpSpMkLst>
        </pc:grpChg>
        <pc:grpChg chg="add mod">
          <ac:chgData name="Jared Ostmeyer" userId="14c2a26e-6770-4957-ba92-de760a629e02" providerId="ADAL" clId="{B7001228-5288-4A2F-A078-BCC5DDD407E3}" dt="2019-09-16T21:47:20.724" v="839" actId="1076"/>
          <ac:grpSpMkLst>
            <pc:docMk/>
            <pc:sldMk cId="2400775455" sldId="256"/>
            <ac:grpSpMk id="123" creationId="{3D462C61-B2EB-495C-AADE-B506AFC4C7C3}"/>
          </ac:grpSpMkLst>
        </pc:grpChg>
        <pc:grpChg chg="add mod">
          <ac:chgData name="Jared Ostmeyer" userId="14c2a26e-6770-4957-ba92-de760a629e02" providerId="ADAL" clId="{B7001228-5288-4A2F-A078-BCC5DDD407E3}" dt="2019-09-16T21:47:20.724" v="839" actId="1076"/>
          <ac:grpSpMkLst>
            <pc:docMk/>
            <pc:sldMk cId="2400775455" sldId="256"/>
            <ac:grpSpMk id="126" creationId="{5E3DD767-E904-46D7-9987-1096E506539A}"/>
          </ac:grpSpMkLst>
        </pc:grpChg>
        <pc:grpChg chg="add mod">
          <ac:chgData name="Jared Ostmeyer" userId="14c2a26e-6770-4957-ba92-de760a629e02" providerId="ADAL" clId="{B7001228-5288-4A2F-A078-BCC5DDD407E3}" dt="2019-09-16T21:47:20.724" v="839" actId="1076"/>
          <ac:grpSpMkLst>
            <pc:docMk/>
            <pc:sldMk cId="2400775455" sldId="256"/>
            <ac:grpSpMk id="129" creationId="{402EAF6B-8BA1-4EB6-9C38-8DA5D8A81D7F}"/>
          </ac:grpSpMkLst>
        </pc:grpChg>
        <pc:grpChg chg="add mod">
          <ac:chgData name="Jared Ostmeyer" userId="14c2a26e-6770-4957-ba92-de760a629e02" providerId="ADAL" clId="{B7001228-5288-4A2F-A078-BCC5DDD407E3}" dt="2019-09-16T21:54:06.943" v="960" actId="1035"/>
          <ac:grpSpMkLst>
            <pc:docMk/>
            <pc:sldMk cId="2400775455" sldId="256"/>
            <ac:grpSpMk id="133" creationId="{14B48880-A715-400D-A23A-DA1B24B71A05}"/>
          </ac:grpSpMkLst>
        </pc:grpChg>
        <pc:grpChg chg="add mod">
          <ac:chgData name="Jared Ostmeyer" userId="14c2a26e-6770-4957-ba92-de760a629e02" providerId="ADAL" clId="{B7001228-5288-4A2F-A078-BCC5DDD407E3}" dt="2019-09-16T21:54:06.943" v="960" actId="1035"/>
          <ac:grpSpMkLst>
            <pc:docMk/>
            <pc:sldMk cId="2400775455" sldId="256"/>
            <ac:grpSpMk id="136" creationId="{483700D3-56AA-4698-8E24-494AA452DAD4}"/>
          </ac:grpSpMkLst>
        </pc:grpChg>
        <pc:grpChg chg="add mod">
          <ac:chgData name="Jared Ostmeyer" userId="14c2a26e-6770-4957-ba92-de760a629e02" providerId="ADAL" clId="{B7001228-5288-4A2F-A078-BCC5DDD407E3}" dt="2019-09-16T21:54:06.943" v="960" actId="1035"/>
          <ac:grpSpMkLst>
            <pc:docMk/>
            <pc:sldMk cId="2400775455" sldId="256"/>
            <ac:grpSpMk id="139" creationId="{4CD356C7-30ED-4733-9A55-7B492E9FE267}"/>
          </ac:grpSpMkLst>
        </pc:grpChg>
        <pc:grpChg chg="add mod">
          <ac:chgData name="Jared Ostmeyer" userId="14c2a26e-6770-4957-ba92-de760a629e02" providerId="ADAL" clId="{B7001228-5288-4A2F-A078-BCC5DDD407E3}" dt="2019-09-16T21:54:06.943" v="960" actId="1035"/>
          <ac:grpSpMkLst>
            <pc:docMk/>
            <pc:sldMk cId="2400775455" sldId="256"/>
            <ac:grpSpMk id="142" creationId="{0F4E827E-3BD9-4FAF-99A8-0DC94D9062D7}"/>
          </ac:grpSpMkLst>
        </pc:grpChg>
        <pc:grpChg chg="add mod">
          <ac:chgData name="Jared Ostmeyer" userId="14c2a26e-6770-4957-ba92-de760a629e02" providerId="ADAL" clId="{B7001228-5288-4A2F-A078-BCC5DDD407E3}" dt="2019-09-16T21:54:06.943" v="960" actId="1035"/>
          <ac:grpSpMkLst>
            <pc:docMk/>
            <pc:sldMk cId="2400775455" sldId="256"/>
            <ac:grpSpMk id="145" creationId="{E480D40E-CD14-4232-8DF8-AA09CD4D60C8}"/>
          </ac:grpSpMkLst>
        </pc:grpChg>
        <pc:grpChg chg="add mod">
          <ac:chgData name="Jared Ostmeyer" userId="14c2a26e-6770-4957-ba92-de760a629e02" providerId="ADAL" clId="{B7001228-5288-4A2F-A078-BCC5DDD407E3}" dt="2019-09-16T21:54:06.943" v="960" actId="1035"/>
          <ac:grpSpMkLst>
            <pc:docMk/>
            <pc:sldMk cId="2400775455" sldId="256"/>
            <ac:grpSpMk id="148" creationId="{27D779AA-FFC0-4125-881D-A1C2726178A9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51" creationId="{236AFAA7-6E09-437F-8A1C-BA0AFADCF0C5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54" creationId="{249BB87A-747E-4B90-81E6-83E90DCE8035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57" creationId="{EF0AE1E6-E8B9-49CA-A975-B72297E18180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61" creationId="{0334B8ED-C5FE-4995-A8FF-072C26E0DD2C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64" creationId="{233A1B5B-36FB-4491-BF41-D499EACC013F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67" creationId="{919A19DC-5551-43DF-98B5-F9C25250449D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70" creationId="{EF2C7152-7DB1-4F7A-AC61-2BAB4B9EF2E0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73" creationId="{D9042946-47E0-4A9C-8480-6FE1055A6719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76" creationId="{AF844119-F87B-4B8A-A86C-07266BF106B9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79" creationId="{55BCDC5A-949F-4B90-A6A5-0595C9CEB9EF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82" creationId="{F0A8C17A-528F-4442-93CC-3DA836AEE000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85" creationId="{C2849786-506D-4BE3-A492-B89A1CECD587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88" creationId="{E5D0AC76-C0FF-412F-B679-D7736F551F00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91" creationId="{96B430A4-0587-4FB8-BB76-A1EC9EA25747}"/>
          </ac:grpSpMkLst>
        </pc:grpChg>
        <pc:grpChg chg="del mod">
          <ac:chgData name="Jared Ostmeyer" userId="14c2a26e-6770-4957-ba92-de760a629e02" providerId="ADAL" clId="{B7001228-5288-4A2F-A078-BCC5DDD407E3}" dt="2019-09-16T21:44:48.294" v="816" actId="478"/>
          <ac:grpSpMkLst>
            <pc:docMk/>
            <pc:sldMk cId="2400775455" sldId="256"/>
            <ac:grpSpMk id="205" creationId="{DA299A75-CCCE-438E-AE2F-8042F5639C00}"/>
          </ac:grpSpMkLst>
        </pc:grpChg>
        <pc:grpChg chg="mod">
          <ac:chgData name="Jared Ostmeyer" userId="14c2a26e-6770-4957-ba92-de760a629e02" providerId="ADAL" clId="{B7001228-5288-4A2F-A078-BCC5DDD407E3}" dt="2019-09-16T21:47:15.952" v="838" actId="1076"/>
          <ac:grpSpMkLst>
            <pc:docMk/>
            <pc:sldMk cId="2400775455" sldId="256"/>
            <ac:grpSpMk id="216" creationId="{2AFEA5AC-F496-46C7-B625-25C42E127633}"/>
          </ac:grpSpMkLst>
        </pc:grpChg>
        <pc:grpChg chg="add del mod">
          <ac:chgData name="Jared Ostmeyer" userId="14c2a26e-6770-4957-ba92-de760a629e02" providerId="ADAL" clId="{B7001228-5288-4A2F-A078-BCC5DDD407E3}" dt="2019-09-16T21:45:09.525" v="820" actId="478"/>
          <ac:grpSpMkLst>
            <pc:docMk/>
            <pc:sldMk cId="2400775455" sldId="256"/>
            <ac:grpSpMk id="220" creationId="{56A974F1-79DB-4B35-B75C-DDB3550C0305}"/>
          </ac:grpSpMkLst>
        </pc:grpChg>
        <pc:grpChg chg="add del mod">
          <ac:chgData name="Jared Ostmeyer" userId="14c2a26e-6770-4957-ba92-de760a629e02" providerId="ADAL" clId="{B7001228-5288-4A2F-A078-BCC5DDD407E3}" dt="2019-09-16T21:45:09.525" v="820" actId="478"/>
          <ac:grpSpMkLst>
            <pc:docMk/>
            <pc:sldMk cId="2400775455" sldId="256"/>
            <ac:grpSpMk id="233" creationId="{720987DA-AE0E-4EA3-B4A6-BCAE44962E5F}"/>
          </ac:grpSpMkLst>
        </pc:grpChg>
        <pc:grpChg chg="add del mod">
          <ac:chgData name="Jared Ostmeyer" userId="14c2a26e-6770-4957-ba92-de760a629e02" providerId="ADAL" clId="{B7001228-5288-4A2F-A078-BCC5DDD407E3}" dt="2019-09-16T21:45:09.525" v="820" actId="478"/>
          <ac:grpSpMkLst>
            <pc:docMk/>
            <pc:sldMk cId="2400775455" sldId="256"/>
            <ac:grpSpMk id="244" creationId="{3FE14B9B-7C98-4597-8056-8EC8515BBB48}"/>
          </ac:grpSpMkLst>
        </pc:grpChg>
        <pc:grpChg chg="add del mod">
          <ac:chgData name="Jared Ostmeyer" userId="14c2a26e-6770-4957-ba92-de760a629e02" providerId="ADAL" clId="{B7001228-5288-4A2F-A078-BCC5DDD407E3}" dt="2019-09-16T21:45:09.525" v="820" actId="478"/>
          <ac:grpSpMkLst>
            <pc:docMk/>
            <pc:sldMk cId="2400775455" sldId="256"/>
            <ac:grpSpMk id="247" creationId="{4CFAF1F0-A957-41F4-A49D-DFFFAB770F8E}"/>
          </ac:grpSpMkLst>
        </pc:grpChg>
        <pc:grpChg chg="add del mod">
          <ac:chgData name="Jared Ostmeyer" userId="14c2a26e-6770-4957-ba92-de760a629e02" providerId="ADAL" clId="{B7001228-5288-4A2F-A078-BCC5DDD407E3}" dt="2019-09-16T21:45:09.525" v="820" actId="478"/>
          <ac:grpSpMkLst>
            <pc:docMk/>
            <pc:sldMk cId="2400775455" sldId="256"/>
            <ac:grpSpMk id="250" creationId="{37AA0DF9-D6FE-482C-8EDA-ED9597045C35}"/>
          </ac:grpSpMkLst>
        </pc:grpChg>
        <pc:grpChg chg="add del mod">
          <ac:chgData name="Jared Ostmeyer" userId="14c2a26e-6770-4957-ba92-de760a629e02" providerId="ADAL" clId="{B7001228-5288-4A2F-A078-BCC5DDD407E3}" dt="2019-09-16T21:45:09.525" v="820" actId="478"/>
          <ac:grpSpMkLst>
            <pc:docMk/>
            <pc:sldMk cId="2400775455" sldId="256"/>
            <ac:grpSpMk id="253" creationId="{C0F510E6-30FA-4C61-B02D-BAE22A7AAFF4}"/>
          </ac:grpSpMkLst>
        </pc:grpChg>
        <pc:grpChg chg="add mod">
          <ac:chgData name="Jared Ostmeyer" userId="14c2a26e-6770-4957-ba92-de760a629e02" providerId="ADAL" clId="{B7001228-5288-4A2F-A078-BCC5DDD407E3}" dt="2019-09-16T21:54:04.061" v="959" actId="1035"/>
          <ac:grpSpMkLst>
            <pc:docMk/>
            <pc:sldMk cId="2400775455" sldId="256"/>
            <ac:grpSpMk id="257" creationId="{A04C8BAA-034C-4D7C-B4AE-761D02B37551}"/>
          </ac:grpSpMkLst>
        </pc:grpChg>
        <pc:grpChg chg="add mod">
          <ac:chgData name="Jared Ostmeyer" userId="14c2a26e-6770-4957-ba92-de760a629e02" providerId="ADAL" clId="{B7001228-5288-4A2F-A078-BCC5DDD407E3}" dt="2019-09-16T21:54:04.061" v="959" actId="1035"/>
          <ac:grpSpMkLst>
            <pc:docMk/>
            <pc:sldMk cId="2400775455" sldId="256"/>
            <ac:grpSpMk id="260" creationId="{59789A06-E814-459E-B56B-8B3B05B57885}"/>
          </ac:grpSpMkLst>
        </pc:grpChg>
        <pc:grpChg chg="add mod">
          <ac:chgData name="Jared Ostmeyer" userId="14c2a26e-6770-4957-ba92-de760a629e02" providerId="ADAL" clId="{B7001228-5288-4A2F-A078-BCC5DDD407E3}" dt="2019-09-16T21:54:04.061" v="959" actId="1035"/>
          <ac:grpSpMkLst>
            <pc:docMk/>
            <pc:sldMk cId="2400775455" sldId="256"/>
            <ac:grpSpMk id="268" creationId="{F8904589-C56E-41DF-A93E-FDAF4A73328E}"/>
          </ac:grpSpMkLst>
        </pc:grpChg>
        <pc:grpChg chg="add mod">
          <ac:chgData name="Jared Ostmeyer" userId="14c2a26e-6770-4957-ba92-de760a629e02" providerId="ADAL" clId="{B7001228-5288-4A2F-A078-BCC5DDD407E3}" dt="2019-09-16T21:54:04.061" v="959" actId="1035"/>
          <ac:grpSpMkLst>
            <pc:docMk/>
            <pc:sldMk cId="2400775455" sldId="256"/>
            <ac:grpSpMk id="272" creationId="{DED914D6-EB8F-42EA-9DBF-6FCBEF40E0F9}"/>
          </ac:grpSpMkLst>
        </pc:grpChg>
        <pc:grpChg chg="add mod">
          <ac:chgData name="Jared Ostmeyer" userId="14c2a26e-6770-4957-ba92-de760a629e02" providerId="ADAL" clId="{B7001228-5288-4A2F-A078-BCC5DDD407E3}" dt="2019-09-16T21:54:04.061" v="959" actId="1035"/>
          <ac:grpSpMkLst>
            <pc:docMk/>
            <pc:sldMk cId="2400775455" sldId="256"/>
            <ac:grpSpMk id="276" creationId="{804D18A3-E7D5-447E-AE4E-5C8826D8E19C}"/>
          </ac:grpSpMkLst>
        </pc:grpChg>
        <pc:grpChg chg="add mod">
          <ac:chgData name="Jared Ostmeyer" userId="14c2a26e-6770-4957-ba92-de760a629e02" providerId="ADAL" clId="{B7001228-5288-4A2F-A078-BCC5DDD407E3}" dt="2019-09-16T21:54:04.061" v="959" actId="1035"/>
          <ac:grpSpMkLst>
            <pc:docMk/>
            <pc:sldMk cId="2400775455" sldId="256"/>
            <ac:grpSpMk id="279" creationId="{3B5D7A89-3B1B-4764-B475-98EA10051584}"/>
          </ac:grpSpMkLst>
        </pc:grpChg>
        <pc:graphicFrameChg chg="del">
          <ac:chgData name="Jared Ostmeyer" userId="14c2a26e-6770-4957-ba92-de760a629e02" providerId="ADAL" clId="{B7001228-5288-4A2F-A078-BCC5DDD407E3}" dt="2019-09-16T21:44:51.458" v="817" actId="478"/>
          <ac:graphicFrameMkLst>
            <pc:docMk/>
            <pc:sldMk cId="2400775455" sldId="256"/>
            <ac:graphicFrameMk id="27" creationId="{270A59F9-03A9-496E-9197-F5A5221F27B9}"/>
          </ac:graphicFrameMkLst>
        </pc:graphicFrameChg>
        <pc:graphicFrameChg chg="del">
          <ac:chgData name="Jared Ostmeyer" userId="14c2a26e-6770-4957-ba92-de760a629e02" providerId="ADAL" clId="{B7001228-5288-4A2F-A078-BCC5DDD407E3}" dt="2019-09-16T21:02:36.182" v="0" actId="478"/>
          <ac:graphicFrameMkLst>
            <pc:docMk/>
            <pc:sldMk cId="2400775455" sldId="256"/>
            <ac:graphicFrameMk id="28" creationId="{399D7F85-D87A-4B2B-B736-CD5AEA649E94}"/>
          </ac:graphicFrameMkLst>
        </pc:graphicFrameChg>
        <pc:graphicFrameChg chg="del">
          <ac:chgData name="Jared Ostmeyer" userId="14c2a26e-6770-4957-ba92-de760a629e02" providerId="ADAL" clId="{B7001228-5288-4A2F-A078-BCC5DDD407E3}" dt="2019-09-16T21:02:41.863" v="4" actId="478"/>
          <ac:graphicFrameMkLst>
            <pc:docMk/>
            <pc:sldMk cId="2400775455" sldId="256"/>
            <ac:graphicFrameMk id="219" creationId="{379039F0-93A7-44B5-8C59-826EEDB27E05}"/>
          </ac:graphicFrameMkLst>
        </pc:graphicFrameChg>
        <pc:graphicFrameChg chg="del modGraphic">
          <ac:chgData name="Jared Ostmeyer" userId="14c2a26e-6770-4957-ba92-de760a629e02" providerId="ADAL" clId="{B7001228-5288-4A2F-A078-BCC5DDD407E3}" dt="2019-09-16T21:02:38.991" v="2" actId="478"/>
          <ac:graphicFrameMkLst>
            <pc:docMk/>
            <pc:sldMk cId="2400775455" sldId="256"/>
            <ac:graphicFrameMk id="222" creationId="{98B0854D-6F46-47CF-953A-74ECDFF154FB}"/>
          </ac:graphicFrameMkLst>
        </pc:graphicFrameChg>
        <pc:graphicFrameChg chg="del">
          <ac:chgData name="Jared Ostmeyer" userId="14c2a26e-6770-4957-ba92-de760a629e02" providerId="ADAL" clId="{B7001228-5288-4A2F-A078-BCC5DDD407E3}" dt="2019-09-16T21:02:40.071" v="3" actId="478"/>
          <ac:graphicFrameMkLst>
            <pc:docMk/>
            <pc:sldMk cId="2400775455" sldId="256"/>
            <ac:graphicFrameMk id="223" creationId="{820A4465-070C-4639-9874-C5F8556CEE81}"/>
          </ac:graphicFrameMkLst>
        </pc:graphicFrameChg>
        <pc:picChg chg="mod">
          <ac:chgData name="Jared Ostmeyer" userId="14c2a26e-6770-4957-ba92-de760a629e02" providerId="ADAL" clId="{B7001228-5288-4A2F-A078-BCC5DDD407E3}" dt="2019-09-16T21:16:08.261" v="358" actId="164"/>
          <ac:picMkLst>
            <pc:docMk/>
            <pc:sldMk cId="2400775455" sldId="256"/>
            <ac:picMk id="204" creationId="{9C13F2E5-2CE6-477C-A26C-E8C1F810FBDC}"/>
          </ac:picMkLst>
        </pc:picChg>
        <pc:cxnChg chg="add mod ord">
          <ac:chgData name="Jared Ostmeyer" userId="14c2a26e-6770-4957-ba92-de760a629e02" providerId="ADAL" clId="{B7001228-5288-4A2F-A078-BCC5DDD407E3}" dt="2019-09-16T21:47:20.724" v="839" actId="1076"/>
          <ac:cxnSpMkLst>
            <pc:docMk/>
            <pc:sldMk cId="2400775455" sldId="256"/>
            <ac:cxnSpMk id="5" creationId="{44D473A8-4C91-4D12-A5E6-0A7119AD02F6}"/>
          </ac:cxnSpMkLst>
        </pc:cxnChg>
        <pc:cxnChg chg="add del mod">
          <ac:chgData name="Jared Ostmeyer" userId="14c2a26e-6770-4957-ba92-de760a629e02" providerId="ADAL" clId="{B7001228-5288-4A2F-A078-BCC5DDD407E3}" dt="2019-09-16T21:06:25.741" v="79" actId="478"/>
          <ac:cxnSpMkLst>
            <pc:docMk/>
            <pc:sldMk cId="2400775455" sldId="256"/>
            <ac:cxnSpMk id="64" creationId="{4A7B7675-5751-47B8-ADAD-145FCAD0519C}"/>
          </ac:cxnSpMkLst>
        </pc:cxnChg>
        <pc:cxnChg chg="add mod">
          <ac:chgData name="Jared Ostmeyer" userId="14c2a26e-6770-4957-ba92-de760a629e02" providerId="ADAL" clId="{B7001228-5288-4A2F-A078-BCC5DDD407E3}" dt="2019-09-16T21:47:20.724" v="839" actId="1076"/>
          <ac:cxnSpMkLst>
            <pc:docMk/>
            <pc:sldMk cId="2400775455" sldId="256"/>
            <ac:cxnSpMk id="82" creationId="{2A66CF8B-126F-4DEA-B90B-2C480814719B}"/>
          </ac:cxnSpMkLst>
        </pc:cxnChg>
        <pc:cxnChg chg="add mod">
          <ac:chgData name="Jared Ostmeyer" userId="14c2a26e-6770-4957-ba92-de760a629e02" providerId="ADAL" clId="{B7001228-5288-4A2F-A078-BCC5DDD407E3}" dt="2019-09-16T21:47:20.724" v="839" actId="1076"/>
          <ac:cxnSpMkLst>
            <pc:docMk/>
            <pc:sldMk cId="2400775455" sldId="256"/>
            <ac:cxnSpMk id="83" creationId="{0128594E-C1BB-48EF-AB4A-6B08D2996CD3}"/>
          </ac:cxnSpMkLst>
        </pc:cxnChg>
        <pc:cxnChg chg="add mod">
          <ac:chgData name="Jared Ostmeyer" userId="14c2a26e-6770-4957-ba92-de760a629e02" providerId="ADAL" clId="{B7001228-5288-4A2F-A078-BCC5DDD407E3}" dt="2019-09-16T21:47:20.724" v="839" actId="1076"/>
          <ac:cxnSpMkLst>
            <pc:docMk/>
            <pc:sldMk cId="2400775455" sldId="256"/>
            <ac:cxnSpMk id="84" creationId="{9E7C3B04-7461-4000-AF8E-7DBA0F21F529}"/>
          </ac:cxnSpMkLst>
        </pc:cxnChg>
        <pc:cxnChg chg="add mod">
          <ac:chgData name="Jared Ostmeyer" userId="14c2a26e-6770-4957-ba92-de760a629e02" providerId="ADAL" clId="{B7001228-5288-4A2F-A078-BCC5DDD407E3}" dt="2019-09-16T21:47:20.724" v="839" actId="1076"/>
          <ac:cxnSpMkLst>
            <pc:docMk/>
            <pc:sldMk cId="2400775455" sldId="256"/>
            <ac:cxnSpMk id="85" creationId="{55CC5917-A9EA-4D13-8178-EDFBCCD9AC38}"/>
          </ac:cxnSpMkLst>
        </pc:cxnChg>
        <pc:cxnChg chg="add mod">
          <ac:chgData name="Jared Ostmeyer" userId="14c2a26e-6770-4957-ba92-de760a629e02" providerId="ADAL" clId="{B7001228-5288-4A2F-A078-BCC5DDD407E3}" dt="2019-09-16T21:47:20.724" v="839" actId="1076"/>
          <ac:cxnSpMkLst>
            <pc:docMk/>
            <pc:sldMk cId="2400775455" sldId="256"/>
            <ac:cxnSpMk id="86" creationId="{2EE6E39E-FA9B-411D-A751-A1588FEA9596}"/>
          </ac:cxnSpMkLst>
        </pc:cxnChg>
        <pc:cxnChg chg="add mod">
          <ac:chgData name="Jared Ostmeyer" userId="14c2a26e-6770-4957-ba92-de760a629e02" providerId="ADAL" clId="{B7001228-5288-4A2F-A078-BCC5DDD407E3}" dt="2019-09-16T21:47:20.724" v="839" actId="1076"/>
          <ac:cxnSpMkLst>
            <pc:docMk/>
            <pc:sldMk cId="2400775455" sldId="256"/>
            <ac:cxnSpMk id="87" creationId="{10F41CFE-0458-42BB-B020-1DA49AC5E2D4}"/>
          </ac:cxnSpMkLst>
        </pc:cxnChg>
        <pc:cxnChg chg="add mod">
          <ac:chgData name="Jared Ostmeyer" userId="14c2a26e-6770-4957-ba92-de760a629e02" providerId="ADAL" clId="{B7001228-5288-4A2F-A078-BCC5DDD407E3}" dt="2019-09-16T21:47:20.724" v="839" actId="1076"/>
          <ac:cxnSpMkLst>
            <pc:docMk/>
            <pc:sldMk cId="2400775455" sldId="256"/>
            <ac:cxnSpMk id="88" creationId="{BEDB72F3-8F9C-4842-BE0C-5CF69F52AA8A}"/>
          </ac:cxnSpMkLst>
        </pc:cxnChg>
        <pc:cxnChg chg="add mod">
          <ac:chgData name="Jared Ostmeyer" userId="14c2a26e-6770-4957-ba92-de760a629e02" providerId="ADAL" clId="{B7001228-5288-4A2F-A078-BCC5DDD407E3}" dt="2019-09-16T21:47:20.724" v="839" actId="1076"/>
          <ac:cxnSpMkLst>
            <pc:docMk/>
            <pc:sldMk cId="2400775455" sldId="256"/>
            <ac:cxnSpMk id="89" creationId="{65ED6715-00DB-44F5-8A27-4EE7A9898236}"/>
          </ac:cxnSpMkLst>
        </pc:cxnChg>
        <pc:cxnChg chg="add mod">
          <ac:chgData name="Jared Ostmeyer" userId="14c2a26e-6770-4957-ba92-de760a629e02" providerId="ADAL" clId="{B7001228-5288-4A2F-A078-BCC5DDD407E3}" dt="2019-09-16T21:47:20.724" v="839" actId="1076"/>
          <ac:cxnSpMkLst>
            <pc:docMk/>
            <pc:sldMk cId="2400775455" sldId="256"/>
            <ac:cxnSpMk id="90" creationId="{0DF34704-C0E3-47F5-9E27-1CCDD44C371B}"/>
          </ac:cxnSpMkLst>
        </pc:cxnChg>
        <pc:cxnChg chg="add mod">
          <ac:chgData name="Jared Ostmeyer" userId="14c2a26e-6770-4957-ba92-de760a629e02" providerId="ADAL" clId="{B7001228-5288-4A2F-A078-BCC5DDD407E3}" dt="2019-09-16T21:22:54.049" v="446" actId="1036"/>
          <ac:cxnSpMkLst>
            <pc:docMk/>
            <pc:sldMk cId="2400775455" sldId="256"/>
            <ac:cxnSpMk id="91" creationId="{0E331803-259B-4525-B0B2-166718EFA876}"/>
          </ac:cxnSpMkLst>
        </pc:cxnChg>
        <pc:cxnChg chg="add mod">
          <ac:chgData name="Jared Ostmeyer" userId="14c2a26e-6770-4957-ba92-de760a629e02" providerId="ADAL" clId="{B7001228-5288-4A2F-A078-BCC5DDD407E3}" dt="2019-09-16T21:23:28.559" v="459" actId="1038"/>
          <ac:cxnSpMkLst>
            <pc:docMk/>
            <pc:sldMk cId="2400775455" sldId="256"/>
            <ac:cxnSpMk id="93" creationId="{8E5E36A8-2294-4476-9E76-B8BE1BB4BA21}"/>
          </ac:cxnSpMkLst>
        </pc:cxnChg>
        <pc:cxnChg chg="mod">
          <ac:chgData name="Jared Ostmeyer" userId="14c2a26e-6770-4957-ba92-de760a629e02" providerId="ADAL" clId="{B7001228-5288-4A2F-A078-BCC5DDD407E3}" dt="2019-09-16T21:23:43.055" v="462" actId="1582"/>
          <ac:cxnSpMkLst>
            <pc:docMk/>
            <pc:sldMk cId="2400775455" sldId="256"/>
            <ac:cxnSpMk id="100" creationId="{EBD6FA4F-82D3-44E9-AFCB-549008445EBF}"/>
          </ac:cxnSpMkLst>
        </pc:cxnChg>
        <pc:cxnChg chg="mod">
          <ac:chgData name="Jared Ostmeyer" userId="14c2a26e-6770-4957-ba92-de760a629e02" providerId="ADAL" clId="{B7001228-5288-4A2F-A078-BCC5DDD407E3}" dt="2019-09-16T21:23:49.814" v="468" actId="1037"/>
          <ac:cxnSpMkLst>
            <pc:docMk/>
            <pc:sldMk cId="2400775455" sldId="256"/>
            <ac:cxnSpMk id="101" creationId="{7180E922-FB49-4A62-B483-61C7C81562C2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194" creationId="{FB229AB0-6930-4EA0-9D5A-4DA461F9C596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195" creationId="{D9944063-9358-41B1-BA4F-9915C6647718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196" creationId="{44540B96-C0C9-462B-9D0F-9003B6F1B630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197" creationId="{1EC4320F-A320-41C9-9577-7A0F9AC863B3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198" creationId="{AFA19FAA-B6E4-41C2-BB7A-ED0EDB864A96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199" creationId="{3BCAC727-8AA9-48B8-B44D-07F6A4C4C118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200" creationId="{60362ED4-A8E4-48C7-9463-2099CD4B439D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201" creationId="{DDF3A3BD-6848-4FA9-BA9C-381CF1F97FEE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202" creationId="{F1444EBC-6E98-4DEE-B6AF-AD899F929E7A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203" creationId="{57DA5B1B-DA1D-4F70-89BF-F6B3ABA16783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209" creationId="{75A6EBD8-76E2-4AEF-9A47-3E0594262FCE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210" creationId="{5B8A5AC3-9E2B-4C9C-A4C0-24E0E82F9F51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211" creationId="{EAF072FA-9430-46E0-8E6A-1FCE593E3E12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213" creationId="{EEBEF800-B1FE-4BD2-A8E9-8878127F2024}"/>
          </ac:cxnSpMkLst>
        </pc:cxnChg>
        <pc:cxnChg chg="add del">
          <ac:chgData name="Jared Ostmeyer" userId="14c2a26e-6770-4957-ba92-de760a629e02" providerId="ADAL" clId="{B7001228-5288-4A2F-A078-BCC5DDD407E3}" dt="2019-09-16T21:06:25.741" v="79" actId="478"/>
          <ac:cxnSpMkLst>
            <pc:docMk/>
            <pc:sldMk cId="2400775455" sldId="256"/>
            <ac:cxnSpMk id="300" creationId="{A0CCBBFD-A8B9-4330-8C62-17F32E676AD5}"/>
          </ac:cxnSpMkLst>
        </pc:cxnChg>
        <pc:cxnChg chg="add del mod">
          <ac:chgData name="Jared Ostmeyer" userId="14c2a26e-6770-4957-ba92-de760a629e02" providerId="ADAL" clId="{B7001228-5288-4A2F-A078-BCC5DDD407E3}" dt="2019-09-16T21:06:25.741" v="79" actId="478"/>
          <ac:cxnSpMkLst>
            <pc:docMk/>
            <pc:sldMk cId="2400775455" sldId="256"/>
            <ac:cxnSpMk id="301" creationId="{CD7AC932-2A92-4750-8104-738C6E97F4CD}"/>
          </ac:cxnSpMkLst>
        </pc:cxnChg>
        <pc:cxnChg chg="add del">
          <ac:chgData name="Jared Ostmeyer" userId="14c2a26e-6770-4957-ba92-de760a629e02" providerId="ADAL" clId="{B7001228-5288-4A2F-A078-BCC5DDD407E3}" dt="2019-09-16T21:06:25.741" v="79" actId="478"/>
          <ac:cxnSpMkLst>
            <pc:docMk/>
            <pc:sldMk cId="2400775455" sldId="256"/>
            <ac:cxnSpMk id="302" creationId="{B7E98BAB-A54D-47F6-ABDC-947976542283}"/>
          </ac:cxnSpMkLst>
        </pc:cxnChg>
      </pc:sldChg>
    </pc:docChg>
  </pc:docChgLst>
  <pc:docChgLst>
    <pc:chgData name="Jared Ostmeyer" userId="14c2a26e-6770-4957-ba92-de760a629e02" providerId="ADAL" clId="{8C7B96EC-63A3-420F-B193-6FA39685EA6D}"/>
    <pc:docChg chg="undo custSel modSld">
      <pc:chgData name="Jared Ostmeyer" userId="14c2a26e-6770-4957-ba92-de760a629e02" providerId="ADAL" clId="{8C7B96EC-63A3-420F-B193-6FA39685EA6D}" dt="2019-10-24T04:57:40.834" v="281" actId="20577"/>
      <pc:docMkLst>
        <pc:docMk/>
      </pc:docMkLst>
      <pc:sldChg chg="addSp modSp">
        <pc:chgData name="Jared Ostmeyer" userId="14c2a26e-6770-4957-ba92-de760a629e02" providerId="ADAL" clId="{8C7B96EC-63A3-420F-B193-6FA39685EA6D}" dt="2019-10-24T04:57:40.834" v="281" actId="20577"/>
        <pc:sldMkLst>
          <pc:docMk/>
          <pc:sldMk cId="2400775455" sldId="256"/>
        </pc:sldMkLst>
        <pc:spChg chg="add mod">
          <ac:chgData name="Jared Ostmeyer" userId="14c2a26e-6770-4957-ba92-de760a629e02" providerId="ADAL" clId="{8C7B96EC-63A3-420F-B193-6FA39685EA6D}" dt="2019-10-24T04:53:16.584" v="181" actId="20577"/>
          <ac:spMkLst>
            <pc:docMk/>
            <pc:sldMk cId="2400775455" sldId="256"/>
            <ac:spMk id="2" creationId="{1C44B00A-9C73-4D70-8FEF-6A51707ACFC4}"/>
          </ac:spMkLst>
        </pc:spChg>
        <pc:spChg chg="mod">
          <ac:chgData name="Jared Ostmeyer" userId="14c2a26e-6770-4957-ba92-de760a629e02" providerId="ADAL" clId="{8C7B96EC-63A3-420F-B193-6FA39685EA6D}" dt="2019-10-23T18:00:19.029" v="30" actId="1036"/>
          <ac:spMkLst>
            <pc:docMk/>
            <pc:sldMk cId="2400775455" sldId="256"/>
            <ac:spMk id="227" creationId="{CC91BF74-A74F-4E1D-AB9D-AAE703A8D318}"/>
          </ac:spMkLst>
        </pc:spChg>
        <pc:spChg chg="mod ord">
          <ac:chgData name="Jared Ostmeyer" userId="14c2a26e-6770-4957-ba92-de760a629e02" providerId="ADAL" clId="{8C7B96EC-63A3-420F-B193-6FA39685EA6D}" dt="2019-10-23T18:00:13.361" v="25" actId="1036"/>
          <ac:spMkLst>
            <pc:docMk/>
            <pc:sldMk cId="2400775455" sldId="256"/>
            <ac:spMk id="446" creationId="{ED6FE5FB-11E2-4306-99AC-6346544B3F98}"/>
          </ac:spMkLst>
        </pc:spChg>
        <pc:grpChg chg="mod">
          <ac:chgData name="Jared Ostmeyer" userId="14c2a26e-6770-4957-ba92-de760a629e02" providerId="ADAL" clId="{8C7B96EC-63A3-420F-B193-6FA39685EA6D}" dt="2019-10-23T17:35:15.527" v="16" actId="1035"/>
          <ac:grpSpMkLst>
            <pc:docMk/>
            <pc:sldMk cId="2400775455" sldId="256"/>
            <ac:grpSpMk id="34" creationId="{5F515172-BC35-4C64-819C-15F791FB22C3}"/>
          </ac:grpSpMkLst>
        </pc:grpChg>
        <pc:grpChg chg="mod">
          <ac:chgData name="Jared Ostmeyer" userId="14c2a26e-6770-4957-ba92-de760a629e02" providerId="ADAL" clId="{8C7B96EC-63A3-420F-B193-6FA39685EA6D}" dt="2019-10-23T17:35:15.527" v="16" actId="1035"/>
          <ac:grpSpMkLst>
            <pc:docMk/>
            <pc:sldMk cId="2400775455" sldId="256"/>
            <ac:grpSpMk id="41" creationId="{A0CD0DE0-5AFD-4DB3-823E-67AD43DAA804}"/>
          </ac:grpSpMkLst>
        </pc:grpChg>
        <pc:grpChg chg="mod">
          <ac:chgData name="Jared Ostmeyer" userId="14c2a26e-6770-4957-ba92-de760a629e02" providerId="ADAL" clId="{8C7B96EC-63A3-420F-B193-6FA39685EA6D}" dt="2019-10-23T17:35:15.527" v="16" actId="1035"/>
          <ac:grpSpMkLst>
            <pc:docMk/>
            <pc:sldMk cId="2400775455" sldId="256"/>
            <ac:grpSpMk id="48" creationId="{42D4EF6E-CD58-4C67-960D-F8669A8772B1}"/>
          </ac:grpSpMkLst>
        </pc:grpChg>
        <pc:grpChg chg="mod">
          <ac:chgData name="Jared Ostmeyer" userId="14c2a26e-6770-4957-ba92-de760a629e02" providerId="ADAL" clId="{8C7B96EC-63A3-420F-B193-6FA39685EA6D}" dt="2019-10-23T17:35:15.527" v="16" actId="1035"/>
          <ac:grpSpMkLst>
            <pc:docMk/>
            <pc:sldMk cId="2400775455" sldId="256"/>
            <ac:grpSpMk id="55" creationId="{44172CB0-4C60-48E7-9606-646E189B85F2}"/>
          </ac:grpSpMkLst>
        </pc:grpChg>
        <pc:grpChg chg="mod">
          <ac:chgData name="Jared Ostmeyer" userId="14c2a26e-6770-4957-ba92-de760a629e02" providerId="ADAL" clId="{8C7B96EC-63A3-420F-B193-6FA39685EA6D}" dt="2019-10-23T17:35:15.527" v="16" actId="1035"/>
          <ac:grpSpMkLst>
            <pc:docMk/>
            <pc:sldMk cId="2400775455" sldId="256"/>
            <ac:grpSpMk id="232" creationId="{03AF9216-C7FE-4D8A-852E-4085F6675CB3}"/>
          </ac:grpSpMkLst>
        </pc:grpChg>
        <pc:graphicFrameChg chg="mod modGraphic">
          <ac:chgData name="Jared Ostmeyer" userId="14c2a26e-6770-4957-ba92-de760a629e02" providerId="ADAL" clId="{8C7B96EC-63A3-420F-B193-6FA39685EA6D}" dt="2019-10-24T01:41:41.675" v="70"/>
          <ac:graphicFrameMkLst>
            <pc:docMk/>
            <pc:sldMk cId="2400775455" sldId="256"/>
            <ac:graphicFrameMk id="3" creationId="{E82D50BE-D2CB-43A2-A843-A8797581423B}"/>
          </ac:graphicFrameMkLst>
        </pc:graphicFrameChg>
        <pc:graphicFrameChg chg="mod modGraphic">
          <ac:chgData name="Jared Ostmeyer" userId="14c2a26e-6770-4957-ba92-de760a629e02" providerId="ADAL" clId="{8C7B96EC-63A3-420F-B193-6FA39685EA6D}" dt="2019-10-24T04:57:40.834" v="281" actId="20577"/>
          <ac:graphicFrameMkLst>
            <pc:docMk/>
            <pc:sldMk cId="2400775455" sldId="256"/>
            <ac:graphicFrameMk id="181" creationId="{C8734BBE-2230-4D5D-A2A5-A5375884C732}"/>
          </ac:graphicFrameMkLst>
        </pc:graphicFrameChg>
      </pc:sldChg>
    </pc:docChg>
  </pc:docChgLst>
  <pc:docChgLst>
    <pc:chgData name="Jared Ostmeyer" userId="14c2a26e-6770-4957-ba92-de760a629e02" providerId="ADAL" clId="{B52EB7D3-6AE9-416B-BFF3-F6DB6DF66960}"/>
    <pc:docChg chg="undo custSel modSld">
      <pc:chgData name="Jared Ostmeyer" userId="14c2a26e-6770-4957-ba92-de760a629e02" providerId="ADAL" clId="{B52EB7D3-6AE9-416B-BFF3-F6DB6DF66960}" dt="2019-11-25T21:02:21.066" v="109" actId="1035"/>
      <pc:docMkLst>
        <pc:docMk/>
      </pc:docMkLst>
      <pc:sldChg chg="addSp delSp modSp">
        <pc:chgData name="Jared Ostmeyer" userId="14c2a26e-6770-4957-ba92-de760a629e02" providerId="ADAL" clId="{B52EB7D3-6AE9-416B-BFF3-F6DB6DF66960}" dt="2019-11-25T21:02:21.066" v="109" actId="1035"/>
        <pc:sldMkLst>
          <pc:docMk/>
          <pc:sldMk cId="2400775455" sldId="256"/>
        </pc:sldMkLst>
        <pc:spChg chg="mod">
          <ac:chgData name="Jared Ostmeyer" userId="14c2a26e-6770-4957-ba92-de760a629e02" providerId="ADAL" clId="{B52EB7D3-6AE9-416B-BFF3-F6DB6DF66960}" dt="2019-11-25T21:02:21.066" v="109" actId="1035"/>
          <ac:spMkLst>
            <pc:docMk/>
            <pc:sldMk cId="2400775455" sldId="256"/>
            <ac:spMk id="13" creationId="{C085089E-80CC-4630-8BB0-92844D6A1BA9}"/>
          </ac:spMkLst>
        </pc:spChg>
        <pc:spChg chg="del">
          <ac:chgData name="Jared Ostmeyer" userId="14c2a26e-6770-4957-ba92-de760a629e02" providerId="ADAL" clId="{B52EB7D3-6AE9-416B-BFF3-F6DB6DF66960}" dt="2019-11-25T20:54:33.664" v="18" actId="478"/>
          <ac:spMkLst>
            <pc:docMk/>
            <pc:sldMk cId="2400775455" sldId="256"/>
            <ac:spMk id="63" creationId="{A266936D-6D5E-4B85-8389-A18749C2C3C7}"/>
          </ac:spMkLst>
        </pc:spChg>
        <pc:spChg chg="del">
          <ac:chgData name="Jared Ostmeyer" userId="14c2a26e-6770-4957-ba92-de760a629e02" providerId="ADAL" clId="{B52EB7D3-6AE9-416B-BFF3-F6DB6DF66960}" dt="2019-11-25T20:54:33.664" v="18" actId="478"/>
          <ac:spMkLst>
            <pc:docMk/>
            <pc:sldMk cId="2400775455" sldId="256"/>
            <ac:spMk id="64" creationId="{F70CD05C-C4C8-475F-B304-F85BD54BC478}"/>
          </ac:spMkLst>
        </pc:spChg>
        <pc:spChg chg="mod topLvl">
          <ac:chgData name="Jared Ostmeyer" userId="14c2a26e-6770-4957-ba92-de760a629e02" providerId="ADAL" clId="{B52EB7D3-6AE9-416B-BFF3-F6DB6DF66960}" dt="2019-11-25T21:00:06.500" v="39" actId="164"/>
          <ac:spMkLst>
            <pc:docMk/>
            <pc:sldMk cId="2400775455" sldId="256"/>
            <ac:spMk id="66" creationId="{20750549-E0AE-4494-9510-17B95A43ABE0}"/>
          </ac:spMkLst>
        </pc:spChg>
        <pc:spChg chg="mod topLvl">
          <ac:chgData name="Jared Ostmeyer" userId="14c2a26e-6770-4957-ba92-de760a629e02" providerId="ADAL" clId="{B52EB7D3-6AE9-416B-BFF3-F6DB6DF66960}" dt="2019-11-25T21:00:06.500" v="39" actId="164"/>
          <ac:spMkLst>
            <pc:docMk/>
            <pc:sldMk cId="2400775455" sldId="256"/>
            <ac:spMk id="67" creationId="{99011614-ADF5-498C-9244-7242B908CFDF}"/>
          </ac:spMkLst>
        </pc:spChg>
        <pc:spChg chg="mod topLvl">
          <ac:chgData name="Jared Ostmeyer" userId="14c2a26e-6770-4957-ba92-de760a629e02" providerId="ADAL" clId="{B52EB7D3-6AE9-416B-BFF3-F6DB6DF66960}" dt="2019-11-25T21:00:06.500" v="39" actId="164"/>
          <ac:spMkLst>
            <pc:docMk/>
            <pc:sldMk cId="2400775455" sldId="256"/>
            <ac:spMk id="68" creationId="{FA932AD3-7C10-4E75-8D9A-576C4526B0AF}"/>
          </ac:spMkLst>
        </pc:spChg>
        <pc:spChg chg="mod topLvl">
          <ac:chgData name="Jared Ostmeyer" userId="14c2a26e-6770-4957-ba92-de760a629e02" providerId="ADAL" clId="{B52EB7D3-6AE9-416B-BFF3-F6DB6DF66960}" dt="2019-11-25T21:00:06.500" v="39" actId="164"/>
          <ac:spMkLst>
            <pc:docMk/>
            <pc:sldMk cId="2400775455" sldId="256"/>
            <ac:spMk id="69" creationId="{48FE683A-94CE-4B57-88B2-237B21D7BE3C}"/>
          </ac:spMkLst>
        </pc:spChg>
        <pc:spChg chg="mod topLvl">
          <ac:chgData name="Jared Ostmeyer" userId="14c2a26e-6770-4957-ba92-de760a629e02" providerId="ADAL" clId="{B52EB7D3-6AE9-416B-BFF3-F6DB6DF66960}" dt="2019-11-25T21:00:06.500" v="39" actId="164"/>
          <ac:spMkLst>
            <pc:docMk/>
            <pc:sldMk cId="2400775455" sldId="256"/>
            <ac:spMk id="70" creationId="{47DC7A82-E1F8-4F29-9182-55D7E71913BF}"/>
          </ac:spMkLst>
        </pc:spChg>
        <pc:spChg chg="mod topLvl">
          <ac:chgData name="Jared Ostmeyer" userId="14c2a26e-6770-4957-ba92-de760a629e02" providerId="ADAL" clId="{B52EB7D3-6AE9-416B-BFF3-F6DB6DF66960}" dt="2019-11-25T21:00:06.500" v="39" actId="164"/>
          <ac:spMkLst>
            <pc:docMk/>
            <pc:sldMk cId="2400775455" sldId="256"/>
            <ac:spMk id="71" creationId="{FDD09B45-E914-47FA-B2A4-607A208C5205}"/>
          </ac:spMkLst>
        </pc:spChg>
        <pc:spChg chg="mod topLvl">
          <ac:chgData name="Jared Ostmeyer" userId="14c2a26e-6770-4957-ba92-de760a629e02" providerId="ADAL" clId="{B52EB7D3-6AE9-416B-BFF3-F6DB6DF66960}" dt="2019-11-25T21:00:06.500" v="39" actId="164"/>
          <ac:spMkLst>
            <pc:docMk/>
            <pc:sldMk cId="2400775455" sldId="256"/>
            <ac:spMk id="72" creationId="{D6A5B809-5E70-4584-8FF4-FDC88D26E147}"/>
          </ac:spMkLst>
        </pc:spChg>
        <pc:spChg chg="mod topLvl">
          <ac:chgData name="Jared Ostmeyer" userId="14c2a26e-6770-4957-ba92-de760a629e02" providerId="ADAL" clId="{B52EB7D3-6AE9-416B-BFF3-F6DB6DF66960}" dt="2019-11-25T21:00:06.500" v="39" actId="164"/>
          <ac:spMkLst>
            <pc:docMk/>
            <pc:sldMk cId="2400775455" sldId="256"/>
            <ac:spMk id="73" creationId="{1717A20D-2070-4615-876F-B21642BEB05C}"/>
          </ac:spMkLst>
        </pc:spChg>
        <pc:spChg chg="mod">
          <ac:chgData name="Jared Ostmeyer" userId="14c2a26e-6770-4957-ba92-de760a629e02" providerId="ADAL" clId="{B52EB7D3-6AE9-416B-BFF3-F6DB6DF66960}" dt="2019-11-25T21:02:21.066" v="109" actId="1035"/>
          <ac:spMkLst>
            <pc:docMk/>
            <pc:sldMk cId="2400775455" sldId="256"/>
            <ac:spMk id="326" creationId="{08638656-D0C4-4C1C-B651-BCD7A08B059E}"/>
          </ac:spMkLst>
        </pc:spChg>
        <pc:spChg chg="mod">
          <ac:chgData name="Jared Ostmeyer" userId="14c2a26e-6770-4957-ba92-de760a629e02" providerId="ADAL" clId="{B52EB7D3-6AE9-416B-BFF3-F6DB6DF66960}" dt="2019-11-25T21:02:21.066" v="109" actId="1035"/>
          <ac:spMkLst>
            <pc:docMk/>
            <pc:sldMk cId="2400775455" sldId="256"/>
            <ac:spMk id="327" creationId="{4DC7D666-602B-4765-8FD1-6F7FA85C2A69}"/>
          </ac:spMkLst>
        </pc:spChg>
        <pc:spChg chg="mod">
          <ac:chgData name="Jared Ostmeyer" userId="14c2a26e-6770-4957-ba92-de760a629e02" providerId="ADAL" clId="{B52EB7D3-6AE9-416B-BFF3-F6DB6DF66960}" dt="2019-11-25T21:02:21.066" v="109" actId="1035"/>
          <ac:spMkLst>
            <pc:docMk/>
            <pc:sldMk cId="2400775455" sldId="256"/>
            <ac:spMk id="375" creationId="{C051822C-C086-4529-B5F2-ECC31D8D91F4}"/>
          </ac:spMkLst>
        </pc:spChg>
        <pc:grpChg chg="mod">
          <ac:chgData name="Jared Ostmeyer" userId="14c2a26e-6770-4957-ba92-de760a629e02" providerId="ADAL" clId="{B52EB7D3-6AE9-416B-BFF3-F6DB6DF66960}" dt="2019-11-25T21:02:21.066" v="109" actId="1035"/>
          <ac:grpSpMkLst>
            <pc:docMk/>
            <pc:sldMk cId="2400775455" sldId="256"/>
            <ac:grpSpMk id="3" creationId="{5DA7A21A-351C-406D-BE60-9D2873102780}"/>
          </ac:grpSpMkLst>
        </pc:grpChg>
        <pc:grpChg chg="mod">
          <ac:chgData name="Jared Ostmeyer" userId="14c2a26e-6770-4957-ba92-de760a629e02" providerId="ADAL" clId="{B52EB7D3-6AE9-416B-BFF3-F6DB6DF66960}" dt="2019-11-25T21:02:21.066" v="109" actId="1035"/>
          <ac:grpSpMkLst>
            <pc:docMk/>
            <pc:sldMk cId="2400775455" sldId="256"/>
            <ac:grpSpMk id="4" creationId="{7B707BDD-00E1-474A-AF74-205E98C64F83}"/>
          </ac:grpSpMkLst>
        </pc:grpChg>
        <pc:grpChg chg="mod">
          <ac:chgData name="Jared Ostmeyer" userId="14c2a26e-6770-4957-ba92-de760a629e02" providerId="ADAL" clId="{B52EB7D3-6AE9-416B-BFF3-F6DB6DF66960}" dt="2019-11-25T21:02:21.066" v="109" actId="1035"/>
          <ac:grpSpMkLst>
            <pc:docMk/>
            <pc:sldMk cId="2400775455" sldId="256"/>
            <ac:grpSpMk id="5" creationId="{8203D949-0256-49AF-B7AA-1CFBA86A6407}"/>
          </ac:grpSpMkLst>
        </pc:grpChg>
        <pc:grpChg chg="del">
          <ac:chgData name="Jared Ostmeyer" userId="14c2a26e-6770-4957-ba92-de760a629e02" providerId="ADAL" clId="{B52EB7D3-6AE9-416B-BFF3-F6DB6DF66960}" dt="2019-11-25T20:53:37.506" v="8" actId="478"/>
          <ac:grpSpMkLst>
            <pc:docMk/>
            <pc:sldMk cId="2400775455" sldId="256"/>
            <ac:grpSpMk id="6" creationId="{45077D4E-D4F1-4F13-8B09-ECB1939DEDA9}"/>
          </ac:grpSpMkLst>
        </pc:grpChg>
        <pc:grpChg chg="add mod">
          <ac:chgData name="Jared Ostmeyer" userId="14c2a26e-6770-4957-ba92-de760a629e02" providerId="ADAL" clId="{B52EB7D3-6AE9-416B-BFF3-F6DB6DF66960}" dt="2019-11-25T21:02:21.066" v="109" actId="1035"/>
          <ac:grpSpMkLst>
            <pc:docMk/>
            <pc:sldMk cId="2400775455" sldId="256"/>
            <ac:grpSpMk id="7" creationId="{53F862FF-E737-4B43-AF66-5955866BDE4D}"/>
          </ac:grpSpMkLst>
        </pc:grpChg>
        <pc:grpChg chg="add mod">
          <ac:chgData name="Jared Ostmeyer" userId="14c2a26e-6770-4957-ba92-de760a629e02" providerId="ADAL" clId="{B52EB7D3-6AE9-416B-BFF3-F6DB6DF66960}" dt="2019-11-25T21:02:21.066" v="109" actId="1035"/>
          <ac:grpSpMkLst>
            <pc:docMk/>
            <pc:sldMk cId="2400775455" sldId="256"/>
            <ac:grpSpMk id="9" creationId="{D6E80DE0-C8BC-4AA2-8849-CAB711D59090}"/>
          </ac:grpSpMkLst>
        </pc:grpChg>
        <pc:grpChg chg="add mod">
          <ac:chgData name="Jared Ostmeyer" userId="14c2a26e-6770-4957-ba92-de760a629e02" providerId="ADAL" clId="{B52EB7D3-6AE9-416B-BFF3-F6DB6DF66960}" dt="2019-11-25T21:02:21.066" v="109" actId="1035"/>
          <ac:grpSpMkLst>
            <pc:docMk/>
            <pc:sldMk cId="2400775455" sldId="256"/>
            <ac:grpSpMk id="10" creationId="{ACD1712B-5630-4E59-B97F-74A33BCCD0A6}"/>
          </ac:grpSpMkLst>
        </pc:grpChg>
        <pc:grpChg chg="del mod">
          <ac:chgData name="Jared Ostmeyer" userId="14c2a26e-6770-4957-ba92-de760a629e02" providerId="ADAL" clId="{B52EB7D3-6AE9-416B-BFF3-F6DB6DF66960}" dt="2019-11-25T20:54:13.226" v="15" actId="165"/>
          <ac:grpSpMkLst>
            <pc:docMk/>
            <pc:sldMk cId="2400775455" sldId="256"/>
            <ac:grpSpMk id="65" creationId="{F5FBD0F8-FDE6-4AD6-B893-9A5557955697}"/>
          </ac:grpSpMkLst>
        </pc:grpChg>
        <pc:grpChg chg="add mod">
          <ac:chgData name="Jared Ostmeyer" userId="14c2a26e-6770-4957-ba92-de760a629e02" providerId="ADAL" clId="{B52EB7D3-6AE9-416B-BFF3-F6DB6DF66960}" dt="2019-11-25T21:02:21.066" v="109" actId="1035"/>
          <ac:grpSpMkLst>
            <pc:docMk/>
            <pc:sldMk cId="2400775455" sldId="256"/>
            <ac:grpSpMk id="85" creationId="{6B3A9299-D376-4825-BB39-B0461D080F61}"/>
          </ac:grpSpMkLst>
        </pc:grpChg>
        <pc:cxnChg chg="del mod">
          <ac:chgData name="Jared Ostmeyer" userId="14c2a26e-6770-4957-ba92-de760a629e02" providerId="ADAL" clId="{B52EB7D3-6AE9-416B-BFF3-F6DB6DF66960}" dt="2019-11-25T20:54:33.664" v="18" actId="478"/>
          <ac:cxnSpMkLst>
            <pc:docMk/>
            <pc:sldMk cId="2400775455" sldId="256"/>
            <ac:cxnSpMk id="8" creationId="{687B1673-A3B8-4C39-893D-4012E7791A6D}"/>
          </ac:cxnSpMkLst>
        </pc:cxnChg>
        <pc:cxnChg chg="add del">
          <ac:chgData name="Jared Ostmeyer" userId="14c2a26e-6770-4957-ba92-de760a629e02" providerId="ADAL" clId="{B52EB7D3-6AE9-416B-BFF3-F6DB6DF66960}" dt="2019-11-25T20:53:16.596" v="2"/>
          <ac:cxnSpMkLst>
            <pc:docMk/>
            <pc:sldMk cId="2400775455" sldId="256"/>
            <ac:cxnSpMk id="74" creationId="{7AF52BF8-30FF-4C56-B160-925AB404DEDB}"/>
          </ac:cxnSpMkLst>
        </pc:cxnChg>
        <pc:cxnChg chg="add mod">
          <ac:chgData name="Jared Ostmeyer" userId="14c2a26e-6770-4957-ba92-de760a629e02" providerId="ADAL" clId="{B52EB7D3-6AE9-416B-BFF3-F6DB6DF66960}" dt="2019-11-25T20:54:43.785" v="19" actId="164"/>
          <ac:cxnSpMkLst>
            <pc:docMk/>
            <pc:sldMk cId="2400775455" sldId="256"/>
            <ac:cxnSpMk id="75" creationId="{8228CC0B-617A-41FB-85B3-1274D07F42DC}"/>
          </ac:cxnSpMkLst>
        </pc:cxnChg>
        <pc:cxnChg chg="add mod">
          <ac:chgData name="Jared Ostmeyer" userId="14c2a26e-6770-4957-ba92-de760a629e02" providerId="ADAL" clId="{B52EB7D3-6AE9-416B-BFF3-F6DB6DF66960}" dt="2019-11-25T20:54:43.785" v="19" actId="164"/>
          <ac:cxnSpMkLst>
            <pc:docMk/>
            <pc:sldMk cId="2400775455" sldId="256"/>
            <ac:cxnSpMk id="76" creationId="{9E00632F-BC65-4952-B821-3E3FC888954A}"/>
          </ac:cxnSpMkLst>
        </pc:cxnChg>
        <pc:cxnChg chg="add del mod">
          <ac:chgData name="Jared Ostmeyer" userId="14c2a26e-6770-4957-ba92-de760a629e02" providerId="ADAL" clId="{B52EB7D3-6AE9-416B-BFF3-F6DB6DF66960}" dt="2019-11-25T20:53:25.616" v="5" actId="478"/>
          <ac:cxnSpMkLst>
            <pc:docMk/>
            <pc:sldMk cId="2400775455" sldId="256"/>
            <ac:cxnSpMk id="77" creationId="{360AFABA-F84A-42DC-8503-96F95EB8038E}"/>
          </ac:cxnSpMkLst>
        </pc:cxnChg>
        <pc:cxnChg chg="add mod">
          <ac:chgData name="Jared Ostmeyer" userId="14c2a26e-6770-4957-ba92-de760a629e02" providerId="ADAL" clId="{B52EB7D3-6AE9-416B-BFF3-F6DB6DF66960}" dt="2019-11-25T20:54:43.785" v="19" actId="164"/>
          <ac:cxnSpMkLst>
            <pc:docMk/>
            <pc:sldMk cId="2400775455" sldId="256"/>
            <ac:cxnSpMk id="78" creationId="{D50B7E9D-496F-448A-8C8E-13206A51FBB0}"/>
          </ac:cxnSpMkLst>
        </pc:cxnChg>
        <pc:cxnChg chg="add mod">
          <ac:chgData name="Jared Ostmeyer" userId="14c2a26e-6770-4957-ba92-de760a629e02" providerId="ADAL" clId="{B52EB7D3-6AE9-416B-BFF3-F6DB6DF66960}" dt="2019-11-25T20:54:43.785" v="19" actId="164"/>
          <ac:cxnSpMkLst>
            <pc:docMk/>
            <pc:sldMk cId="2400775455" sldId="256"/>
            <ac:cxnSpMk id="79" creationId="{20246F44-D9D8-4651-8FEB-55DDC53A9862}"/>
          </ac:cxnSpMkLst>
        </pc:cxnChg>
        <pc:cxnChg chg="add mod">
          <ac:chgData name="Jared Ostmeyer" userId="14c2a26e-6770-4957-ba92-de760a629e02" providerId="ADAL" clId="{B52EB7D3-6AE9-416B-BFF3-F6DB6DF66960}" dt="2019-11-25T20:54:43.785" v="19" actId="164"/>
          <ac:cxnSpMkLst>
            <pc:docMk/>
            <pc:sldMk cId="2400775455" sldId="256"/>
            <ac:cxnSpMk id="80" creationId="{46C2CE77-8F21-4C2B-8CC1-2C21E9DC4E83}"/>
          </ac:cxnSpMkLst>
        </pc:cxnChg>
        <pc:cxnChg chg="add del mod">
          <ac:chgData name="Jared Ostmeyer" userId="14c2a26e-6770-4957-ba92-de760a629e02" providerId="ADAL" clId="{B52EB7D3-6AE9-416B-BFF3-F6DB6DF66960}" dt="2019-11-25T20:53:26.770" v="6" actId="478"/>
          <ac:cxnSpMkLst>
            <pc:docMk/>
            <pc:sldMk cId="2400775455" sldId="256"/>
            <ac:cxnSpMk id="81" creationId="{36D8B074-5FE8-4410-992D-6BA47D89EA92}"/>
          </ac:cxnSpMkLst>
        </pc:cxnChg>
        <pc:cxnChg chg="add mod">
          <ac:chgData name="Jared Ostmeyer" userId="14c2a26e-6770-4957-ba92-de760a629e02" providerId="ADAL" clId="{B52EB7D3-6AE9-416B-BFF3-F6DB6DF66960}" dt="2019-11-25T20:54:43.785" v="19" actId="164"/>
          <ac:cxnSpMkLst>
            <pc:docMk/>
            <pc:sldMk cId="2400775455" sldId="256"/>
            <ac:cxnSpMk id="82" creationId="{12A1451C-8F53-4C4D-BEAE-868A8BFFE8F6}"/>
          </ac:cxnSpMkLst>
        </pc:cxnChg>
        <pc:cxnChg chg="mod">
          <ac:chgData name="Jared Ostmeyer" userId="14c2a26e-6770-4957-ba92-de760a629e02" providerId="ADAL" clId="{B52EB7D3-6AE9-416B-BFF3-F6DB6DF66960}" dt="2019-11-25T20:54:43.785" v="19" actId="164"/>
          <ac:cxnSpMkLst>
            <pc:docMk/>
            <pc:sldMk cId="2400775455" sldId="256"/>
            <ac:cxnSpMk id="328" creationId="{C097D08F-7EBA-40C6-A258-A63CC167A066}"/>
          </ac:cxnSpMkLst>
        </pc:cxnChg>
        <pc:cxnChg chg="del mod">
          <ac:chgData name="Jared Ostmeyer" userId="14c2a26e-6770-4957-ba92-de760a629e02" providerId="ADAL" clId="{B52EB7D3-6AE9-416B-BFF3-F6DB6DF66960}" dt="2019-11-25T20:54:33.664" v="18" actId="478"/>
          <ac:cxnSpMkLst>
            <pc:docMk/>
            <pc:sldMk cId="2400775455" sldId="256"/>
            <ac:cxnSpMk id="329" creationId="{7A28C6D6-C60A-4943-8ABA-60BB4895F696}"/>
          </ac:cxnSpMkLst>
        </pc:cxnChg>
        <pc:cxnChg chg="del mod">
          <ac:chgData name="Jared Ostmeyer" userId="14c2a26e-6770-4957-ba92-de760a629e02" providerId="ADAL" clId="{B52EB7D3-6AE9-416B-BFF3-F6DB6DF66960}" dt="2019-11-25T20:54:33.664" v="18" actId="478"/>
          <ac:cxnSpMkLst>
            <pc:docMk/>
            <pc:sldMk cId="2400775455" sldId="256"/>
            <ac:cxnSpMk id="331" creationId="{EED1F268-3307-4BA5-8CC4-2699CA2CA098}"/>
          </ac:cxnSpMkLst>
        </pc:cxnChg>
        <pc:cxnChg chg="del mod">
          <ac:chgData name="Jared Ostmeyer" userId="14c2a26e-6770-4957-ba92-de760a629e02" providerId="ADAL" clId="{B52EB7D3-6AE9-416B-BFF3-F6DB6DF66960}" dt="2019-11-25T20:54:33.664" v="18" actId="478"/>
          <ac:cxnSpMkLst>
            <pc:docMk/>
            <pc:sldMk cId="2400775455" sldId="256"/>
            <ac:cxnSpMk id="335" creationId="{DDCB7D19-51CB-4E20-8124-B7F6535D5453}"/>
          </ac:cxnSpMkLst>
        </pc:cxnChg>
        <pc:cxnChg chg="mod">
          <ac:chgData name="Jared Ostmeyer" userId="14c2a26e-6770-4957-ba92-de760a629e02" providerId="ADAL" clId="{B52EB7D3-6AE9-416B-BFF3-F6DB6DF66960}" dt="2019-11-25T20:54:43.785" v="19" actId="164"/>
          <ac:cxnSpMkLst>
            <pc:docMk/>
            <pc:sldMk cId="2400775455" sldId="256"/>
            <ac:cxnSpMk id="336" creationId="{28BB6D33-86F0-42D8-8478-96A76D2CC8E0}"/>
          </ac:cxnSpMkLst>
        </pc:cxnChg>
        <pc:cxnChg chg="del mod">
          <ac:chgData name="Jared Ostmeyer" userId="14c2a26e-6770-4957-ba92-de760a629e02" providerId="ADAL" clId="{B52EB7D3-6AE9-416B-BFF3-F6DB6DF66960}" dt="2019-11-25T20:54:33.664" v="18" actId="478"/>
          <ac:cxnSpMkLst>
            <pc:docMk/>
            <pc:sldMk cId="2400775455" sldId="256"/>
            <ac:cxnSpMk id="343" creationId="{C0ACBDA4-68C0-406E-8AF2-58CFE07EB76D}"/>
          </ac:cxnSpMkLst>
        </pc:cxnChg>
        <pc:cxnChg chg="del mod">
          <ac:chgData name="Jared Ostmeyer" userId="14c2a26e-6770-4957-ba92-de760a629e02" providerId="ADAL" clId="{B52EB7D3-6AE9-416B-BFF3-F6DB6DF66960}" dt="2019-11-25T20:54:33.664" v="18" actId="478"/>
          <ac:cxnSpMkLst>
            <pc:docMk/>
            <pc:sldMk cId="2400775455" sldId="256"/>
            <ac:cxnSpMk id="344" creationId="{BB96EFA7-D46A-4725-8E8D-AE8E65E4777E}"/>
          </ac:cxnSpMkLst>
        </pc:cxnChg>
        <pc:cxnChg chg="del">
          <ac:chgData name="Jared Ostmeyer" userId="14c2a26e-6770-4957-ba92-de760a629e02" providerId="ADAL" clId="{B52EB7D3-6AE9-416B-BFF3-F6DB6DF66960}" dt="2019-11-25T20:54:49.211" v="21" actId="478"/>
          <ac:cxnSpMkLst>
            <pc:docMk/>
            <pc:sldMk cId="2400775455" sldId="256"/>
            <ac:cxnSpMk id="345" creationId="{7BCB0B56-46A3-43BF-A7DC-770B7897DB77}"/>
          </ac:cxnSpMkLst>
        </pc:cxnChg>
        <pc:cxnChg chg="del">
          <ac:chgData name="Jared Ostmeyer" userId="14c2a26e-6770-4957-ba92-de760a629e02" providerId="ADAL" clId="{B52EB7D3-6AE9-416B-BFF3-F6DB6DF66960}" dt="2019-11-25T20:54:49.211" v="21" actId="478"/>
          <ac:cxnSpMkLst>
            <pc:docMk/>
            <pc:sldMk cId="2400775455" sldId="256"/>
            <ac:cxnSpMk id="346" creationId="{591086EB-2CE6-455E-8648-57A3F9180137}"/>
          </ac:cxnSpMkLst>
        </pc:cxnChg>
        <pc:cxnChg chg="mod">
          <ac:chgData name="Jared Ostmeyer" userId="14c2a26e-6770-4957-ba92-de760a629e02" providerId="ADAL" clId="{B52EB7D3-6AE9-416B-BFF3-F6DB6DF66960}" dt="2019-11-25T20:54:47.171" v="20" actId="164"/>
          <ac:cxnSpMkLst>
            <pc:docMk/>
            <pc:sldMk cId="2400775455" sldId="256"/>
            <ac:cxnSpMk id="347" creationId="{ECF72774-1B25-4BD4-8C87-0B96D81875C6}"/>
          </ac:cxnSpMkLst>
        </pc:cxnChg>
        <pc:cxnChg chg="mod">
          <ac:chgData name="Jared Ostmeyer" userId="14c2a26e-6770-4957-ba92-de760a629e02" providerId="ADAL" clId="{B52EB7D3-6AE9-416B-BFF3-F6DB6DF66960}" dt="2019-11-25T20:54:47.171" v="20" actId="164"/>
          <ac:cxnSpMkLst>
            <pc:docMk/>
            <pc:sldMk cId="2400775455" sldId="256"/>
            <ac:cxnSpMk id="348" creationId="{243D6B02-F048-46FF-B99E-413BCCE4098B}"/>
          </ac:cxnSpMkLst>
        </pc:cxnChg>
        <pc:cxnChg chg="mod">
          <ac:chgData name="Jared Ostmeyer" userId="14c2a26e-6770-4957-ba92-de760a629e02" providerId="ADAL" clId="{B52EB7D3-6AE9-416B-BFF3-F6DB6DF66960}" dt="2019-11-25T20:54:47.171" v="20" actId="164"/>
          <ac:cxnSpMkLst>
            <pc:docMk/>
            <pc:sldMk cId="2400775455" sldId="256"/>
            <ac:cxnSpMk id="349" creationId="{529EA30B-B4F4-4FC6-B4E3-A5CA1558F3DD}"/>
          </ac:cxnSpMkLst>
        </pc:cxnChg>
        <pc:cxnChg chg="mod">
          <ac:chgData name="Jared Ostmeyer" userId="14c2a26e-6770-4957-ba92-de760a629e02" providerId="ADAL" clId="{B52EB7D3-6AE9-416B-BFF3-F6DB6DF66960}" dt="2019-11-25T20:54:47.171" v="20" actId="164"/>
          <ac:cxnSpMkLst>
            <pc:docMk/>
            <pc:sldMk cId="2400775455" sldId="256"/>
            <ac:cxnSpMk id="350" creationId="{2CC144B2-E8B7-49E4-BD85-B20991EFD599}"/>
          </ac:cxnSpMkLst>
        </pc:cxnChg>
        <pc:cxnChg chg="mod">
          <ac:chgData name="Jared Ostmeyer" userId="14c2a26e-6770-4957-ba92-de760a629e02" providerId="ADAL" clId="{B52EB7D3-6AE9-416B-BFF3-F6DB6DF66960}" dt="2019-11-25T20:54:47.171" v="20" actId="164"/>
          <ac:cxnSpMkLst>
            <pc:docMk/>
            <pc:sldMk cId="2400775455" sldId="256"/>
            <ac:cxnSpMk id="351" creationId="{E9B8D326-29C2-4489-A217-DBF1D02DC1EF}"/>
          </ac:cxnSpMkLst>
        </pc:cxnChg>
        <pc:cxnChg chg="mod">
          <ac:chgData name="Jared Ostmeyer" userId="14c2a26e-6770-4957-ba92-de760a629e02" providerId="ADAL" clId="{B52EB7D3-6AE9-416B-BFF3-F6DB6DF66960}" dt="2019-11-25T20:54:47.171" v="20" actId="164"/>
          <ac:cxnSpMkLst>
            <pc:docMk/>
            <pc:sldMk cId="2400775455" sldId="256"/>
            <ac:cxnSpMk id="352" creationId="{6A73C2C7-1067-469D-83F8-4DA49DE6FAD9}"/>
          </ac:cxnSpMkLst>
        </pc:cxnChg>
        <pc:cxnChg chg="mod">
          <ac:chgData name="Jared Ostmeyer" userId="14c2a26e-6770-4957-ba92-de760a629e02" providerId="ADAL" clId="{B52EB7D3-6AE9-416B-BFF3-F6DB6DF66960}" dt="2019-11-25T20:54:47.171" v="20" actId="164"/>
          <ac:cxnSpMkLst>
            <pc:docMk/>
            <pc:sldMk cId="2400775455" sldId="256"/>
            <ac:cxnSpMk id="353" creationId="{8F278434-929E-4073-8F9B-0179E14D4186}"/>
          </ac:cxnSpMkLst>
        </pc:cxnChg>
        <pc:cxnChg chg="mod">
          <ac:chgData name="Jared Ostmeyer" userId="14c2a26e-6770-4957-ba92-de760a629e02" providerId="ADAL" clId="{B52EB7D3-6AE9-416B-BFF3-F6DB6DF66960}" dt="2019-11-25T20:54:47.171" v="20" actId="164"/>
          <ac:cxnSpMkLst>
            <pc:docMk/>
            <pc:sldMk cId="2400775455" sldId="256"/>
            <ac:cxnSpMk id="354" creationId="{21AD965D-3331-4498-9973-0600A5E4446E}"/>
          </ac:cxnSpMkLst>
        </pc:cxnChg>
        <pc:cxnChg chg="mod">
          <ac:chgData name="Jared Ostmeyer" userId="14c2a26e-6770-4957-ba92-de760a629e02" providerId="ADAL" clId="{B52EB7D3-6AE9-416B-BFF3-F6DB6DF66960}" dt="2019-11-25T21:02:21.066" v="109" actId="1035"/>
          <ac:cxnSpMkLst>
            <pc:docMk/>
            <pc:sldMk cId="2400775455" sldId="256"/>
            <ac:cxnSpMk id="355" creationId="{5CA19416-8D28-4D5F-8156-8F09C2950238}"/>
          </ac:cxnSpMkLst>
        </pc:cxnChg>
        <pc:cxnChg chg="mod">
          <ac:chgData name="Jared Ostmeyer" userId="14c2a26e-6770-4957-ba92-de760a629e02" providerId="ADAL" clId="{B52EB7D3-6AE9-416B-BFF3-F6DB6DF66960}" dt="2019-11-25T21:02:21.066" v="109" actId="1035"/>
          <ac:cxnSpMkLst>
            <pc:docMk/>
            <pc:sldMk cId="2400775455" sldId="256"/>
            <ac:cxnSpMk id="356" creationId="{8A9C41C2-B369-4F2B-9E88-E084EFD5F3A9}"/>
          </ac:cxnSpMkLst>
        </pc:cxnChg>
        <pc:cxnChg chg="mod">
          <ac:chgData name="Jared Ostmeyer" userId="14c2a26e-6770-4957-ba92-de760a629e02" providerId="ADAL" clId="{B52EB7D3-6AE9-416B-BFF3-F6DB6DF66960}" dt="2019-11-25T21:02:21.066" v="109" actId="1035"/>
          <ac:cxnSpMkLst>
            <pc:docMk/>
            <pc:sldMk cId="2400775455" sldId="256"/>
            <ac:cxnSpMk id="357" creationId="{A78AAA2E-9259-4055-8050-19A9F5A0FFC1}"/>
          </ac:cxnSpMkLst>
        </pc:cxnChg>
        <pc:cxnChg chg="mod">
          <ac:chgData name="Jared Ostmeyer" userId="14c2a26e-6770-4957-ba92-de760a629e02" providerId="ADAL" clId="{B52EB7D3-6AE9-416B-BFF3-F6DB6DF66960}" dt="2019-11-25T21:02:21.066" v="109" actId="1035"/>
          <ac:cxnSpMkLst>
            <pc:docMk/>
            <pc:sldMk cId="2400775455" sldId="256"/>
            <ac:cxnSpMk id="358" creationId="{AA8713D8-4281-4654-86DB-797FE74207C6}"/>
          </ac:cxnSpMkLst>
        </pc:cxnChg>
        <pc:cxnChg chg="mod">
          <ac:chgData name="Jared Ostmeyer" userId="14c2a26e-6770-4957-ba92-de760a629e02" providerId="ADAL" clId="{B52EB7D3-6AE9-416B-BFF3-F6DB6DF66960}" dt="2019-11-25T21:02:21.066" v="109" actId="1035"/>
          <ac:cxnSpMkLst>
            <pc:docMk/>
            <pc:sldMk cId="2400775455" sldId="256"/>
            <ac:cxnSpMk id="365" creationId="{04042080-1B38-4E10-A741-5ADDF310AB09}"/>
          </ac:cxnSpMkLst>
        </pc:cxnChg>
        <pc:cxnChg chg="mod">
          <ac:chgData name="Jared Ostmeyer" userId="14c2a26e-6770-4957-ba92-de760a629e02" providerId="ADAL" clId="{B52EB7D3-6AE9-416B-BFF3-F6DB6DF66960}" dt="2019-11-25T21:02:21.066" v="109" actId="1035"/>
          <ac:cxnSpMkLst>
            <pc:docMk/>
            <pc:sldMk cId="2400775455" sldId="256"/>
            <ac:cxnSpMk id="366" creationId="{85246407-4902-4D8D-974D-8278DB6BCBF1}"/>
          </ac:cxnSpMkLst>
        </pc:cxnChg>
        <pc:cxnChg chg="mod">
          <ac:chgData name="Jared Ostmeyer" userId="14c2a26e-6770-4957-ba92-de760a629e02" providerId="ADAL" clId="{B52EB7D3-6AE9-416B-BFF3-F6DB6DF66960}" dt="2019-11-25T21:02:21.066" v="109" actId="1035"/>
          <ac:cxnSpMkLst>
            <pc:docMk/>
            <pc:sldMk cId="2400775455" sldId="256"/>
            <ac:cxnSpMk id="367" creationId="{3D49338B-49B8-4B5B-BFF9-98592F8631E5}"/>
          </ac:cxnSpMkLst>
        </pc:cxnChg>
        <pc:cxnChg chg="mod">
          <ac:chgData name="Jared Ostmeyer" userId="14c2a26e-6770-4957-ba92-de760a629e02" providerId="ADAL" clId="{B52EB7D3-6AE9-416B-BFF3-F6DB6DF66960}" dt="2019-11-25T21:02:21.066" v="109" actId="1035"/>
          <ac:cxnSpMkLst>
            <pc:docMk/>
            <pc:sldMk cId="2400775455" sldId="256"/>
            <ac:cxnSpMk id="368" creationId="{3076E014-6167-4B1D-8C45-A563108D5EC4}"/>
          </ac:cxnSpMkLst>
        </pc:cxnChg>
        <pc:cxnChg chg="mod">
          <ac:chgData name="Jared Ostmeyer" userId="14c2a26e-6770-4957-ba92-de760a629e02" providerId="ADAL" clId="{B52EB7D3-6AE9-416B-BFF3-F6DB6DF66960}" dt="2019-11-25T21:02:21.066" v="109" actId="1035"/>
          <ac:cxnSpMkLst>
            <pc:docMk/>
            <pc:sldMk cId="2400775455" sldId="256"/>
            <ac:cxnSpMk id="369" creationId="{01430152-A42F-4AD3-B8D2-ED3300C35E1D}"/>
          </ac:cxnSpMkLst>
        </pc:cxnChg>
        <pc:cxnChg chg="mod">
          <ac:chgData name="Jared Ostmeyer" userId="14c2a26e-6770-4957-ba92-de760a629e02" providerId="ADAL" clId="{B52EB7D3-6AE9-416B-BFF3-F6DB6DF66960}" dt="2019-11-25T21:02:21.066" v="109" actId="1035"/>
          <ac:cxnSpMkLst>
            <pc:docMk/>
            <pc:sldMk cId="2400775455" sldId="256"/>
            <ac:cxnSpMk id="370" creationId="{2090C68A-3FD3-4CE6-AB73-A1334FCA5024}"/>
          </ac:cxnSpMkLst>
        </pc:cxnChg>
        <pc:cxnChg chg="mod">
          <ac:chgData name="Jared Ostmeyer" userId="14c2a26e-6770-4957-ba92-de760a629e02" providerId="ADAL" clId="{B52EB7D3-6AE9-416B-BFF3-F6DB6DF66960}" dt="2019-11-25T21:02:21.066" v="109" actId="1035"/>
          <ac:cxnSpMkLst>
            <pc:docMk/>
            <pc:sldMk cId="2400775455" sldId="256"/>
            <ac:cxnSpMk id="374" creationId="{C622917C-D415-47FB-9D49-C6C81E9C8D09}"/>
          </ac:cxnSpMkLst>
        </pc:cxnChg>
      </pc:sldChg>
    </pc:docChg>
  </pc:docChgLst>
  <pc:docChgLst>
    <pc:chgData name="Jared Ostmeyer" userId="14c2a26e-6770-4957-ba92-de760a629e02" providerId="ADAL" clId="{358C4FBB-198C-470E-B431-8C4EF1BC0214}"/>
  </pc:docChgLst>
  <pc:docChgLst>
    <pc:chgData name="Jared Ostmeyer" userId="14c2a26e-6770-4957-ba92-de760a629e02" providerId="ADAL" clId="{6908C851-2410-42C0-A752-5A1F94CA5355}"/>
    <pc:docChg chg="undo custSel modSld">
      <pc:chgData name="Jared Ostmeyer" userId="14c2a26e-6770-4957-ba92-de760a629e02" providerId="ADAL" clId="{6908C851-2410-42C0-A752-5A1F94CA5355}" dt="2019-10-30T23:42:31.971" v="428"/>
      <pc:docMkLst>
        <pc:docMk/>
      </pc:docMkLst>
      <pc:sldChg chg="addSp delSp modSp">
        <pc:chgData name="Jared Ostmeyer" userId="14c2a26e-6770-4957-ba92-de760a629e02" providerId="ADAL" clId="{6908C851-2410-42C0-A752-5A1F94CA5355}" dt="2019-10-30T23:42:31.971" v="428"/>
        <pc:sldMkLst>
          <pc:docMk/>
          <pc:sldMk cId="2400775455" sldId="256"/>
        </pc:sldMkLst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5" creationId="{0C7C4664-BD7E-4818-A1BE-F9FAFE014BEF}"/>
          </ac:spMkLst>
        </pc:spChg>
        <pc:spChg chg="add mod">
          <ac:chgData name="Jared Ostmeyer" userId="14c2a26e-6770-4957-ba92-de760a629e02" providerId="ADAL" clId="{6908C851-2410-42C0-A752-5A1F94CA5355}" dt="2019-10-30T23:29:09.040" v="149" actId="1076"/>
          <ac:spMkLst>
            <pc:docMk/>
            <pc:sldMk cId="2400775455" sldId="256"/>
            <ac:spMk id="6" creationId="{2641B55D-2132-45C9-9D34-AE88E354E822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7" creationId="{9DDF4D43-A410-4C40-B532-5226EE7713A5}"/>
          </ac:spMkLst>
        </pc:spChg>
        <pc:spChg chg="add del">
          <ac:chgData name="Jared Ostmeyer" userId="14c2a26e-6770-4957-ba92-de760a629e02" providerId="ADAL" clId="{6908C851-2410-42C0-A752-5A1F94CA5355}" dt="2019-10-30T23:29:26.192" v="153"/>
          <ac:spMkLst>
            <pc:docMk/>
            <pc:sldMk cId="2400775455" sldId="256"/>
            <ac:spMk id="8" creationId="{5228FBD5-D28B-4A1C-AE52-BABCC55A0947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169" creationId="{34A3DD3E-530F-420B-8CA6-96F0C11898AC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174" creationId="{0C5E8B39-5038-489E-B488-6353893CB119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203" creationId="{E163D15C-ADB9-47E2-BE25-FD953CD90A8F}"/>
          </ac:spMkLst>
        </pc:spChg>
        <pc:spChg chg="mod">
          <ac:chgData name="Jared Ostmeyer" userId="14c2a26e-6770-4957-ba92-de760a629e02" providerId="ADAL" clId="{6908C851-2410-42C0-A752-5A1F94CA5355}" dt="2019-10-30T23:29:17.464" v="151" actId="1076"/>
          <ac:spMkLst>
            <pc:docMk/>
            <pc:sldMk cId="2400775455" sldId="256"/>
            <ac:spMk id="227" creationId="{CC91BF74-A74F-4E1D-AB9D-AAE703A8D318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243" creationId="{76E72D7A-71CB-4A60-93F7-C0044A08591A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244" creationId="{A8B3A4D3-FD08-4B91-9EAF-9A71C82BB273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245" creationId="{C5EE58EE-C8BC-4EF8-BC25-B25BA672D5C2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249" creationId="{C1A065DE-23D2-4BC2-BC25-AE7F19FA20D5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251" creationId="{3DE65087-9351-4453-AB82-FC165B210A59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253" creationId="{9118B88A-120F-41DF-9D37-81D703E71097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265" creationId="{F4D8D85E-0D6D-492B-A4A5-F49076833EF1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266" creationId="{DBE59845-C12E-4421-8C03-CFA1398C4A67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267" creationId="{0D0D20D0-E7B4-4B17-A676-736ADBB3B1E7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269" creationId="{036F157E-06A9-46C1-9976-AD67FAFB397D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270" creationId="{ABFD9E26-5482-4656-BAFC-A8984D7870C7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272" creationId="{A780B921-243F-4DF7-8775-9AF09669F741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273" creationId="{18D21766-AF17-4437-B754-1BDA01F4EBBF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274" creationId="{8A7A19D2-DB7D-4D84-A31A-59C23BA7A811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277" creationId="{0CDD555B-EEDB-463C-90CE-5B257CF2097D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284" creationId="{AB201296-DF71-4303-8425-2231A6CE4DAD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287" creationId="{72A8D244-5739-44CF-9AEA-D43F97AF91E1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288" creationId="{F6E73282-4863-4A54-AD53-3B52A7ED7B35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303" creationId="{A1084600-F872-4DBA-90AF-DD5CD6A5422F}"/>
          </ac:spMkLst>
        </pc:spChg>
        <pc:spChg chg="mod">
          <ac:chgData name="Jared Ostmeyer" userId="14c2a26e-6770-4957-ba92-de760a629e02" providerId="ADAL" clId="{6908C851-2410-42C0-A752-5A1F94CA5355}" dt="2019-10-30T23:24:04.533" v="18" actId="255"/>
          <ac:spMkLst>
            <pc:docMk/>
            <pc:sldMk cId="2400775455" sldId="256"/>
            <ac:spMk id="446" creationId="{ED6FE5FB-11E2-4306-99AC-6346544B3F98}"/>
          </ac:spMkLst>
        </pc:spChg>
        <pc:grpChg chg="del">
          <ac:chgData name="Jared Ostmeyer" userId="14c2a26e-6770-4957-ba92-de760a629e02" providerId="ADAL" clId="{6908C851-2410-42C0-A752-5A1F94CA5355}" dt="2019-10-30T23:22:42.914" v="0" actId="478"/>
          <ac:grpSpMkLst>
            <pc:docMk/>
            <pc:sldMk cId="2400775455" sldId="256"/>
            <ac:grpSpMk id="2" creationId="{CB5D670B-4869-47C6-87B7-05AE1B54FE4B}"/>
          </ac:grpSpMkLst>
        </pc:grpChg>
        <pc:grpChg chg="del">
          <ac:chgData name="Jared Ostmeyer" userId="14c2a26e-6770-4957-ba92-de760a629e02" providerId="ADAL" clId="{6908C851-2410-42C0-A752-5A1F94CA5355}" dt="2019-10-30T23:22:42.914" v="0" actId="478"/>
          <ac:grpSpMkLst>
            <pc:docMk/>
            <pc:sldMk cId="2400775455" sldId="256"/>
            <ac:grpSpMk id="4" creationId="{A23587B7-FC4B-47F0-8909-CF2E3244DBCA}"/>
          </ac:grpSpMkLst>
        </pc:grpChg>
        <pc:grpChg chg="del">
          <ac:chgData name="Jared Ostmeyer" userId="14c2a26e-6770-4957-ba92-de760a629e02" providerId="ADAL" clId="{6908C851-2410-42C0-A752-5A1F94CA5355}" dt="2019-10-30T23:22:42.914" v="0" actId="478"/>
          <ac:grpSpMkLst>
            <pc:docMk/>
            <pc:sldMk cId="2400775455" sldId="256"/>
            <ac:grpSpMk id="11" creationId="{C2F3C712-2A7A-4C48-8157-47B65F5B9E29}"/>
          </ac:grpSpMkLst>
        </pc:grpChg>
        <pc:grpChg chg="del">
          <ac:chgData name="Jared Ostmeyer" userId="14c2a26e-6770-4957-ba92-de760a629e02" providerId="ADAL" clId="{6908C851-2410-42C0-A752-5A1F94CA5355}" dt="2019-10-30T23:22:42.914" v="0" actId="478"/>
          <ac:grpSpMkLst>
            <pc:docMk/>
            <pc:sldMk cId="2400775455" sldId="256"/>
            <ac:grpSpMk id="17" creationId="{0EE3EC30-DC47-42F8-B19F-7ED1C5E1C28F}"/>
          </ac:grpSpMkLst>
        </pc:grpChg>
        <pc:grpChg chg="del">
          <ac:chgData name="Jared Ostmeyer" userId="14c2a26e-6770-4957-ba92-de760a629e02" providerId="ADAL" clId="{6908C851-2410-42C0-A752-5A1F94CA5355}" dt="2019-10-30T23:22:42.914" v="0" actId="478"/>
          <ac:grpSpMkLst>
            <pc:docMk/>
            <pc:sldMk cId="2400775455" sldId="256"/>
            <ac:grpSpMk id="333" creationId="{A4E73612-A0C9-4CD3-8C28-DBB1C856EBE0}"/>
          </ac:grpSpMkLst>
        </pc:grpChg>
        <pc:grpChg chg="del">
          <ac:chgData name="Jared Ostmeyer" userId="14c2a26e-6770-4957-ba92-de760a629e02" providerId="ADAL" clId="{6908C851-2410-42C0-A752-5A1F94CA5355}" dt="2019-10-30T23:22:42.914" v="0" actId="478"/>
          <ac:grpSpMkLst>
            <pc:docMk/>
            <pc:sldMk cId="2400775455" sldId="256"/>
            <ac:grpSpMk id="341" creationId="{6AB578D9-01EA-42C8-8426-AFDB227A9FD8}"/>
          </ac:grpSpMkLst>
        </pc:grpChg>
        <pc:grpChg chg="del">
          <ac:chgData name="Jared Ostmeyer" userId="14c2a26e-6770-4957-ba92-de760a629e02" providerId="ADAL" clId="{6908C851-2410-42C0-A752-5A1F94CA5355}" dt="2019-10-30T23:22:42.914" v="0" actId="478"/>
          <ac:grpSpMkLst>
            <pc:docMk/>
            <pc:sldMk cId="2400775455" sldId="256"/>
            <ac:grpSpMk id="350" creationId="{05A4FD2B-75C6-41D8-AB1E-B01EDDEF895A}"/>
          </ac:grpSpMkLst>
        </pc:grpChg>
        <pc:grpChg chg="del">
          <ac:chgData name="Jared Ostmeyer" userId="14c2a26e-6770-4957-ba92-de760a629e02" providerId="ADAL" clId="{6908C851-2410-42C0-A752-5A1F94CA5355}" dt="2019-10-30T23:22:42.914" v="0" actId="478"/>
          <ac:grpSpMkLst>
            <pc:docMk/>
            <pc:sldMk cId="2400775455" sldId="256"/>
            <ac:grpSpMk id="358" creationId="{C69DD984-7DC0-4A76-9415-CF1E3C823793}"/>
          </ac:grpSpMkLst>
        </pc:grpChg>
        <pc:grpChg chg="del">
          <ac:chgData name="Jared Ostmeyer" userId="14c2a26e-6770-4957-ba92-de760a629e02" providerId="ADAL" clId="{6908C851-2410-42C0-A752-5A1F94CA5355}" dt="2019-10-30T23:22:42.914" v="0" actId="478"/>
          <ac:grpSpMkLst>
            <pc:docMk/>
            <pc:sldMk cId="2400775455" sldId="256"/>
            <ac:grpSpMk id="365" creationId="{0D8ADD45-29EB-461C-AC38-0DA143F95108}"/>
          </ac:grpSpMkLst>
        </pc:grpChg>
        <pc:grpChg chg="del">
          <ac:chgData name="Jared Ostmeyer" userId="14c2a26e-6770-4957-ba92-de760a629e02" providerId="ADAL" clId="{6908C851-2410-42C0-A752-5A1F94CA5355}" dt="2019-10-30T23:22:42.914" v="0" actId="478"/>
          <ac:grpSpMkLst>
            <pc:docMk/>
            <pc:sldMk cId="2400775455" sldId="256"/>
            <ac:grpSpMk id="374" creationId="{753C6346-C3E2-467A-B01F-173D74543F69}"/>
          </ac:grpSpMkLst>
        </pc:grpChg>
        <pc:grpChg chg="del">
          <ac:chgData name="Jared Ostmeyer" userId="14c2a26e-6770-4957-ba92-de760a629e02" providerId="ADAL" clId="{6908C851-2410-42C0-A752-5A1F94CA5355}" dt="2019-10-30T23:22:42.914" v="0" actId="478"/>
          <ac:grpSpMkLst>
            <pc:docMk/>
            <pc:sldMk cId="2400775455" sldId="256"/>
            <ac:grpSpMk id="381" creationId="{2FC98EBA-E3A1-46A0-9868-3D434A63B61E}"/>
          </ac:grpSpMkLst>
        </pc:grpChg>
        <pc:grpChg chg="del">
          <ac:chgData name="Jared Ostmeyer" userId="14c2a26e-6770-4957-ba92-de760a629e02" providerId="ADAL" clId="{6908C851-2410-42C0-A752-5A1F94CA5355}" dt="2019-10-30T23:22:42.914" v="0" actId="478"/>
          <ac:grpSpMkLst>
            <pc:docMk/>
            <pc:sldMk cId="2400775455" sldId="256"/>
            <ac:grpSpMk id="387" creationId="{E5FD187D-6EA9-463C-B892-F5829D662A53}"/>
          </ac:grpSpMkLst>
        </pc:grpChg>
        <pc:grpChg chg="del">
          <ac:chgData name="Jared Ostmeyer" userId="14c2a26e-6770-4957-ba92-de760a629e02" providerId="ADAL" clId="{6908C851-2410-42C0-A752-5A1F94CA5355}" dt="2019-10-30T23:22:42.914" v="0" actId="478"/>
          <ac:grpSpMkLst>
            <pc:docMk/>
            <pc:sldMk cId="2400775455" sldId="256"/>
            <ac:grpSpMk id="395" creationId="{A461B1B8-B11C-4F94-B5DF-F40744C50733}"/>
          </ac:grpSpMkLst>
        </pc:grpChg>
        <pc:grpChg chg="del">
          <ac:chgData name="Jared Ostmeyer" userId="14c2a26e-6770-4957-ba92-de760a629e02" providerId="ADAL" clId="{6908C851-2410-42C0-A752-5A1F94CA5355}" dt="2019-10-30T23:22:42.914" v="0" actId="478"/>
          <ac:grpSpMkLst>
            <pc:docMk/>
            <pc:sldMk cId="2400775455" sldId="256"/>
            <ac:grpSpMk id="403" creationId="{2D1F3D90-96F9-411D-9354-4C6A7DD9CB8F}"/>
          </ac:grpSpMkLst>
        </pc:grpChg>
        <pc:grpChg chg="del">
          <ac:chgData name="Jared Ostmeyer" userId="14c2a26e-6770-4957-ba92-de760a629e02" providerId="ADAL" clId="{6908C851-2410-42C0-A752-5A1F94CA5355}" dt="2019-10-30T23:22:42.914" v="0" actId="478"/>
          <ac:grpSpMkLst>
            <pc:docMk/>
            <pc:sldMk cId="2400775455" sldId="256"/>
            <ac:grpSpMk id="411" creationId="{9DF72F1A-73D3-4287-8E27-D2CBC61606A6}"/>
          </ac:grpSpMkLst>
        </pc:grpChg>
        <pc:grpChg chg="del">
          <ac:chgData name="Jared Ostmeyer" userId="14c2a26e-6770-4957-ba92-de760a629e02" providerId="ADAL" clId="{6908C851-2410-42C0-A752-5A1F94CA5355}" dt="2019-10-30T23:22:42.914" v="0" actId="478"/>
          <ac:grpSpMkLst>
            <pc:docMk/>
            <pc:sldMk cId="2400775455" sldId="256"/>
            <ac:grpSpMk id="418" creationId="{E549CDC4-8BE8-499E-8FC3-D75425E43463}"/>
          </ac:grpSpMkLst>
        </pc:grpChg>
        <pc:grpChg chg="del">
          <ac:chgData name="Jared Ostmeyer" userId="14c2a26e-6770-4957-ba92-de760a629e02" providerId="ADAL" clId="{6908C851-2410-42C0-A752-5A1F94CA5355}" dt="2019-10-30T23:22:42.914" v="0" actId="478"/>
          <ac:grpSpMkLst>
            <pc:docMk/>
            <pc:sldMk cId="2400775455" sldId="256"/>
            <ac:grpSpMk id="425" creationId="{8B6D93B6-1388-47A3-8589-02596ECBD77B}"/>
          </ac:grpSpMkLst>
        </pc:grpChg>
        <pc:grpChg chg="del">
          <ac:chgData name="Jared Ostmeyer" userId="14c2a26e-6770-4957-ba92-de760a629e02" providerId="ADAL" clId="{6908C851-2410-42C0-A752-5A1F94CA5355}" dt="2019-10-30T23:22:42.914" v="0" actId="478"/>
          <ac:grpSpMkLst>
            <pc:docMk/>
            <pc:sldMk cId="2400775455" sldId="256"/>
            <ac:grpSpMk id="433" creationId="{6172E621-C550-4512-AD23-6F734B8B3EC7}"/>
          </ac:grpSpMkLst>
        </pc:grpChg>
        <pc:graphicFrameChg chg="del">
          <ac:chgData name="Jared Ostmeyer" userId="14c2a26e-6770-4957-ba92-de760a629e02" providerId="ADAL" clId="{6908C851-2410-42C0-A752-5A1F94CA5355}" dt="2019-10-30T23:22:45.481" v="1" actId="478"/>
          <ac:graphicFrameMkLst>
            <pc:docMk/>
            <pc:sldMk cId="2400775455" sldId="256"/>
            <ac:graphicFrameMk id="3" creationId="{E82D50BE-D2CB-43A2-A843-A8797581423B}"/>
          </ac:graphicFrameMkLst>
        </pc:graphicFrameChg>
        <pc:graphicFrameChg chg="add mod modGraphic">
          <ac:chgData name="Jared Ostmeyer" userId="14c2a26e-6770-4957-ba92-de760a629e02" providerId="ADAL" clId="{6908C851-2410-42C0-A752-5A1F94CA5355}" dt="2019-10-30T23:42:31.971" v="428"/>
          <ac:graphicFrameMkLst>
            <pc:docMk/>
            <pc:sldMk cId="2400775455" sldId="256"/>
            <ac:graphicFrameMk id="9" creationId="{37B7F034-E0B2-46E5-903B-7D8FF041FAE6}"/>
          </ac:graphicFrameMkLst>
        </pc:graphicFrameChg>
        <pc:graphicFrameChg chg="add mod modGraphic">
          <ac:chgData name="Jared Ostmeyer" userId="14c2a26e-6770-4957-ba92-de760a629e02" providerId="ADAL" clId="{6908C851-2410-42C0-A752-5A1F94CA5355}" dt="2019-10-30T23:29:09.040" v="149" actId="1076"/>
          <ac:graphicFrameMkLst>
            <pc:docMk/>
            <pc:sldMk cId="2400775455" sldId="256"/>
            <ac:graphicFrameMk id="170" creationId="{4CC50FD6-19F2-4429-917A-431961A9DB03}"/>
          </ac:graphicFrameMkLst>
        </pc:graphicFrameChg>
        <pc:graphicFrameChg chg="add mod modGraphic">
          <ac:chgData name="Jared Ostmeyer" userId="14c2a26e-6770-4957-ba92-de760a629e02" providerId="ADAL" clId="{6908C851-2410-42C0-A752-5A1F94CA5355}" dt="2019-10-30T23:31:16.373" v="201" actId="20577"/>
          <ac:graphicFrameMkLst>
            <pc:docMk/>
            <pc:sldMk cId="2400775455" sldId="256"/>
            <ac:graphicFrameMk id="171" creationId="{C7D6DB68-5120-4C1F-B9C3-FCDD5C2FF560}"/>
          </ac:graphicFrameMkLst>
        </pc:graphicFrameChg>
        <pc:graphicFrameChg chg="del">
          <ac:chgData name="Jared Ostmeyer" userId="14c2a26e-6770-4957-ba92-de760a629e02" providerId="ADAL" clId="{6908C851-2410-42C0-A752-5A1F94CA5355}" dt="2019-10-30T23:22:46.928" v="2" actId="478"/>
          <ac:graphicFrameMkLst>
            <pc:docMk/>
            <pc:sldMk cId="2400775455" sldId="256"/>
            <ac:graphicFrameMk id="246" creationId="{19148818-E066-4E8C-9FFF-65E72D452324}"/>
          </ac:graphicFrameMkLst>
        </pc:graphicFrameChg>
        <pc:picChg chg="del">
          <ac:chgData name="Jared Ostmeyer" userId="14c2a26e-6770-4957-ba92-de760a629e02" providerId="ADAL" clId="{6908C851-2410-42C0-A752-5A1F94CA5355}" dt="2019-10-30T23:22:42.914" v="0" actId="478"/>
          <ac:picMkLst>
            <pc:docMk/>
            <pc:sldMk cId="2400775455" sldId="256"/>
            <ac:picMk id="182" creationId="{576A160D-1F27-4756-BE7A-A574131245D4}"/>
          </ac:picMkLst>
        </pc:picChg>
        <pc:picChg chg="del">
          <ac:chgData name="Jared Ostmeyer" userId="14c2a26e-6770-4957-ba92-de760a629e02" providerId="ADAL" clId="{6908C851-2410-42C0-A752-5A1F94CA5355}" dt="2019-10-30T23:22:42.914" v="0" actId="478"/>
          <ac:picMkLst>
            <pc:docMk/>
            <pc:sldMk cId="2400775455" sldId="256"/>
            <ac:picMk id="184" creationId="{76D5004A-6415-4987-9686-27C6BFC30BA6}"/>
          </ac:picMkLst>
        </pc:picChg>
        <pc:picChg chg="del">
          <ac:chgData name="Jared Ostmeyer" userId="14c2a26e-6770-4957-ba92-de760a629e02" providerId="ADAL" clId="{6908C851-2410-42C0-A752-5A1F94CA5355}" dt="2019-10-30T23:22:42.914" v="0" actId="478"/>
          <ac:picMkLst>
            <pc:docMk/>
            <pc:sldMk cId="2400775455" sldId="256"/>
            <ac:picMk id="187" creationId="{DD717022-7F38-4775-A7CA-9E9CE07CB49A}"/>
          </ac:picMkLst>
        </pc:picChg>
        <pc:cxnChg chg="del">
          <ac:chgData name="Jared Ostmeyer" userId="14c2a26e-6770-4957-ba92-de760a629e02" providerId="ADAL" clId="{6908C851-2410-42C0-A752-5A1F94CA5355}" dt="2019-10-30T23:22:42.914" v="0" actId="478"/>
          <ac:cxnSpMkLst>
            <pc:docMk/>
            <pc:sldMk cId="2400775455" sldId="256"/>
            <ac:cxnSpMk id="252" creationId="{4822D063-E8BB-4640-8F39-5D642AD48330}"/>
          </ac:cxnSpMkLst>
        </pc:cxnChg>
        <pc:cxnChg chg="del">
          <ac:chgData name="Jared Ostmeyer" userId="14c2a26e-6770-4957-ba92-de760a629e02" providerId="ADAL" clId="{6908C851-2410-42C0-A752-5A1F94CA5355}" dt="2019-10-30T23:22:42.914" v="0" actId="478"/>
          <ac:cxnSpMkLst>
            <pc:docMk/>
            <pc:sldMk cId="2400775455" sldId="256"/>
            <ac:cxnSpMk id="262" creationId="{6CA57337-AD0B-4463-AA49-F58294197FD8}"/>
          </ac:cxnSpMkLst>
        </pc:cxnChg>
        <pc:cxnChg chg="del">
          <ac:chgData name="Jared Ostmeyer" userId="14c2a26e-6770-4957-ba92-de760a629e02" providerId="ADAL" clId="{6908C851-2410-42C0-A752-5A1F94CA5355}" dt="2019-10-30T23:22:42.914" v="0" actId="478"/>
          <ac:cxnSpMkLst>
            <pc:docMk/>
            <pc:sldMk cId="2400775455" sldId="256"/>
            <ac:cxnSpMk id="263" creationId="{CCC6761B-03EF-4E8D-92D3-77A8197FB1E3}"/>
          </ac:cxnSpMkLst>
        </pc:cxnChg>
        <pc:cxnChg chg="del">
          <ac:chgData name="Jared Ostmeyer" userId="14c2a26e-6770-4957-ba92-de760a629e02" providerId="ADAL" clId="{6908C851-2410-42C0-A752-5A1F94CA5355}" dt="2019-10-30T23:22:42.914" v="0" actId="478"/>
          <ac:cxnSpMkLst>
            <pc:docMk/>
            <pc:sldMk cId="2400775455" sldId="256"/>
            <ac:cxnSpMk id="264" creationId="{26D359E1-F012-4C45-97A1-F6C459940B66}"/>
          </ac:cxnSpMkLst>
        </pc:cxnChg>
        <pc:cxnChg chg="del">
          <ac:chgData name="Jared Ostmeyer" userId="14c2a26e-6770-4957-ba92-de760a629e02" providerId="ADAL" clId="{6908C851-2410-42C0-A752-5A1F94CA5355}" dt="2019-10-30T23:22:42.914" v="0" actId="478"/>
          <ac:cxnSpMkLst>
            <pc:docMk/>
            <pc:sldMk cId="2400775455" sldId="256"/>
            <ac:cxnSpMk id="271" creationId="{48E66C81-8EFE-4118-8831-DF25AB04213D}"/>
          </ac:cxnSpMkLst>
        </pc:cxnChg>
        <pc:cxnChg chg="del">
          <ac:chgData name="Jared Ostmeyer" userId="14c2a26e-6770-4957-ba92-de760a629e02" providerId="ADAL" clId="{6908C851-2410-42C0-A752-5A1F94CA5355}" dt="2019-10-30T23:22:42.914" v="0" actId="478"/>
          <ac:cxnSpMkLst>
            <pc:docMk/>
            <pc:sldMk cId="2400775455" sldId="256"/>
            <ac:cxnSpMk id="278" creationId="{ED5CE03B-B7CB-4279-A3FA-815E7DA06658}"/>
          </ac:cxnSpMkLst>
        </pc:cxnChg>
        <pc:cxnChg chg="del">
          <ac:chgData name="Jared Ostmeyer" userId="14c2a26e-6770-4957-ba92-de760a629e02" providerId="ADAL" clId="{6908C851-2410-42C0-A752-5A1F94CA5355}" dt="2019-10-30T23:22:42.914" v="0" actId="478"/>
          <ac:cxnSpMkLst>
            <pc:docMk/>
            <pc:sldMk cId="2400775455" sldId="256"/>
            <ac:cxnSpMk id="279" creationId="{38EAE822-5C6B-4119-A377-D5044FAA6FA4}"/>
          </ac:cxnSpMkLst>
        </pc:cxnChg>
        <pc:cxnChg chg="del">
          <ac:chgData name="Jared Ostmeyer" userId="14c2a26e-6770-4957-ba92-de760a629e02" providerId="ADAL" clId="{6908C851-2410-42C0-A752-5A1F94CA5355}" dt="2019-10-30T23:22:42.914" v="0" actId="478"/>
          <ac:cxnSpMkLst>
            <pc:docMk/>
            <pc:sldMk cId="2400775455" sldId="256"/>
            <ac:cxnSpMk id="280" creationId="{9CAA065C-8147-4591-81B0-AB7935B50B4A}"/>
          </ac:cxnSpMkLst>
        </pc:cxnChg>
        <pc:cxnChg chg="del">
          <ac:chgData name="Jared Ostmeyer" userId="14c2a26e-6770-4957-ba92-de760a629e02" providerId="ADAL" clId="{6908C851-2410-42C0-A752-5A1F94CA5355}" dt="2019-10-30T23:22:42.914" v="0" actId="478"/>
          <ac:cxnSpMkLst>
            <pc:docMk/>
            <pc:sldMk cId="2400775455" sldId="256"/>
            <ac:cxnSpMk id="281" creationId="{72C370EB-A634-4E76-BFE0-6AD12B4752D2}"/>
          </ac:cxnSpMkLst>
        </pc:cxnChg>
        <pc:cxnChg chg="del">
          <ac:chgData name="Jared Ostmeyer" userId="14c2a26e-6770-4957-ba92-de760a629e02" providerId="ADAL" clId="{6908C851-2410-42C0-A752-5A1F94CA5355}" dt="2019-10-30T23:22:42.914" v="0" actId="478"/>
          <ac:cxnSpMkLst>
            <pc:docMk/>
            <pc:sldMk cId="2400775455" sldId="256"/>
            <ac:cxnSpMk id="282" creationId="{4ACA7528-724E-4791-91A4-37453766F477}"/>
          </ac:cxnSpMkLst>
        </pc:cxnChg>
        <pc:cxnChg chg="del">
          <ac:chgData name="Jared Ostmeyer" userId="14c2a26e-6770-4957-ba92-de760a629e02" providerId="ADAL" clId="{6908C851-2410-42C0-A752-5A1F94CA5355}" dt="2019-10-30T23:22:42.914" v="0" actId="478"/>
          <ac:cxnSpMkLst>
            <pc:docMk/>
            <pc:sldMk cId="2400775455" sldId="256"/>
            <ac:cxnSpMk id="283" creationId="{B7601582-2768-4C3F-9EB6-34AA10732242}"/>
          </ac:cxnSpMkLst>
        </pc:cxnChg>
        <pc:cxnChg chg="del">
          <ac:chgData name="Jared Ostmeyer" userId="14c2a26e-6770-4957-ba92-de760a629e02" providerId="ADAL" clId="{6908C851-2410-42C0-A752-5A1F94CA5355}" dt="2019-10-30T23:22:42.914" v="0" actId="478"/>
          <ac:cxnSpMkLst>
            <pc:docMk/>
            <pc:sldMk cId="2400775455" sldId="256"/>
            <ac:cxnSpMk id="302" creationId="{E282A8D0-9877-4AF6-8F47-2FB6287FAC20}"/>
          </ac:cxnSpMkLst>
        </pc:cxnChg>
        <pc:cxnChg chg="del">
          <ac:chgData name="Jared Ostmeyer" userId="14c2a26e-6770-4957-ba92-de760a629e02" providerId="ADAL" clId="{6908C851-2410-42C0-A752-5A1F94CA5355}" dt="2019-10-30T23:22:42.914" v="0" actId="478"/>
          <ac:cxnSpMkLst>
            <pc:docMk/>
            <pc:sldMk cId="2400775455" sldId="256"/>
            <ac:cxnSpMk id="304" creationId="{F307522B-3964-45BE-ADDF-4940C7337653}"/>
          </ac:cxnSpMkLst>
        </pc:cxnChg>
      </pc:sldChg>
    </pc:docChg>
  </pc:docChgLst>
  <pc:docChgLst>
    <pc:chgData name="Jared Ostmeyer" userId="14c2a26e-6770-4957-ba92-de760a629e02" providerId="ADAL" clId="{9CFA209C-0C26-4C72-AF78-4F75A0477EFD}"/>
    <pc:docChg chg="undo modSld">
      <pc:chgData name="Jared Ostmeyer" userId="14c2a26e-6770-4957-ba92-de760a629e02" providerId="ADAL" clId="{9CFA209C-0C26-4C72-AF78-4F75A0477EFD}" dt="2019-12-02T22:36:51.606" v="49" actId="1036"/>
      <pc:docMkLst>
        <pc:docMk/>
      </pc:docMkLst>
      <pc:sldChg chg="addSp modSp">
        <pc:chgData name="Jared Ostmeyer" userId="14c2a26e-6770-4957-ba92-de760a629e02" providerId="ADAL" clId="{9CFA209C-0C26-4C72-AF78-4F75A0477EFD}" dt="2019-12-02T22:36:51.606" v="49" actId="1036"/>
        <pc:sldMkLst>
          <pc:docMk/>
          <pc:sldMk cId="2400775455" sldId="256"/>
        </pc:sldMkLst>
        <pc:spChg chg="mod">
          <ac:chgData name="Jared Ostmeyer" userId="14c2a26e-6770-4957-ba92-de760a629e02" providerId="ADAL" clId="{9CFA209C-0C26-4C72-AF78-4F75A0477EFD}" dt="2019-12-02T22:36:34.110" v="44" actId="3064"/>
          <ac:spMkLst>
            <pc:docMk/>
            <pc:sldMk cId="2400775455" sldId="256"/>
            <ac:spMk id="135" creationId="{C98EE597-D168-4E86-A20E-A79B52B8F266}"/>
          </ac:spMkLst>
        </pc:spChg>
        <pc:grpChg chg="add mod">
          <ac:chgData name="Jared Ostmeyer" userId="14c2a26e-6770-4957-ba92-de760a629e02" providerId="ADAL" clId="{9CFA209C-0C26-4C72-AF78-4F75A0477EFD}" dt="2019-12-02T22:36:51.606" v="49" actId="1036"/>
          <ac:grpSpMkLst>
            <pc:docMk/>
            <pc:sldMk cId="2400775455" sldId="256"/>
            <ac:grpSpMk id="136" creationId="{2D056170-E304-4704-A52C-918EE4EB76F9}"/>
          </ac:grpSpMkLst>
        </pc:grpChg>
      </pc:sldChg>
    </pc:docChg>
  </pc:docChgLst>
  <pc:docChgLst>
    <pc:chgData name="Jared Ostmeyer" userId="14c2a26e-6770-4957-ba92-de760a629e02" providerId="ADAL" clId="{79BDD6E6-DC73-4EBD-A189-F9872F87B394}"/>
    <pc:docChg chg="undo custSel modSld">
      <pc:chgData name="Jared Ostmeyer" userId="14c2a26e-6770-4957-ba92-de760a629e02" providerId="ADAL" clId="{79BDD6E6-DC73-4EBD-A189-F9872F87B394}" dt="2019-11-05T22:54:27.637" v="398" actId="1038"/>
      <pc:docMkLst>
        <pc:docMk/>
      </pc:docMkLst>
      <pc:sldChg chg="addSp delSp modSp">
        <pc:chgData name="Jared Ostmeyer" userId="14c2a26e-6770-4957-ba92-de760a629e02" providerId="ADAL" clId="{79BDD6E6-DC73-4EBD-A189-F9872F87B394}" dt="2019-11-05T22:54:27.637" v="398" actId="1038"/>
        <pc:sldMkLst>
          <pc:docMk/>
          <pc:sldMk cId="2400775455" sldId="256"/>
        </pc:sldMkLst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2" creationId="{8687B1B3-EB25-46FB-B492-9CEA095F85D8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3" creationId="{3A0BB226-716D-4332-90A0-4893B8355B00}"/>
          </ac:spMkLst>
        </pc:spChg>
        <pc:spChg chg="add del mod">
          <ac:chgData name="Jared Ostmeyer" userId="14c2a26e-6770-4957-ba92-de760a629e02" providerId="ADAL" clId="{79BDD6E6-DC73-4EBD-A189-F9872F87B394}" dt="2019-11-05T22:53:40.055" v="392" actId="478"/>
          <ac:spMkLst>
            <pc:docMk/>
            <pc:sldMk cId="2400775455" sldId="256"/>
            <ac:spMk id="4" creationId="{D5D77891-9DD2-40ED-B202-834C21A41BB0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7" creationId="{F184362F-0884-4C46-A071-A9B13191BD7F}"/>
          </ac:spMkLst>
        </pc:spChg>
        <pc:spChg chg="mod">
          <ac:chgData name="Jared Ostmeyer" userId="14c2a26e-6770-4957-ba92-de760a629e02" providerId="ADAL" clId="{79BDD6E6-DC73-4EBD-A189-F9872F87B394}" dt="2019-11-05T22:36:18.585" v="165" actId="1076"/>
          <ac:spMkLst>
            <pc:docMk/>
            <pc:sldMk cId="2400775455" sldId="256"/>
            <ac:spMk id="10" creationId="{2DF062B9-98EA-4EC6-B38C-FF9C457ACD58}"/>
          </ac:spMkLst>
        </pc:spChg>
        <pc:spChg chg="add del mod">
          <ac:chgData name="Jared Ostmeyer" userId="14c2a26e-6770-4957-ba92-de760a629e02" providerId="ADAL" clId="{79BDD6E6-DC73-4EBD-A189-F9872F87B394}" dt="2019-11-05T22:48:42.999" v="330" actId="478"/>
          <ac:spMkLst>
            <pc:docMk/>
            <pc:sldMk cId="2400775455" sldId="256"/>
            <ac:spMk id="15" creationId="{E2901303-A35E-449D-9056-3022D6FD3E6B}"/>
          </ac:spMkLst>
        </pc:spChg>
        <pc:spChg chg="add mod">
          <ac:chgData name="Jared Ostmeyer" userId="14c2a26e-6770-4957-ba92-de760a629e02" providerId="ADAL" clId="{79BDD6E6-DC73-4EBD-A189-F9872F87B394}" dt="2019-11-05T22:49:56.258" v="344" actId="14100"/>
          <ac:spMkLst>
            <pc:docMk/>
            <pc:sldMk cId="2400775455" sldId="256"/>
            <ac:spMk id="16" creationId="{25536F12-B395-4EDB-A828-5FB47B46A537}"/>
          </ac:spMkLst>
        </pc:spChg>
        <pc:spChg chg="add mod">
          <ac:chgData name="Jared Ostmeyer" userId="14c2a26e-6770-4957-ba92-de760a629e02" providerId="ADAL" clId="{79BDD6E6-DC73-4EBD-A189-F9872F87B394}" dt="2019-11-05T22:52:39.386" v="387" actId="1076"/>
          <ac:spMkLst>
            <pc:docMk/>
            <pc:sldMk cId="2400775455" sldId="256"/>
            <ac:spMk id="17" creationId="{8E68286D-6DD8-4123-A6B4-A73A725671BB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105" creationId="{273EE742-2D6E-43F8-8C4A-83A909B6A7DE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106" creationId="{025FDB1B-51FE-4C7A-8F6C-8A2F0ECE41FD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107" creationId="{EBE24DFF-A33F-4218-A5FB-CCBD8E96B95C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108" creationId="{5E0680F6-A0F6-40CD-BEA5-FAE7D42CC254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109" creationId="{EF79DAC3-FCFB-492D-9A62-C13DE7F14274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110" creationId="{0554CE28-E604-4BDE-98BC-83943BFBB421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111" creationId="{3249FC37-85D5-4A4F-A113-972AB7A51C91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112" creationId="{B8B97D8F-D3E4-4124-A90C-4D4485604D68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115" creationId="{29EDEA2A-CE8F-46BD-9001-850C5215BC6C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116" creationId="{598195C5-94EC-46DA-B7BF-07354C7ACC27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117" creationId="{F9BD6F1C-D32C-410D-B798-E8448E2A55BA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118" creationId="{CEA019D2-09A3-4851-8B13-FEA40C131FC8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119" creationId="{BF5F56C4-6F94-4E41-86F0-D52BCC9CF5A2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120" creationId="{1CB50CEE-01FC-4639-B0E0-17C8173677C4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121" creationId="{11D9B19D-7A49-4AE1-8663-668B9A625399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374" creationId="{99DDBB85-245C-4046-BCB2-C8E0E9623672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377" creationId="{EED56E22-B59B-423F-9FED-AB514A46977C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380" creationId="{CDCEA0FE-F227-4910-93F1-6B47CF33E614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383" creationId="{22E9FBAB-4748-4160-B6FF-72619137B28C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386" creationId="{FED5D90D-4F99-4DE8-A46F-3730343DBCAC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389" creationId="{7F12FF1B-9044-415C-B472-23C5E4E1F8D3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391" creationId="{145277EF-30FF-4EB3-B07C-F19692E51E68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392" creationId="{7D1DE02C-93A9-4C9E-BE60-7646F7201852}"/>
          </ac:spMkLst>
        </pc:spChg>
        <pc:spChg chg="add mod">
          <ac:chgData name="Jared Ostmeyer" userId="14c2a26e-6770-4957-ba92-de760a629e02" providerId="ADAL" clId="{79BDD6E6-DC73-4EBD-A189-F9872F87B394}" dt="2019-11-05T22:54:16.499" v="394" actId="1076"/>
          <ac:spMkLst>
            <pc:docMk/>
            <pc:sldMk cId="2400775455" sldId="256"/>
            <ac:spMk id="402" creationId="{4A5DC3D4-EAB2-4A92-A0AF-620936D3633A}"/>
          </ac:spMkLst>
        </pc:spChg>
        <pc:spChg chg="add mod">
          <ac:chgData name="Jared Ostmeyer" userId="14c2a26e-6770-4957-ba92-de760a629e02" providerId="ADAL" clId="{79BDD6E6-DC73-4EBD-A189-F9872F87B394}" dt="2019-11-05T22:54:16.499" v="394" actId="1076"/>
          <ac:spMkLst>
            <pc:docMk/>
            <pc:sldMk cId="2400775455" sldId="256"/>
            <ac:spMk id="403" creationId="{BDEB7118-75A0-4D6A-9C90-97DD286DD1FE}"/>
          </ac:spMkLst>
        </pc:spChg>
        <pc:spChg chg="add mod">
          <ac:chgData name="Jared Ostmeyer" userId="14c2a26e-6770-4957-ba92-de760a629e02" providerId="ADAL" clId="{79BDD6E6-DC73-4EBD-A189-F9872F87B394}" dt="2019-11-05T22:54:16.499" v="394" actId="1076"/>
          <ac:spMkLst>
            <pc:docMk/>
            <pc:sldMk cId="2400775455" sldId="256"/>
            <ac:spMk id="404" creationId="{BAEFFF85-7B82-4449-967D-36A0600CF5AD}"/>
          </ac:spMkLst>
        </pc:spChg>
        <pc:spChg chg="add del mod">
          <ac:chgData name="Jared Ostmeyer" userId="14c2a26e-6770-4957-ba92-de760a629e02" providerId="ADAL" clId="{79BDD6E6-DC73-4EBD-A189-F9872F87B394}" dt="2019-11-05T22:20:11.916" v="14" actId="478"/>
          <ac:spMkLst>
            <pc:docMk/>
            <pc:sldMk cId="2400775455" sldId="256"/>
            <ac:spMk id="411" creationId="{3CF88658-F038-4DAB-8A14-AE1D4615D198}"/>
          </ac:spMkLst>
        </pc:spChg>
        <pc:spChg chg="add del mod">
          <ac:chgData name="Jared Ostmeyer" userId="14c2a26e-6770-4957-ba92-de760a629e02" providerId="ADAL" clId="{79BDD6E6-DC73-4EBD-A189-F9872F87B394}" dt="2019-11-05T22:20:11.916" v="14" actId="478"/>
          <ac:spMkLst>
            <pc:docMk/>
            <pc:sldMk cId="2400775455" sldId="256"/>
            <ac:spMk id="412" creationId="{F23D86FD-A85C-4DCA-A168-B9D2D69D3E8B}"/>
          </ac:spMkLst>
        </pc:spChg>
        <pc:spChg chg="add mod">
          <ac:chgData name="Jared Ostmeyer" userId="14c2a26e-6770-4957-ba92-de760a629e02" providerId="ADAL" clId="{79BDD6E6-DC73-4EBD-A189-F9872F87B394}" dt="2019-11-05T22:54:16.499" v="394" actId="1076"/>
          <ac:spMkLst>
            <pc:docMk/>
            <pc:sldMk cId="2400775455" sldId="256"/>
            <ac:spMk id="417" creationId="{7A4373C8-37C4-4583-9920-6E846CC65E2E}"/>
          </ac:spMkLst>
        </pc:spChg>
        <pc:spChg chg="add mod">
          <ac:chgData name="Jared Ostmeyer" userId="14c2a26e-6770-4957-ba92-de760a629e02" providerId="ADAL" clId="{79BDD6E6-DC73-4EBD-A189-F9872F87B394}" dt="2019-11-05T22:39:01.051" v="252" actId="1076"/>
          <ac:spMkLst>
            <pc:docMk/>
            <pc:sldMk cId="2400775455" sldId="256"/>
            <ac:spMk id="418" creationId="{D041A30D-4441-409F-B899-E85968E88CEE}"/>
          </ac:spMkLst>
        </pc:spChg>
        <pc:spChg chg="add mod">
          <ac:chgData name="Jared Ostmeyer" userId="14c2a26e-6770-4957-ba92-de760a629e02" providerId="ADAL" clId="{79BDD6E6-DC73-4EBD-A189-F9872F87B394}" dt="2019-11-05T22:39:05.019" v="254" actId="1076"/>
          <ac:spMkLst>
            <pc:docMk/>
            <pc:sldMk cId="2400775455" sldId="256"/>
            <ac:spMk id="419" creationId="{2FCDE6D1-AA9B-470D-A186-12DCB712D943}"/>
          </ac:spMkLst>
        </pc:spChg>
        <pc:spChg chg="add mod">
          <ac:chgData name="Jared Ostmeyer" userId="14c2a26e-6770-4957-ba92-de760a629e02" providerId="ADAL" clId="{79BDD6E6-DC73-4EBD-A189-F9872F87B394}" dt="2019-11-05T22:39:24.355" v="258" actId="1076"/>
          <ac:spMkLst>
            <pc:docMk/>
            <pc:sldMk cId="2400775455" sldId="256"/>
            <ac:spMk id="420" creationId="{EBBC3685-AE21-4E2C-8896-C6C832B5DCBA}"/>
          </ac:spMkLst>
        </pc:spChg>
        <pc:spChg chg="add mod">
          <ac:chgData name="Jared Ostmeyer" userId="14c2a26e-6770-4957-ba92-de760a629e02" providerId="ADAL" clId="{79BDD6E6-DC73-4EBD-A189-F9872F87B394}" dt="2019-11-05T22:42:06.020" v="292" actId="20577"/>
          <ac:spMkLst>
            <pc:docMk/>
            <pc:sldMk cId="2400775455" sldId="256"/>
            <ac:spMk id="430" creationId="{47DFD2C4-64D6-4092-882B-3D007BDB0B26}"/>
          </ac:spMkLst>
        </pc:spChg>
        <pc:spChg chg="add del">
          <ac:chgData name="Jared Ostmeyer" userId="14c2a26e-6770-4957-ba92-de760a629e02" providerId="ADAL" clId="{79BDD6E6-DC73-4EBD-A189-F9872F87B394}" dt="2019-11-05T22:42:14.740" v="294"/>
          <ac:spMkLst>
            <pc:docMk/>
            <pc:sldMk cId="2400775455" sldId="256"/>
            <ac:spMk id="431" creationId="{00ECBCD0-14B2-4CE2-A987-762D4FD1AD6D}"/>
          </ac:spMkLst>
        </pc:spChg>
        <pc:spChg chg="add mod">
          <ac:chgData name="Jared Ostmeyer" userId="14c2a26e-6770-4957-ba92-de760a629e02" providerId="ADAL" clId="{79BDD6E6-DC73-4EBD-A189-F9872F87B394}" dt="2019-11-05T22:47:51.817" v="311" actId="1076"/>
          <ac:spMkLst>
            <pc:docMk/>
            <pc:sldMk cId="2400775455" sldId="256"/>
            <ac:spMk id="432" creationId="{075A7908-8B41-4C5B-B15A-5EF8A5654872}"/>
          </ac:spMkLst>
        </pc:spChg>
        <pc:spChg chg="add mod">
          <ac:chgData name="Jared Ostmeyer" userId="14c2a26e-6770-4957-ba92-de760a629e02" providerId="ADAL" clId="{79BDD6E6-DC73-4EBD-A189-F9872F87B394}" dt="2019-11-05T22:50:34.385" v="356"/>
          <ac:spMkLst>
            <pc:docMk/>
            <pc:sldMk cId="2400775455" sldId="256"/>
            <ac:spMk id="433" creationId="{F37A4506-91CE-482C-A14D-293BBD657FB2}"/>
          </ac:spMkLst>
        </pc:spChg>
        <pc:spChg chg="add del mod">
          <ac:chgData name="Jared Ostmeyer" userId="14c2a26e-6770-4957-ba92-de760a629e02" providerId="ADAL" clId="{79BDD6E6-DC73-4EBD-A189-F9872F87B394}" dt="2019-11-05T22:36:03.556" v="162" actId="478"/>
          <ac:spMkLst>
            <pc:docMk/>
            <pc:sldMk cId="2400775455" sldId="256"/>
            <ac:spMk id="441" creationId="{3B1B85EE-8E4C-461A-A950-9E7ABCF4958D}"/>
          </ac:spMkLst>
        </pc:spChg>
        <pc:spChg chg="add del mod">
          <ac:chgData name="Jared Ostmeyer" userId="14c2a26e-6770-4957-ba92-de760a629e02" providerId="ADAL" clId="{79BDD6E6-DC73-4EBD-A189-F9872F87B394}" dt="2019-11-05T22:53:40.055" v="392" actId="478"/>
          <ac:spMkLst>
            <pc:docMk/>
            <pc:sldMk cId="2400775455" sldId="256"/>
            <ac:spMk id="442" creationId="{BE0334A9-7446-4D54-9267-02573D68F7D9}"/>
          </ac:spMkLst>
        </pc:spChg>
        <pc:spChg chg="add del mod">
          <ac:chgData name="Jared Ostmeyer" userId="14c2a26e-6770-4957-ba92-de760a629e02" providerId="ADAL" clId="{79BDD6E6-DC73-4EBD-A189-F9872F87B394}" dt="2019-11-05T22:53:40.055" v="392" actId="478"/>
          <ac:spMkLst>
            <pc:docMk/>
            <pc:sldMk cId="2400775455" sldId="256"/>
            <ac:spMk id="443" creationId="{0A4DFBFD-DD94-4F59-8045-BB5451D49102}"/>
          </ac:spMkLst>
        </pc:spChg>
        <pc:spChg chg="add del mod">
          <ac:chgData name="Jared Ostmeyer" userId="14c2a26e-6770-4957-ba92-de760a629e02" providerId="ADAL" clId="{79BDD6E6-DC73-4EBD-A189-F9872F87B394}" dt="2019-11-05T22:53:40.055" v="392" actId="478"/>
          <ac:spMkLst>
            <pc:docMk/>
            <pc:sldMk cId="2400775455" sldId="256"/>
            <ac:spMk id="444" creationId="{AD8EFC79-BC2F-48F7-BBFB-D50B6BFA07E0}"/>
          </ac:spMkLst>
        </pc:spChg>
        <pc:spChg chg="add del mod">
          <ac:chgData name="Jared Ostmeyer" userId="14c2a26e-6770-4957-ba92-de760a629e02" providerId="ADAL" clId="{79BDD6E6-DC73-4EBD-A189-F9872F87B394}" dt="2019-11-05T22:30:00.552" v="114" actId="478"/>
          <ac:spMkLst>
            <pc:docMk/>
            <pc:sldMk cId="2400775455" sldId="256"/>
            <ac:spMk id="445" creationId="{585E9D01-DC5E-499C-8625-0183479FE898}"/>
          </ac:spMkLst>
        </pc:spChg>
        <pc:spChg chg="del mod topLvl">
          <ac:chgData name="Jared Ostmeyer" userId="14c2a26e-6770-4957-ba92-de760a629e02" providerId="ADAL" clId="{79BDD6E6-DC73-4EBD-A189-F9872F87B394}" dt="2019-11-05T22:19:56.578" v="11" actId="478"/>
          <ac:spMkLst>
            <pc:docMk/>
            <pc:sldMk cId="2400775455" sldId="256"/>
            <ac:spMk id="453" creationId="{99A659DC-720F-453C-9815-CF34594DDE92}"/>
          </ac:spMkLst>
        </pc:spChg>
        <pc:spChg chg="mod ord topLvl">
          <ac:chgData name="Jared Ostmeyer" userId="14c2a26e-6770-4957-ba92-de760a629e02" providerId="ADAL" clId="{79BDD6E6-DC73-4EBD-A189-F9872F87B394}" dt="2019-11-05T22:54:27.637" v="398" actId="1038"/>
          <ac:spMkLst>
            <pc:docMk/>
            <pc:sldMk cId="2400775455" sldId="256"/>
            <ac:spMk id="454" creationId="{D7B7D808-1B73-48E6-B521-7AB3E5B74B4B}"/>
          </ac:spMkLst>
        </pc:spChg>
        <pc:spChg chg="del mod topLvl">
          <ac:chgData name="Jared Ostmeyer" userId="14c2a26e-6770-4957-ba92-de760a629e02" providerId="ADAL" clId="{79BDD6E6-DC73-4EBD-A189-F9872F87B394}" dt="2019-11-05T22:19:57.090" v="12" actId="478"/>
          <ac:spMkLst>
            <pc:docMk/>
            <pc:sldMk cId="2400775455" sldId="256"/>
            <ac:spMk id="459" creationId="{E5BB3FF0-AE45-411C-870B-FD1084E57B49}"/>
          </ac:spMkLst>
        </pc:spChg>
        <pc:spChg chg="mod ord topLvl">
          <ac:chgData name="Jared Ostmeyer" userId="14c2a26e-6770-4957-ba92-de760a629e02" providerId="ADAL" clId="{79BDD6E6-DC73-4EBD-A189-F9872F87B394}" dt="2019-11-05T22:54:27.637" v="398" actId="1038"/>
          <ac:spMkLst>
            <pc:docMk/>
            <pc:sldMk cId="2400775455" sldId="256"/>
            <ac:spMk id="460" creationId="{FBF2D869-89EE-4AAB-8019-01502D5060D3}"/>
          </ac:spMkLst>
        </pc:spChg>
        <pc:spChg chg="del mod topLvl">
          <ac:chgData name="Jared Ostmeyer" userId="14c2a26e-6770-4957-ba92-de760a629e02" providerId="ADAL" clId="{79BDD6E6-DC73-4EBD-A189-F9872F87B394}" dt="2019-11-05T22:19:57.537" v="13" actId="478"/>
          <ac:spMkLst>
            <pc:docMk/>
            <pc:sldMk cId="2400775455" sldId="256"/>
            <ac:spMk id="462" creationId="{DFB6D19C-C344-487E-8D1D-3F2A82FD2844}"/>
          </ac:spMkLst>
        </pc:spChg>
        <pc:spChg chg="mod ord topLvl">
          <ac:chgData name="Jared Ostmeyer" userId="14c2a26e-6770-4957-ba92-de760a629e02" providerId="ADAL" clId="{79BDD6E6-DC73-4EBD-A189-F9872F87B394}" dt="2019-11-05T22:54:27.637" v="398" actId="1038"/>
          <ac:spMkLst>
            <pc:docMk/>
            <pc:sldMk cId="2400775455" sldId="256"/>
            <ac:spMk id="463" creationId="{528C3A20-5755-4C40-9325-B7E71B729841}"/>
          </ac:spMkLst>
        </pc:spChg>
        <pc:spChg chg="del mod topLvl">
          <ac:chgData name="Jared Ostmeyer" userId="14c2a26e-6770-4957-ba92-de760a629e02" providerId="ADAL" clId="{79BDD6E6-DC73-4EBD-A189-F9872F87B394}" dt="2019-11-05T22:19:55.761" v="10" actId="478"/>
          <ac:spMkLst>
            <pc:docMk/>
            <pc:sldMk cId="2400775455" sldId="256"/>
            <ac:spMk id="468" creationId="{CDA24DBC-C552-4F9F-BA9F-472713C03074}"/>
          </ac:spMkLst>
        </pc:spChg>
        <pc:spChg chg="mod ord topLvl">
          <ac:chgData name="Jared Ostmeyer" userId="14c2a26e-6770-4957-ba92-de760a629e02" providerId="ADAL" clId="{79BDD6E6-DC73-4EBD-A189-F9872F87B394}" dt="2019-11-05T22:54:27.637" v="398" actId="1038"/>
          <ac:spMkLst>
            <pc:docMk/>
            <pc:sldMk cId="2400775455" sldId="256"/>
            <ac:spMk id="469" creationId="{E49AC9D7-6811-4D2C-AC82-2338C8C37097}"/>
          </ac:spMkLst>
        </pc:spChg>
        <pc:spChg chg="add del mod">
          <ac:chgData name="Jared Ostmeyer" userId="14c2a26e-6770-4957-ba92-de760a629e02" providerId="ADAL" clId="{79BDD6E6-DC73-4EBD-A189-F9872F87B394}" dt="2019-11-05T22:53:40.055" v="392" actId="478"/>
          <ac:spMkLst>
            <pc:docMk/>
            <pc:sldMk cId="2400775455" sldId="256"/>
            <ac:spMk id="470" creationId="{52657F18-4C21-4BD2-A0B8-8211A6D8B496}"/>
          </ac:spMkLst>
        </pc:spChg>
        <pc:spChg chg="add del mod">
          <ac:chgData name="Jared Ostmeyer" userId="14c2a26e-6770-4957-ba92-de760a629e02" providerId="ADAL" clId="{79BDD6E6-DC73-4EBD-A189-F9872F87B394}" dt="2019-11-05T22:53:40.055" v="392" actId="478"/>
          <ac:spMkLst>
            <pc:docMk/>
            <pc:sldMk cId="2400775455" sldId="256"/>
            <ac:spMk id="471" creationId="{9BB58882-8B4E-4129-8CF1-DAEFB5443698}"/>
          </ac:spMkLst>
        </pc:spChg>
        <pc:spChg chg="mod">
          <ac:chgData name="Jared Ostmeyer" userId="14c2a26e-6770-4957-ba92-de760a629e02" providerId="ADAL" clId="{79BDD6E6-DC73-4EBD-A189-F9872F87B394}" dt="2019-11-05T22:36:18.585" v="165" actId="1076"/>
          <ac:spMkLst>
            <pc:docMk/>
            <pc:sldMk cId="2400775455" sldId="256"/>
            <ac:spMk id="507" creationId="{CC94826B-F013-416C-8301-540B4350174D}"/>
          </ac:spMkLst>
        </pc:spChg>
        <pc:spChg chg="mod">
          <ac:chgData name="Jared Ostmeyer" userId="14c2a26e-6770-4957-ba92-de760a629e02" providerId="ADAL" clId="{79BDD6E6-DC73-4EBD-A189-F9872F87B394}" dt="2019-11-05T22:38:42.203" v="232" actId="1076"/>
          <ac:spMkLst>
            <pc:docMk/>
            <pc:sldMk cId="2400775455" sldId="256"/>
            <ac:spMk id="508" creationId="{98CFE2B3-8171-4A26-879E-3E5B10EB7980}"/>
          </ac:spMkLst>
        </pc:spChg>
        <pc:spChg chg="mod">
          <ac:chgData name="Jared Ostmeyer" userId="14c2a26e-6770-4957-ba92-de760a629e02" providerId="ADAL" clId="{79BDD6E6-DC73-4EBD-A189-F9872F87B394}" dt="2019-11-05T22:38:42.203" v="232" actId="1076"/>
          <ac:spMkLst>
            <pc:docMk/>
            <pc:sldMk cId="2400775455" sldId="256"/>
            <ac:spMk id="509" creationId="{60CA996C-3962-498B-BFBD-C4F799E05E7D}"/>
          </ac:spMkLst>
        </pc:spChg>
        <pc:spChg chg="mod topLvl">
          <ac:chgData name="Jared Ostmeyer" userId="14c2a26e-6770-4957-ba92-de760a629e02" providerId="ADAL" clId="{79BDD6E6-DC73-4EBD-A189-F9872F87B394}" dt="2019-11-05T22:39:14.147" v="255" actId="165"/>
          <ac:spMkLst>
            <pc:docMk/>
            <pc:sldMk cId="2400775455" sldId="256"/>
            <ac:spMk id="548" creationId="{F2973258-D6D6-42BD-BE40-880D1C7876E4}"/>
          </ac:spMkLst>
        </pc:spChg>
        <pc:spChg chg="del mod topLvl">
          <ac:chgData name="Jared Ostmeyer" userId="14c2a26e-6770-4957-ba92-de760a629e02" providerId="ADAL" clId="{79BDD6E6-DC73-4EBD-A189-F9872F87B394}" dt="2019-11-05T22:39:17.076" v="256" actId="478"/>
          <ac:spMkLst>
            <pc:docMk/>
            <pc:sldMk cId="2400775455" sldId="256"/>
            <ac:spMk id="549" creationId="{F7064548-8FCC-4D19-8BBD-639C8F1853E3}"/>
          </ac:spMkLst>
        </pc:spChg>
        <pc:spChg chg="del mod topLvl">
          <ac:chgData name="Jared Ostmeyer" userId="14c2a26e-6770-4957-ba92-de760a629e02" providerId="ADAL" clId="{79BDD6E6-DC73-4EBD-A189-F9872F87B394}" dt="2019-11-05T22:39:17.076" v="256" actId="478"/>
          <ac:spMkLst>
            <pc:docMk/>
            <pc:sldMk cId="2400775455" sldId="256"/>
            <ac:spMk id="550" creationId="{F9196019-D286-4053-A63F-187B5C0CB5E7}"/>
          </ac:spMkLst>
        </pc:spChg>
        <pc:spChg chg="del mod topLvl">
          <ac:chgData name="Jared Ostmeyer" userId="14c2a26e-6770-4957-ba92-de760a629e02" providerId="ADAL" clId="{79BDD6E6-DC73-4EBD-A189-F9872F87B394}" dt="2019-11-05T22:39:17.076" v="256" actId="478"/>
          <ac:spMkLst>
            <pc:docMk/>
            <pc:sldMk cId="2400775455" sldId="256"/>
            <ac:spMk id="551" creationId="{79BA2757-6507-4B8E-B9FC-D5288AFCCF16}"/>
          </ac:spMkLst>
        </pc:spChg>
        <pc:spChg chg="del mod topLvl">
          <ac:chgData name="Jared Ostmeyer" userId="14c2a26e-6770-4957-ba92-de760a629e02" providerId="ADAL" clId="{79BDD6E6-DC73-4EBD-A189-F9872F87B394}" dt="2019-11-05T22:39:17.076" v="256" actId="478"/>
          <ac:spMkLst>
            <pc:docMk/>
            <pc:sldMk cId="2400775455" sldId="256"/>
            <ac:spMk id="552" creationId="{6AC12975-B6E4-49D8-8261-5E790C3990AD}"/>
          </ac:spMkLst>
        </pc:spChg>
        <pc:spChg chg="del mod topLvl">
          <ac:chgData name="Jared Ostmeyer" userId="14c2a26e-6770-4957-ba92-de760a629e02" providerId="ADAL" clId="{79BDD6E6-DC73-4EBD-A189-F9872F87B394}" dt="2019-11-05T22:39:17.076" v="256" actId="478"/>
          <ac:spMkLst>
            <pc:docMk/>
            <pc:sldMk cId="2400775455" sldId="256"/>
            <ac:spMk id="553" creationId="{B1E582EF-1F54-4CC6-9F71-70E7F72606C2}"/>
          </ac:spMkLst>
        </pc:spChg>
        <pc:spChg chg="del mod topLvl">
          <ac:chgData name="Jared Ostmeyer" userId="14c2a26e-6770-4957-ba92-de760a629e02" providerId="ADAL" clId="{79BDD6E6-DC73-4EBD-A189-F9872F87B394}" dt="2019-11-05T22:39:17.076" v="256" actId="478"/>
          <ac:spMkLst>
            <pc:docMk/>
            <pc:sldMk cId="2400775455" sldId="256"/>
            <ac:spMk id="554" creationId="{5166871A-E3FE-4C2B-8A58-DFD19B7C6417}"/>
          </ac:spMkLst>
        </pc:spChg>
        <pc:spChg chg="mod topLvl">
          <ac:chgData name="Jared Ostmeyer" userId="14c2a26e-6770-4957-ba92-de760a629e02" providerId="ADAL" clId="{79BDD6E6-DC73-4EBD-A189-F9872F87B394}" dt="2019-11-05T22:39:14.147" v="255" actId="165"/>
          <ac:spMkLst>
            <pc:docMk/>
            <pc:sldMk cId="2400775455" sldId="256"/>
            <ac:spMk id="555" creationId="{D4D2AAFE-387A-47D3-A295-3B8A7B67B23E}"/>
          </ac:spMkLst>
        </pc:spChg>
        <pc:spChg chg="mod topLvl">
          <ac:chgData name="Jared Ostmeyer" userId="14c2a26e-6770-4957-ba92-de760a629e02" providerId="ADAL" clId="{79BDD6E6-DC73-4EBD-A189-F9872F87B394}" dt="2019-11-05T22:39:14.147" v="255" actId="165"/>
          <ac:spMkLst>
            <pc:docMk/>
            <pc:sldMk cId="2400775455" sldId="256"/>
            <ac:spMk id="556" creationId="{BCF194CC-7AB1-4316-997C-99DE7D933B63}"/>
          </ac:spMkLst>
        </pc:spChg>
        <pc:spChg chg="mod topLvl">
          <ac:chgData name="Jared Ostmeyer" userId="14c2a26e-6770-4957-ba92-de760a629e02" providerId="ADAL" clId="{79BDD6E6-DC73-4EBD-A189-F9872F87B394}" dt="2019-11-05T22:39:14.147" v="255" actId="165"/>
          <ac:spMkLst>
            <pc:docMk/>
            <pc:sldMk cId="2400775455" sldId="256"/>
            <ac:spMk id="557" creationId="{5FFD784C-5D34-40CA-BDEC-35C3883A9ED5}"/>
          </ac:spMkLst>
        </pc:spChg>
        <pc:spChg chg="mod topLvl">
          <ac:chgData name="Jared Ostmeyer" userId="14c2a26e-6770-4957-ba92-de760a629e02" providerId="ADAL" clId="{79BDD6E6-DC73-4EBD-A189-F9872F87B394}" dt="2019-11-05T22:39:14.147" v="255" actId="165"/>
          <ac:spMkLst>
            <pc:docMk/>
            <pc:sldMk cId="2400775455" sldId="256"/>
            <ac:spMk id="558" creationId="{DF4190D0-7C68-41C2-B8F1-03BF476CF802}"/>
          </ac:spMkLst>
        </pc:spChg>
        <pc:spChg chg="mod topLvl">
          <ac:chgData name="Jared Ostmeyer" userId="14c2a26e-6770-4957-ba92-de760a629e02" providerId="ADAL" clId="{79BDD6E6-DC73-4EBD-A189-F9872F87B394}" dt="2019-11-05T22:39:14.147" v="255" actId="165"/>
          <ac:spMkLst>
            <pc:docMk/>
            <pc:sldMk cId="2400775455" sldId="256"/>
            <ac:spMk id="559" creationId="{8DAA0BB7-24ED-4F56-8EFE-2F3583A83B0D}"/>
          </ac:spMkLst>
        </pc:spChg>
        <pc:spChg chg="mod topLvl">
          <ac:chgData name="Jared Ostmeyer" userId="14c2a26e-6770-4957-ba92-de760a629e02" providerId="ADAL" clId="{79BDD6E6-DC73-4EBD-A189-F9872F87B394}" dt="2019-11-05T22:39:14.147" v="255" actId="165"/>
          <ac:spMkLst>
            <pc:docMk/>
            <pc:sldMk cId="2400775455" sldId="256"/>
            <ac:spMk id="560" creationId="{9E963F69-7040-4C63-B509-213EC57B3FE4}"/>
          </ac:spMkLst>
        </pc:spChg>
        <pc:spChg chg="mod topLvl">
          <ac:chgData name="Jared Ostmeyer" userId="14c2a26e-6770-4957-ba92-de760a629e02" providerId="ADAL" clId="{79BDD6E6-DC73-4EBD-A189-F9872F87B394}" dt="2019-11-05T22:39:14.147" v="255" actId="165"/>
          <ac:spMkLst>
            <pc:docMk/>
            <pc:sldMk cId="2400775455" sldId="256"/>
            <ac:spMk id="561" creationId="{28273972-E98F-4F92-A9FF-5028AC57BAB7}"/>
          </ac:spMkLst>
        </pc:spChg>
        <pc:spChg chg="mod topLvl">
          <ac:chgData name="Jared Ostmeyer" userId="14c2a26e-6770-4957-ba92-de760a629e02" providerId="ADAL" clId="{79BDD6E6-DC73-4EBD-A189-F9872F87B394}" dt="2019-11-05T22:39:14.147" v="255" actId="165"/>
          <ac:spMkLst>
            <pc:docMk/>
            <pc:sldMk cId="2400775455" sldId="256"/>
            <ac:spMk id="562" creationId="{774297A5-7154-44FE-9E5D-967D462D3563}"/>
          </ac:spMkLst>
        </pc:spChg>
        <pc:spChg chg="mod topLvl">
          <ac:chgData name="Jared Ostmeyer" userId="14c2a26e-6770-4957-ba92-de760a629e02" providerId="ADAL" clId="{79BDD6E6-DC73-4EBD-A189-F9872F87B394}" dt="2019-11-05T22:39:14.147" v="255" actId="165"/>
          <ac:spMkLst>
            <pc:docMk/>
            <pc:sldMk cId="2400775455" sldId="256"/>
            <ac:spMk id="563" creationId="{1E76D4F9-17D4-4FC5-9C51-8545464B2544}"/>
          </ac:spMkLst>
        </pc:spChg>
        <pc:spChg chg="mod topLvl">
          <ac:chgData name="Jared Ostmeyer" userId="14c2a26e-6770-4957-ba92-de760a629e02" providerId="ADAL" clId="{79BDD6E6-DC73-4EBD-A189-F9872F87B394}" dt="2019-11-05T22:39:14.147" v="255" actId="165"/>
          <ac:spMkLst>
            <pc:docMk/>
            <pc:sldMk cId="2400775455" sldId="256"/>
            <ac:spMk id="564" creationId="{9E927231-3985-441F-A770-8241B3CABB46}"/>
          </ac:spMkLst>
        </pc:spChg>
        <pc:spChg chg="mod topLvl">
          <ac:chgData name="Jared Ostmeyer" userId="14c2a26e-6770-4957-ba92-de760a629e02" providerId="ADAL" clId="{79BDD6E6-DC73-4EBD-A189-F9872F87B394}" dt="2019-11-05T22:39:14.147" v="255" actId="165"/>
          <ac:spMkLst>
            <pc:docMk/>
            <pc:sldMk cId="2400775455" sldId="256"/>
            <ac:spMk id="565" creationId="{06AA2788-69C1-408D-AB9E-F40FC337CBAB}"/>
          </ac:spMkLst>
        </pc:spChg>
        <pc:spChg chg="mod topLvl">
          <ac:chgData name="Jared Ostmeyer" userId="14c2a26e-6770-4957-ba92-de760a629e02" providerId="ADAL" clId="{79BDD6E6-DC73-4EBD-A189-F9872F87B394}" dt="2019-11-05T22:39:14.147" v="255" actId="165"/>
          <ac:spMkLst>
            <pc:docMk/>
            <pc:sldMk cId="2400775455" sldId="256"/>
            <ac:spMk id="566" creationId="{5ED94ECE-89B9-4BA0-A46E-CFAF37E76F2E}"/>
          </ac:spMkLst>
        </pc:spChg>
        <pc:spChg chg="mod topLvl">
          <ac:chgData name="Jared Ostmeyer" userId="14c2a26e-6770-4957-ba92-de760a629e02" providerId="ADAL" clId="{79BDD6E6-DC73-4EBD-A189-F9872F87B394}" dt="2019-11-05T22:39:14.147" v="255" actId="165"/>
          <ac:spMkLst>
            <pc:docMk/>
            <pc:sldMk cId="2400775455" sldId="256"/>
            <ac:spMk id="567" creationId="{CEB067F5-E8F4-4681-A70E-2186A217643B}"/>
          </ac:spMkLst>
        </pc:spChg>
        <pc:spChg chg="del mod">
          <ac:chgData name="Jared Ostmeyer" userId="14c2a26e-6770-4957-ba92-de760a629e02" providerId="ADAL" clId="{79BDD6E6-DC73-4EBD-A189-F9872F87B394}" dt="2019-11-05T22:33:31.640" v="151" actId="478"/>
          <ac:spMkLst>
            <pc:docMk/>
            <pc:sldMk cId="2400775455" sldId="256"/>
            <ac:spMk id="569" creationId="{B342F4CA-68FB-4754-9431-B6F9AC909949}"/>
          </ac:spMkLst>
        </pc:spChg>
        <pc:grpChg chg="mod">
          <ac:chgData name="Jared Ostmeyer" userId="14c2a26e-6770-4957-ba92-de760a629e02" providerId="ADAL" clId="{79BDD6E6-DC73-4EBD-A189-F9872F87B394}" dt="2019-11-05T22:36:18.585" v="165" actId="1076"/>
          <ac:grpSpMkLst>
            <pc:docMk/>
            <pc:sldMk cId="2400775455" sldId="256"/>
            <ac:grpSpMk id="11" creationId="{820EF137-3FA4-47AD-B6CC-F3FDE946749E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241" creationId="{74575613-DB89-4547-B71F-43AF92B05359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244" creationId="{DE9A5E30-3988-4425-949F-5D998C53709C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247" creationId="{63F473C7-BCA2-4DAB-9373-BD8F3B289730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250" creationId="{5F5F053F-DDA6-405A-9FDE-B5CE39E050FA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253" creationId="{2B90C237-2030-4F05-9F8D-6D1B02C8EBD5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256" creationId="{E0E1F889-69AA-471E-B88B-61B4FC07AF58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259" creationId="{11804CC7-7BC9-4B2E-973B-F58BD45BFC9B}"/>
          </ac:grpSpMkLst>
        </pc:grpChg>
        <pc:grpChg chg="add del mod">
          <ac:chgData name="Jared Ostmeyer" userId="14c2a26e-6770-4957-ba92-de760a629e02" providerId="ADAL" clId="{79BDD6E6-DC73-4EBD-A189-F9872F87B394}" dt="2019-11-05T22:20:11.916" v="14" actId="478"/>
          <ac:grpSpMkLst>
            <pc:docMk/>
            <pc:sldMk cId="2400775455" sldId="256"/>
            <ac:grpSpMk id="262" creationId="{B89E0AAC-BF1A-496B-832C-93AF0E07497D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265" creationId="{121642AF-DECB-4E88-80F6-FA3CFC8371C8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268" creationId="{E75938AA-8B00-4C3C-9A15-039F8FB3A77B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271" creationId="{525AE452-10FD-4498-98B1-92B390FE0845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274" creationId="{AEA62A13-545E-4145-BF54-9BBF10417B80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277" creationId="{A6405743-490F-4742-86D2-A4F6D0A16469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280" creationId="{E5037BED-6068-4356-B45C-C1F99F98C07C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284" creationId="{96192EC7-E915-486E-A375-DE87E39B4CEA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287" creationId="{6089E725-141B-4800-A11A-6974F51BEBDE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290" creationId="{324805DB-0536-4045-A538-1D6064720A74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293" creationId="{6842FA0E-9532-48F4-A875-A0C52E84C4A6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296" creationId="{9ABEF49C-C4B3-4449-B4AD-7970C216D27D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299" creationId="{E6D905C0-B497-4E18-948D-60A69B556F91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02" creationId="{C79F188A-EB5D-4D6F-BFCE-8891F6A2B48B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05" creationId="{1E6659A0-C588-47C4-B711-9E540F940CA7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08" creationId="{DC2EE327-1BC0-4F63-926C-1ECAF54730CE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11" creationId="{4025A141-9B47-4F81-B34C-974B5810BA65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14" creationId="{0CA27705-1448-4145-B885-9088A7DE0916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17" creationId="{67BD90D7-25BA-4A1D-819C-9A6AC596F145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20" creationId="{D58B0F79-130C-4C35-BCDA-24D725299602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23" creationId="{C0BB27BF-94F4-4A97-8D3A-49AF981491DF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26" creationId="{3C98392D-8C11-4090-A839-E20454AC137D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28" creationId="{2C29DA29-E54A-48D5-A6B6-94D7E568999F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31" creationId="{8DCB6CE8-8968-48C4-93E0-48E7356FE3D7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34" creationId="{EC29A71B-6C0D-491B-AB2A-C955AA0E2932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37" creationId="{7C2D2395-F2E8-456B-9221-B00AFDA6D666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40" creationId="{E6A46458-3ED5-4B43-A7D6-03B684F789F9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43" creationId="{0FDBFE32-B1F7-4022-BDD3-1AF432C024F4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46" creationId="{BFE2498B-A87F-4DB0-864C-A25FCD46AA9C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49" creationId="{87DCDAE7-8E5B-48E6-B63B-0C82B6D8BA72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52" creationId="{B0975718-2771-42C0-B09E-02F22B9DBC53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55" creationId="{FBD61B89-C28D-4083-8544-3946FB091FA2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58" creationId="{3824DAB1-A60A-4D1C-9A00-A499BF0CD5A9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61" creationId="{20E8A7E1-ACD2-4005-B24D-7F336A802057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64" creationId="{D279ECAE-B0B4-45CA-BD3E-6817011253ED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67" creationId="{5B850830-2AE5-43DB-AD76-5875B034F04B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70" creationId="{10F8B388-7505-48F8-9C5B-0544A7492C57}"/>
          </ac:grpSpMkLst>
        </pc:grpChg>
        <pc:grpChg chg="mod">
          <ac:chgData name="Jared Ostmeyer" userId="14c2a26e-6770-4957-ba92-de760a629e02" providerId="ADAL" clId="{79BDD6E6-DC73-4EBD-A189-F9872F87B394}" dt="2019-11-05T22:36:18.585" v="165" actId="1076"/>
          <ac:grpSpMkLst>
            <pc:docMk/>
            <pc:sldMk cId="2400775455" sldId="256"/>
            <ac:grpSpMk id="376" creationId="{8F3D5B71-B6DE-4BB2-8013-6819C1362A3E}"/>
          </ac:grpSpMkLst>
        </pc:grpChg>
        <pc:grpChg chg="mod">
          <ac:chgData name="Jared Ostmeyer" userId="14c2a26e-6770-4957-ba92-de760a629e02" providerId="ADAL" clId="{79BDD6E6-DC73-4EBD-A189-F9872F87B394}" dt="2019-11-05T22:36:18.585" v="165" actId="1076"/>
          <ac:grpSpMkLst>
            <pc:docMk/>
            <pc:sldMk cId="2400775455" sldId="256"/>
            <ac:grpSpMk id="381" creationId="{02807ADD-C61E-4CF7-A75A-6A21EE08E566}"/>
          </ac:grpSpMkLst>
        </pc:grpChg>
        <pc:grpChg chg="mod">
          <ac:chgData name="Jared Ostmeyer" userId="14c2a26e-6770-4957-ba92-de760a629e02" providerId="ADAL" clId="{79BDD6E6-DC73-4EBD-A189-F9872F87B394}" dt="2019-11-05T22:36:18.585" v="165" actId="1076"/>
          <ac:grpSpMkLst>
            <pc:docMk/>
            <pc:sldMk cId="2400775455" sldId="256"/>
            <ac:grpSpMk id="385" creationId="{19C48B39-D0A9-4F0A-8E4A-25A2362B3BE3}"/>
          </ac:grpSpMkLst>
        </pc:grpChg>
        <pc:grpChg chg="mod">
          <ac:chgData name="Jared Ostmeyer" userId="14c2a26e-6770-4957-ba92-de760a629e02" providerId="ADAL" clId="{79BDD6E6-DC73-4EBD-A189-F9872F87B394}" dt="2019-11-05T22:36:18.585" v="165" actId="1076"/>
          <ac:grpSpMkLst>
            <pc:docMk/>
            <pc:sldMk cId="2400775455" sldId="256"/>
            <ac:grpSpMk id="390" creationId="{7684B35D-83FC-46E1-A169-755FBC7029BE}"/>
          </ac:grpSpMkLst>
        </pc:grpChg>
        <pc:grpChg chg="mod">
          <ac:chgData name="Jared Ostmeyer" userId="14c2a26e-6770-4957-ba92-de760a629e02" providerId="ADAL" clId="{79BDD6E6-DC73-4EBD-A189-F9872F87B394}" dt="2019-11-05T22:36:18.585" v="165" actId="1076"/>
          <ac:grpSpMkLst>
            <pc:docMk/>
            <pc:sldMk cId="2400775455" sldId="256"/>
            <ac:grpSpMk id="395" creationId="{D10E29EE-6E87-4DF5-8068-0F63CB6F8ABF}"/>
          </ac:grpSpMkLst>
        </pc:grpChg>
        <pc:grpChg chg="mod">
          <ac:chgData name="Jared Ostmeyer" userId="14c2a26e-6770-4957-ba92-de760a629e02" providerId="ADAL" clId="{79BDD6E6-DC73-4EBD-A189-F9872F87B394}" dt="2019-11-05T22:36:18.585" v="165" actId="1076"/>
          <ac:grpSpMkLst>
            <pc:docMk/>
            <pc:sldMk cId="2400775455" sldId="256"/>
            <ac:grpSpMk id="398" creationId="{0CA36855-40B6-49B7-AE04-F83F910B80E0}"/>
          </ac:grpSpMkLst>
        </pc:grpChg>
        <pc:grpChg chg="add del mod">
          <ac:chgData name="Jared Ostmeyer" userId="14c2a26e-6770-4957-ba92-de760a629e02" providerId="ADAL" clId="{79BDD6E6-DC73-4EBD-A189-F9872F87B394}" dt="2019-11-05T22:20:11.916" v="14" actId="478"/>
          <ac:grpSpMkLst>
            <pc:docMk/>
            <pc:sldMk cId="2400775455" sldId="256"/>
            <ac:grpSpMk id="402" creationId="{2D78DAE4-3A5A-4C80-903E-23C84DD2F029}"/>
          </ac:grpSpMkLst>
        </pc:grpChg>
        <pc:grpChg chg="add del mod">
          <ac:chgData name="Jared Ostmeyer" userId="14c2a26e-6770-4957-ba92-de760a629e02" providerId="ADAL" clId="{79BDD6E6-DC73-4EBD-A189-F9872F87B394}" dt="2019-11-05T22:20:11.916" v="14" actId="478"/>
          <ac:grpSpMkLst>
            <pc:docMk/>
            <pc:sldMk cId="2400775455" sldId="256"/>
            <ac:grpSpMk id="405" creationId="{3692657D-678B-48F7-A62E-9A249413A8D5}"/>
          </ac:grpSpMkLst>
        </pc:grpChg>
        <pc:grpChg chg="add mod">
          <ac:chgData name="Jared Ostmeyer" userId="14c2a26e-6770-4957-ba92-de760a629e02" providerId="ADAL" clId="{79BDD6E6-DC73-4EBD-A189-F9872F87B394}" dt="2019-11-05T22:38:42.203" v="232" actId="1076"/>
          <ac:grpSpMkLst>
            <pc:docMk/>
            <pc:sldMk cId="2400775455" sldId="256"/>
            <ac:grpSpMk id="405" creationId="{B4ECB67F-DC61-4A6E-A66A-B3E10D5A91CB}"/>
          </ac:grpSpMkLst>
        </pc:grpChg>
        <pc:grpChg chg="add del mod">
          <ac:chgData name="Jared Ostmeyer" userId="14c2a26e-6770-4957-ba92-de760a629e02" providerId="ADAL" clId="{79BDD6E6-DC73-4EBD-A189-F9872F87B394}" dt="2019-11-05T22:20:11.916" v="14" actId="478"/>
          <ac:grpSpMkLst>
            <pc:docMk/>
            <pc:sldMk cId="2400775455" sldId="256"/>
            <ac:grpSpMk id="408" creationId="{57B4D628-F340-4905-A715-59055818BB79}"/>
          </ac:grpSpMkLst>
        </pc:grpChg>
        <pc:grpChg chg="add mod">
          <ac:chgData name="Jared Ostmeyer" userId="14c2a26e-6770-4957-ba92-de760a629e02" providerId="ADAL" clId="{79BDD6E6-DC73-4EBD-A189-F9872F87B394}" dt="2019-11-05T22:38:42.203" v="232" actId="1076"/>
          <ac:grpSpMkLst>
            <pc:docMk/>
            <pc:sldMk cId="2400775455" sldId="256"/>
            <ac:grpSpMk id="408" creationId="{79BF654B-5C3B-4E99-8000-525A47128014}"/>
          </ac:grpSpMkLst>
        </pc:grpChg>
        <pc:grpChg chg="add mod">
          <ac:chgData name="Jared Ostmeyer" userId="14c2a26e-6770-4957-ba92-de760a629e02" providerId="ADAL" clId="{79BDD6E6-DC73-4EBD-A189-F9872F87B394}" dt="2019-11-05T22:38:42.203" v="232" actId="1076"/>
          <ac:grpSpMkLst>
            <pc:docMk/>
            <pc:sldMk cId="2400775455" sldId="256"/>
            <ac:grpSpMk id="411" creationId="{738E79D3-AE0E-4881-88C5-F00A30959105}"/>
          </ac:grpSpMkLst>
        </pc:grpChg>
        <pc:grpChg chg="add del mod">
          <ac:chgData name="Jared Ostmeyer" userId="14c2a26e-6770-4957-ba92-de760a629e02" providerId="ADAL" clId="{79BDD6E6-DC73-4EBD-A189-F9872F87B394}" dt="2019-11-05T22:20:11.916" v="14" actId="478"/>
          <ac:grpSpMkLst>
            <pc:docMk/>
            <pc:sldMk cId="2400775455" sldId="256"/>
            <ac:grpSpMk id="413" creationId="{4125028D-7F3D-4A10-9181-919576406B43}"/>
          </ac:grpSpMkLst>
        </pc:grpChg>
        <pc:grpChg chg="add mod">
          <ac:chgData name="Jared Ostmeyer" userId="14c2a26e-6770-4957-ba92-de760a629e02" providerId="ADAL" clId="{79BDD6E6-DC73-4EBD-A189-F9872F87B394}" dt="2019-11-05T22:38:42.203" v="232" actId="1076"/>
          <ac:grpSpMkLst>
            <pc:docMk/>
            <pc:sldMk cId="2400775455" sldId="256"/>
            <ac:grpSpMk id="414" creationId="{33946962-04EF-4FD5-890E-45920E762354}"/>
          </ac:grpSpMkLst>
        </pc:grpChg>
        <pc:grpChg chg="add del mod">
          <ac:chgData name="Jared Ostmeyer" userId="14c2a26e-6770-4957-ba92-de760a629e02" providerId="ADAL" clId="{79BDD6E6-DC73-4EBD-A189-F9872F87B394}" dt="2019-11-05T22:53:40.055" v="392" actId="478"/>
          <ac:grpSpMkLst>
            <pc:docMk/>
            <pc:sldMk cId="2400775455" sldId="256"/>
            <ac:grpSpMk id="446" creationId="{320E423F-CA07-47EB-A8D9-7939D9940083}"/>
          </ac:grpSpMkLst>
        </pc:grpChg>
        <pc:grpChg chg="add del mod">
          <ac:chgData name="Jared Ostmeyer" userId="14c2a26e-6770-4957-ba92-de760a629e02" providerId="ADAL" clId="{79BDD6E6-DC73-4EBD-A189-F9872F87B394}" dt="2019-11-05T22:53:40.055" v="392" actId="478"/>
          <ac:grpSpMkLst>
            <pc:docMk/>
            <pc:sldMk cId="2400775455" sldId="256"/>
            <ac:grpSpMk id="449" creationId="{DDD91D5B-FEBF-4409-9DC0-7D8602AA57F5}"/>
          </ac:grpSpMkLst>
        </pc:grpChg>
        <pc:grpChg chg="del mod">
          <ac:chgData name="Jared Ostmeyer" userId="14c2a26e-6770-4957-ba92-de760a629e02" providerId="ADAL" clId="{79BDD6E6-DC73-4EBD-A189-F9872F87B394}" dt="2019-11-05T22:19:45.818" v="6" actId="165"/>
          <ac:grpSpMkLst>
            <pc:docMk/>
            <pc:sldMk cId="2400775455" sldId="256"/>
            <ac:grpSpMk id="452" creationId="{1BF4DA03-7617-46EA-A04A-9E6A55D975BF}"/>
          </ac:grpSpMkLst>
        </pc:grpChg>
        <pc:grpChg chg="add del mod">
          <ac:chgData name="Jared Ostmeyer" userId="14c2a26e-6770-4957-ba92-de760a629e02" providerId="ADAL" clId="{79BDD6E6-DC73-4EBD-A189-F9872F87B394}" dt="2019-11-05T22:53:40.055" v="392" actId="478"/>
          <ac:grpSpMkLst>
            <pc:docMk/>
            <pc:sldMk cId="2400775455" sldId="256"/>
            <ac:grpSpMk id="455" creationId="{6B43177D-F711-4BA7-958E-94A42FD353A0}"/>
          </ac:grpSpMkLst>
        </pc:grpChg>
        <pc:grpChg chg="del mod">
          <ac:chgData name="Jared Ostmeyer" userId="14c2a26e-6770-4957-ba92-de760a629e02" providerId="ADAL" clId="{79BDD6E6-DC73-4EBD-A189-F9872F87B394}" dt="2019-11-05T22:19:45.818" v="6" actId="165"/>
          <ac:grpSpMkLst>
            <pc:docMk/>
            <pc:sldMk cId="2400775455" sldId="256"/>
            <ac:grpSpMk id="458" creationId="{1DB90738-FA89-498F-9AA1-9770F25071C8}"/>
          </ac:grpSpMkLst>
        </pc:grpChg>
        <pc:grpChg chg="del mod">
          <ac:chgData name="Jared Ostmeyer" userId="14c2a26e-6770-4957-ba92-de760a629e02" providerId="ADAL" clId="{79BDD6E6-DC73-4EBD-A189-F9872F87B394}" dt="2019-11-05T22:19:45.818" v="6" actId="165"/>
          <ac:grpSpMkLst>
            <pc:docMk/>
            <pc:sldMk cId="2400775455" sldId="256"/>
            <ac:grpSpMk id="461" creationId="{4CFA8B7E-63B5-4DA5-81FD-17159DBF39AC}"/>
          </ac:grpSpMkLst>
        </pc:grpChg>
        <pc:grpChg chg="add del mod">
          <ac:chgData name="Jared Ostmeyer" userId="14c2a26e-6770-4957-ba92-de760a629e02" providerId="ADAL" clId="{79BDD6E6-DC73-4EBD-A189-F9872F87B394}" dt="2019-11-05T22:53:40.055" v="392" actId="478"/>
          <ac:grpSpMkLst>
            <pc:docMk/>
            <pc:sldMk cId="2400775455" sldId="256"/>
            <ac:grpSpMk id="464" creationId="{564A4BAD-0F96-44D8-96C5-7ABE5B2A77B2}"/>
          </ac:grpSpMkLst>
        </pc:grpChg>
        <pc:grpChg chg="del mod">
          <ac:chgData name="Jared Ostmeyer" userId="14c2a26e-6770-4957-ba92-de760a629e02" providerId="ADAL" clId="{79BDD6E6-DC73-4EBD-A189-F9872F87B394}" dt="2019-11-05T22:19:45.818" v="6" actId="165"/>
          <ac:grpSpMkLst>
            <pc:docMk/>
            <pc:sldMk cId="2400775455" sldId="256"/>
            <ac:grpSpMk id="467" creationId="{EE258BBF-C078-44A7-A618-686C5FFD99F4}"/>
          </ac:grpSpMkLst>
        </pc:grpChg>
        <pc:grpChg chg="add del mod">
          <ac:chgData name="Jared Ostmeyer" userId="14c2a26e-6770-4957-ba92-de760a629e02" providerId="ADAL" clId="{79BDD6E6-DC73-4EBD-A189-F9872F87B394}" dt="2019-11-05T22:53:40.055" v="392" actId="478"/>
          <ac:grpSpMkLst>
            <pc:docMk/>
            <pc:sldMk cId="2400775455" sldId="256"/>
            <ac:grpSpMk id="472" creationId="{6C5DC8F4-EC78-45A9-9655-1F20B459F282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499" creationId="{BAF398B8-504F-4699-91AF-1D6175D32A93}"/>
          </ac:grpSpMkLst>
        </pc:grpChg>
        <pc:grpChg chg="del mod">
          <ac:chgData name="Jared Ostmeyer" userId="14c2a26e-6770-4957-ba92-de760a629e02" providerId="ADAL" clId="{79BDD6E6-DC73-4EBD-A189-F9872F87B394}" dt="2019-11-05T22:39:14.147" v="255" actId="165"/>
          <ac:grpSpMkLst>
            <pc:docMk/>
            <pc:sldMk cId="2400775455" sldId="256"/>
            <ac:grpSpMk id="547" creationId="{7267587B-8670-4B50-B18E-5616ACC9BE4B}"/>
          </ac:grpSpMkLst>
        </pc:grpChg>
        <pc:graphicFrameChg chg="del">
          <ac:chgData name="Jared Ostmeyer" userId="14c2a26e-6770-4957-ba92-de760a629e02" providerId="ADAL" clId="{79BDD6E6-DC73-4EBD-A189-F9872F87B394}" dt="2019-11-05T22:53:42.696" v="393" actId="478"/>
          <ac:graphicFrameMkLst>
            <pc:docMk/>
            <pc:sldMk cId="2400775455" sldId="256"/>
            <ac:graphicFrameMk id="240" creationId="{9E04FF61-D91F-4364-9037-4222A0EE4B17}"/>
          </ac:graphicFrameMkLst>
        </pc:graphicFrameChg>
        <pc:graphicFrameChg chg="del">
          <ac:chgData name="Jared Ostmeyer" userId="14c2a26e-6770-4957-ba92-de760a629e02" providerId="ADAL" clId="{79BDD6E6-DC73-4EBD-A189-F9872F87B394}" dt="2019-11-05T22:53:42.696" v="393" actId="478"/>
          <ac:graphicFrameMkLst>
            <pc:docMk/>
            <pc:sldMk cId="2400775455" sldId="256"/>
            <ac:graphicFrameMk id="283" creationId="{52FA83D7-8CB3-4A14-AD2B-FE36E326044B}"/>
          </ac:graphicFrameMkLst>
        </pc:graphicFrameChg>
        <pc:graphicFrameChg chg="del">
          <ac:chgData name="Jared Ostmeyer" userId="14c2a26e-6770-4957-ba92-de760a629e02" providerId="ADAL" clId="{79BDD6E6-DC73-4EBD-A189-F9872F87B394}" dt="2019-11-05T22:53:42.696" v="393" actId="478"/>
          <ac:graphicFrameMkLst>
            <pc:docMk/>
            <pc:sldMk cId="2400775455" sldId="256"/>
            <ac:graphicFrameMk id="327" creationId="{7729FEAB-3457-4441-872C-707ABC5D91A2}"/>
          </ac:graphicFrameMkLst>
        </pc:graphicFrameChg>
        <pc:graphicFrameChg chg="add del mod">
          <ac:chgData name="Jared Ostmeyer" userId="14c2a26e-6770-4957-ba92-de760a629e02" providerId="ADAL" clId="{79BDD6E6-DC73-4EBD-A189-F9872F87B394}" dt="2019-11-05T22:36:03.556" v="162" actId="478"/>
          <ac:graphicFrameMkLst>
            <pc:docMk/>
            <pc:sldMk cId="2400775455" sldId="256"/>
            <ac:graphicFrameMk id="493" creationId="{9BA4E8E9-5493-466A-B94D-028807FD044B}"/>
          </ac:graphicFrameMkLst>
        </pc:graphicFrameChg>
        <pc:picChg chg="del">
          <ac:chgData name="Jared Ostmeyer" userId="14c2a26e-6770-4957-ba92-de760a629e02" providerId="ADAL" clId="{79BDD6E6-DC73-4EBD-A189-F9872F87B394}" dt="2019-11-05T22:53:42.696" v="393" actId="478"/>
          <ac:picMkLst>
            <pc:docMk/>
            <pc:sldMk cId="2400775455" sldId="256"/>
            <ac:picMk id="114" creationId="{EC5C2644-3EF6-42C9-8C9F-3BAD6D8F9F0B}"/>
          </ac:picMkLst>
        </pc:picChg>
        <pc:cxnChg chg="add mod">
          <ac:chgData name="Jared Ostmeyer" userId="14c2a26e-6770-4957-ba92-de760a629e02" providerId="ADAL" clId="{79BDD6E6-DC73-4EBD-A189-F9872F87B394}" dt="2019-11-05T22:41:57.869" v="289" actId="1076"/>
          <ac:cxnSpMkLst>
            <pc:docMk/>
            <pc:sldMk cId="2400775455" sldId="256"/>
            <ac:cxnSpMk id="6" creationId="{5BA96D03-00E0-482E-A751-E99C700CB73E}"/>
          </ac:cxnSpMkLst>
        </pc:cxnChg>
        <pc:cxnChg chg="add mod">
          <ac:chgData name="Jared Ostmeyer" userId="14c2a26e-6770-4957-ba92-de760a629e02" providerId="ADAL" clId="{79BDD6E6-DC73-4EBD-A189-F9872F87B394}" dt="2019-11-05T22:47:21.153" v="310" actId="14100"/>
          <ac:cxnSpMkLst>
            <pc:docMk/>
            <pc:sldMk cId="2400775455" sldId="256"/>
            <ac:cxnSpMk id="421" creationId="{260E285A-F122-4CEC-86B5-1A7BED842633}"/>
          </ac:cxnSpMkLst>
        </pc:cxnChg>
        <pc:cxnChg chg="add del">
          <ac:chgData name="Jared Ostmeyer" userId="14c2a26e-6770-4957-ba92-de760a629e02" providerId="ADAL" clId="{79BDD6E6-DC73-4EBD-A189-F9872F87B394}" dt="2019-11-05T22:41:45.091" v="284" actId="478"/>
          <ac:cxnSpMkLst>
            <pc:docMk/>
            <pc:sldMk cId="2400775455" sldId="256"/>
            <ac:cxnSpMk id="429" creationId="{0F079F5D-BEE3-4C16-AC85-87A669EA6E78}"/>
          </ac:cxnSpMkLst>
        </pc:cxnChg>
      </pc:sldChg>
    </pc:docChg>
  </pc:docChgLst>
  <pc:docChgLst>
    <pc:chgData name="Jared Ostmeyer" userId="14c2a26e-6770-4957-ba92-de760a629e02" providerId="ADAL" clId="{0BEF24C1-641C-4BD5-9EE7-5491893193ED}"/>
    <pc:docChg chg="modSld">
      <pc:chgData name="Jared Ostmeyer" userId="14c2a26e-6770-4957-ba92-de760a629e02" providerId="ADAL" clId="{0BEF24C1-641C-4BD5-9EE7-5491893193ED}" dt="2019-10-30T21:29:03.189" v="39" actId="688"/>
      <pc:docMkLst>
        <pc:docMk/>
      </pc:docMkLst>
      <pc:sldChg chg="modSp">
        <pc:chgData name="Jared Ostmeyer" userId="14c2a26e-6770-4957-ba92-de760a629e02" providerId="ADAL" clId="{0BEF24C1-641C-4BD5-9EE7-5491893193ED}" dt="2019-10-30T21:29:03.189" v="39" actId="688"/>
        <pc:sldMkLst>
          <pc:docMk/>
          <pc:sldMk cId="2400775455" sldId="256"/>
        </pc:sldMkLst>
        <pc:grpChg chg="mod">
          <ac:chgData name="Jared Ostmeyer" userId="14c2a26e-6770-4957-ba92-de760a629e02" providerId="ADAL" clId="{0BEF24C1-641C-4BD5-9EE7-5491893193ED}" dt="2019-10-30T21:27:24.142" v="0" actId="688"/>
          <ac:grpSpMkLst>
            <pc:docMk/>
            <pc:sldMk cId="2400775455" sldId="256"/>
            <ac:grpSpMk id="333" creationId="{A4E73612-A0C9-4CD3-8C28-DBB1C856EBE0}"/>
          </ac:grpSpMkLst>
        </pc:grpChg>
        <pc:grpChg chg="mod">
          <ac:chgData name="Jared Ostmeyer" userId="14c2a26e-6770-4957-ba92-de760a629e02" providerId="ADAL" clId="{0BEF24C1-641C-4BD5-9EE7-5491893193ED}" dt="2019-10-30T21:27:27.261" v="1" actId="688"/>
          <ac:grpSpMkLst>
            <pc:docMk/>
            <pc:sldMk cId="2400775455" sldId="256"/>
            <ac:grpSpMk id="341" creationId="{6AB578D9-01EA-42C8-8426-AFDB227A9FD8}"/>
          </ac:grpSpMkLst>
        </pc:grpChg>
        <pc:grpChg chg="mod">
          <ac:chgData name="Jared Ostmeyer" userId="14c2a26e-6770-4957-ba92-de760a629e02" providerId="ADAL" clId="{0BEF24C1-641C-4BD5-9EE7-5491893193ED}" dt="2019-10-30T21:27:31.060" v="2" actId="688"/>
          <ac:grpSpMkLst>
            <pc:docMk/>
            <pc:sldMk cId="2400775455" sldId="256"/>
            <ac:grpSpMk id="350" creationId="{05A4FD2B-75C6-41D8-AB1E-B01EDDEF895A}"/>
          </ac:grpSpMkLst>
        </pc:grpChg>
        <pc:grpChg chg="mod">
          <ac:chgData name="Jared Ostmeyer" userId="14c2a26e-6770-4957-ba92-de760a629e02" providerId="ADAL" clId="{0BEF24C1-641C-4BD5-9EE7-5491893193ED}" dt="2019-10-30T21:27:36.821" v="4" actId="688"/>
          <ac:grpSpMkLst>
            <pc:docMk/>
            <pc:sldMk cId="2400775455" sldId="256"/>
            <ac:grpSpMk id="358" creationId="{C69DD984-7DC0-4A76-9415-CF1E3C823793}"/>
          </ac:grpSpMkLst>
        </pc:grpChg>
        <pc:grpChg chg="mod">
          <ac:chgData name="Jared Ostmeyer" userId="14c2a26e-6770-4957-ba92-de760a629e02" providerId="ADAL" clId="{0BEF24C1-641C-4BD5-9EE7-5491893193ED}" dt="2019-10-30T21:27:33.748" v="3" actId="688"/>
          <ac:grpSpMkLst>
            <pc:docMk/>
            <pc:sldMk cId="2400775455" sldId="256"/>
            <ac:grpSpMk id="365" creationId="{0D8ADD45-29EB-461C-AC38-0DA143F95108}"/>
          </ac:grpSpMkLst>
        </pc:grpChg>
        <pc:grpChg chg="mod">
          <ac:chgData name="Jared Ostmeyer" userId="14c2a26e-6770-4957-ba92-de760a629e02" providerId="ADAL" clId="{0BEF24C1-641C-4BD5-9EE7-5491893193ED}" dt="2019-10-30T21:27:53.366" v="15" actId="1035"/>
          <ac:grpSpMkLst>
            <pc:docMk/>
            <pc:sldMk cId="2400775455" sldId="256"/>
            <ac:grpSpMk id="374" creationId="{753C6346-C3E2-467A-B01F-173D74543F69}"/>
          </ac:grpSpMkLst>
        </pc:grpChg>
        <pc:grpChg chg="mod">
          <ac:chgData name="Jared Ostmeyer" userId="14c2a26e-6770-4957-ba92-de760a629e02" providerId="ADAL" clId="{0BEF24C1-641C-4BD5-9EE7-5491893193ED}" dt="2019-10-30T21:27:39.108" v="5" actId="688"/>
          <ac:grpSpMkLst>
            <pc:docMk/>
            <pc:sldMk cId="2400775455" sldId="256"/>
            <ac:grpSpMk id="381" creationId="{2FC98EBA-E3A1-46A0-9868-3D434A63B61E}"/>
          </ac:grpSpMkLst>
        </pc:grpChg>
        <pc:grpChg chg="mod">
          <ac:chgData name="Jared Ostmeyer" userId="14c2a26e-6770-4957-ba92-de760a629e02" providerId="ADAL" clId="{0BEF24C1-641C-4BD5-9EE7-5491893193ED}" dt="2019-10-30T21:28:29.552" v="28" actId="1035"/>
          <ac:grpSpMkLst>
            <pc:docMk/>
            <pc:sldMk cId="2400775455" sldId="256"/>
            <ac:grpSpMk id="387" creationId="{E5FD187D-6EA9-463C-B892-F5829D662A53}"/>
          </ac:grpSpMkLst>
        </pc:grpChg>
        <pc:grpChg chg="mod">
          <ac:chgData name="Jared Ostmeyer" userId="14c2a26e-6770-4957-ba92-de760a629e02" providerId="ADAL" clId="{0BEF24C1-641C-4BD5-9EE7-5491893193ED}" dt="2019-10-30T21:28:54.636" v="35" actId="1036"/>
          <ac:grpSpMkLst>
            <pc:docMk/>
            <pc:sldMk cId="2400775455" sldId="256"/>
            <ac:grpSpMk id="395" creationId="{A461B1B8-B11C-4F94-B5DF-F40744C50733}"/>
          </ac:grpSpMkLst>
        </pc:grpChg>
        <pc:grpChg chg="mod">
          <ac:chgData name="Jared Ostmeyer" userId="14c2a26e-6770-4957-ba92-de760a629e02" providerId="ADAL" clId="{0BEF24C1-641C-4BD5-9EE7-5491893193ED}" dt="2019-10-30T21:29:00.733" v="38" actId="1035"/>
          <ac:grpSpMkLst>
            <pc:docMk/>
            <pc:sldMk cId="2400775455" sldId="256"/>
            <ac:grpSpMk id="403" creationId="{2D1F3D90-96F9-411D-9354-4C6A7DD9CB8F}"/>
          </ac:grpSpMkLst>
        </pc:grpChg>
        <pc:grpChg chg="mod">
          <ac:chgData name="Jared Ostmeyer" userId="14c2a26e-6770-4957-ba92-de760a629e02" providerId="ADAL" clId="{0BEF24C1-641C-4BD5-9EE7-5491893193ED}" dt="2019-10-30T21:29:03.189" v="39" actId="688"/>
          <ac:grpSpMkLst>
            <pc:docMk/>
            <pc:sldMk cId="2400775455" sldId="256"/>
            <ac:grpSpMk id="411" creationId="{9DF72F1A-73D3-4287-8E27-D2CBC61606A6}"/>
          </ac:grpSpMkLst>
        </pc:grpChg>
        <pc:grpChg chg="mod">
          <ac:chgData name="Jared Ostmeyer" userId="14c2a26e-6770-4957-ba92-de760a629e02" providerId="ADAL" clId="{0BEF24C1-641C-4BD5-9EE7-5491893193ED}" dt="2019-10-30T21:28:40.982" v="32" actId="1038"/>
          <ac:grpSpMkLst>
            <pc:docMk/>
            <pc:sldMk cId="2400775455" sldId="256"/>
            <ac:grpSpMk id="418" creationId="{E549CDC4-8BE8-499E-8FC3-D75425E43463}"/>
          </ac:grpSpMkLst>
        </pc:grpChg>
        <pc:grpChg chg="mod">
          <ac:chgData name="Jared Ostmeyer" userId="14c2a26e-6770-4957-ba92-de760a629e02" providerId="ADAL" clId="{0BEF24C1-641C-4BD5-9EE7-5491893193ED}" dt="2019-10-30T21:27:49.245" v="12" actId="688"/>
          <ac:grpSpMkLst>
            <pc:docMk/>
            <pc:sldMk cId="2400775455" sldId="256"/>
            <ac:grpSpMk id="425" creationId="{8B6D93B6-1388-47A3-8589-02596ECBD77B}"/>
          </ac:grpSpMkLst>
        </pc:grpChg>
        <pc:grpChg chg="mod">
          <ac:chgData name="Jared Ostmeyer" userId="14c2a26e-6770-4957-ba92-de760a629e02" providerId="ADAL" clId="{0BEF24C1-641C-4BD5-9EE7-5491893193ED}" dt="2019-10-30T21:27:56.634" v="17" actId="1036"/>
          <ac:grpSpMkLst>
            <pc:docMk/>
            <pc:sldMk cId="2400775455" sldId="256"/>
            <ac:grpSpMk id="433" creationId="{6172E621-C550-4512-AD23-6F734B8B3EC7}"/>
          </ac:grpSpMkLst>
        </pc:grpChg>
      </pc:sldChg>
    </pc:docChg>
  </pc:docChgLst>
  <pc:docChgLst>
    <pc:chgData name="Jared Ostmeyer" userId="14c2a26e-6770-4957-ba92-de760a629e02" providerId="ADAL" clId="{7B7C49F1-21E4-4AEA-AE1E-C66A7142A8DC}"/>
    <pc:docChg chg="undo modSld">
      <pc:chgData name="Jared Ostmeyer" userId="14c2a26e-6770-4957-ba92-de760a629e02" providerId="ADAL" clId="{7B7C49F1-21E4-4AEA-AE1E-C66A7142A8DC}" dt="2019-10-30T22:12:35.077" v="26" actId="207"/>
      <pc:docMkLst>
        <pc:docMk/>
      </pc:docMkLst>
      <pc:sldChg chg="addSp delSp modSp">
        <pc:chgData name="Jared Ostmeyer" userId="14c2a26e-6770-4957-ba92-de760a629e02" providerId="ADAL" clId="{7B7C49F1-21E4-4AEA-AE1E-C66A7142A8DC}" dt="2019-10-30T22:12:35.077" v="26" actId="207"/>
        <pc:sldMkLst>
          <pc:docMk/>
          <pc:sldMk cId="2400775455" sldId="256"/>
        </pc:sldMkLst>
        <pc:spChg chg="add mod">
          <ac:chgData name="Jared Ostmeyer" userId="14c2a26e-6770-4957-ba92-de760a629e02" providerId="ADAL" clId="{7B7C49F1-21E4-4AEA-AE1E-C66A7142A8DC}" dt="2019-10-30T22:11:55.882" v="18" actId="207"/>
          <ac:spMkLst>
            <pc:docMk/>
            <pc:sldMk cId="2400775455" sldId="256"/>
            <ac:spMk id="160" creationId="{1D40FE1B-796D-4926-BC11-64DE818EA025}"/>
          </ac:spMkLst>
        </pc:spChg>
        <pc:spChg chg="add mod">
          <ac:chgData name="Jared Ostmeyer" userId="14c2a26e-6770-4957-ba92-de760a629e02" providerId="ADAL" clId="{7B7C49F1-21E4-4AEA-AE1E-C66A7142A8DC}" dt="2019-10-30T22:11:55.882" v="18" actId="207"/>
          <ac:spMkLst>
            <pc:docMk/>
            <pc:sldMk cId="2400775455" sldId="256"/>
            <ac:spMk id="161" creationId="{283B1912-5921-4D61-9D8A-273CBA8823DF}"/>
          </ac:spMkLst>
        </pc:spChg>
        <pc:spChg chg="add mod">
          <ac:chgData name="Jared Ostmeyer" userId="14c2a26e-6770-4957-ba92-de760a629e02" providerId="ADAL" clId="{7B7C49F1-21E4-4AEA-AE1E-C66A7142A8DC}" dt="2019-10-30T22:10:19.195" v="6" actId="207"/>
          <ac:spMkLst>
            <pc:docMk/>
            <pc:sldMk cId="2400775455" sldId="256"/>
            <ac:spMk id="162" creationId="{2B9B7CF8-9C82-46A1-BE8E-ADDB79720765}"/>
          </ac:spMkLst>
        </pc:spChg>
        <pc:spChg chg="mod topLvl">
          <ac:chgData name="Jared Ostmeyer" userId="14c2a26e-6770-4957-ba92-de760a629e02" providerId="ADAL" clId="{7B7C49F1-21E4-4AEA-AE1E-C66A7142A8DC}" dt="2019-10-30T22:12:35.077" v="26" actId="207"/>
          <ac:spMkLst>
            <pc:docMk/>
            <pc:sldMk cId="2400775455" sldId="256"/>
            <ac:spMk id="167" creationId="{77EAB94C-898F-4444-9F13-0DA096354377}"/>
          </ac:spMkLst>
        </pc:spChg>
        <pc:spChg chg="mod topLvl">
          <ac:chgData name="Jared Ostmeyer" userId="14c2a26e-6770-4957-ba92-de760a629e02" providerId="ADAL" clId="{7B7C49F1-21E4-4AEA-AE1E-C66A7142A8DC}" dt="2019-10-30T22:12:35.077" v="26" actId="207"/>
          <ac:spMkLst>
            <pc:docMk/>
            <pc:sldMk cId="2400775455" sldId="256"/>
            <ac:spMk id="168" creationId="{69C34BF2-50C6-479C-A409-0A27EB3912E1}"/>
          </ac:spMkLst>
        </pc:spChg>
        <pc:spChg chg="mod">
          <ac:chgData name="Jared Ostmeyer" userId="14c2a26e-6770-4957-ba92-de760a629e02" providerId="ADAL" clId="{7B7C49F1-21E4-4AEA-AE1E-C66A7142A8DC}" dt="2019-10-30T22:09:44.806" v="3" actId="207"/>
          <ac:spMkLst>
            <pc:docMk/>
            <pc:sldMk cId="2400775455" sldId="256"/>
            <ac:spMk id="258" creationId="{A17602F5-99A5-443A-8E16-4C56BC507827}"/>
          </ac:spMkLst>
        </pc:spChg>
        <pc:spChg chg="mod">
          <ac:chgData name="Jared Ostmeyer" userId="14c2a26e-6770-4957-ba92-de760a629e02" providerId="ADAL" clId="{7B7C49F1-21E4-4AEA-AE1E-C66A7142A8DC}" dt="2019-10-30T22:09:27.578" v="1" actId="207"/>
          <ac:spMkLst>
            <pc:docMk/>
            <pc:sldMk cId="2400775455" sldId="256"/>
            <ac:spMk id="259" creationId="{CE0EAD34-06D5-439B-8A4B-8EB021E3823E}"/>
          </ac:spMkLst>
        </pc:spChg>
        <pc:grpChg chg="add del mod">
          <ac:chgData name="Jared Ostmeyer" userId="14c2a26e-6770-4957-ba92-de760a629e02" providerId="ADAL" clId="{7B7C49F1-21E4-4AEA-AE1E-C66A7142A8DC}" dt="2019-10-30T22:11:43.188" v="16"/>
          <ac:grpSpMkLst>
            <pc:docMk/>
            <pc:sldMk cId="2400775455" sldId="256"/>
            <ac:grpSpMk id="163" creationId="{ED174E2A-D9A4-4F1D-A1A8-66BF31C7AEE3}"/>
          </ac:grpSpMkLst>
        </pc:grpChg>
        <pc:grpChg chg="add del mod">
          <ac:chgData name="Jared Ostmeyer" userId="14c2a26e-6770-4957-ba92-de760a629e02" providerId="ADAL" clId="{7B7C49F1-21E4-4AEA-AE1E-C66A7142A8DC}" dt="2019-10-30T22:12:14.048" v="23" actId="165"/>
          <ac:grpSpMkLst>
            <pc:docMk/>
            <pc:sldMk cId="2400775455" sldId="256"/>
            <ac:grpSpMk id="166" creationId="{4DD43DD9-1EDB-44FB-9D10-C5DE05363899}"/>
          </ac:grpSpMkLst>
        </pc:grpChg>
      </pc:sldChg>
    </pc:docChg>
  </pc:docChgLst>
  <pc:docChgLst>
    <pc:chgData name="Jared Ostmeyer" userId="14c2a26e-6770-4957-ba92-de760a629e02" providerId="ADAL" clId="{89E6C18B-F2EA-4F50-8F53-2B624757EF8F}"/>
    <pc:docChg chg="undo custSel modSld">
      <pc:chgData name="Jared Ostmeyer" userId="14c2a26e-6770-4957-ba92-de760a629e02" providerId="ADAL" clId="{89E6C18B-F2EA-4F50-8F53-2B624757EF8F}" dt="2019-10-30T22:29:09.677" v="353" actId="1035"/>
      <pc:docMkLst>
        <pc:docMk/>
      </pc:docMkLst>
      <pc:sldChg chg="addSp delSp modSp">
        <pc:chgData name="Jared Ostmeyer" userId="14c2a26e-6770-4957-ba92-de760a629e02" providerId="ADAL" clId="{89E6C18B-F2EA-4F50-8F53-2B624757EF8F}" dt="2019-10-30T22:29:09.677" v="353" actId="1035"/>
        <pc:sldMkLst>
          <pc:docMk/>
          <pc:sldMk cId="2400775455" sldId="256"/>
        </pc:sldMkLst>
        <pc:spChg chg="add mod">
          <ac:chgData name="Jared Ostmeyer" userId="14c2a26e-6770-4957-ba92-de760a629e02" providerId="ADAL" clId="{89E6C18B-F2EA-4F50-8F53-2B624757EF8F}" dt="2019-10-30T22:27:49.362" v="344" actId="1038"/>
          <ac:spMkLst>
            <pc:docMk/>
            <pc:sldMk cId="2400775455" sldId="256"/>
            <ac:spMk id="7" creationId="{9DDF4D43-A410-4C40-B532-5226EE7713A5}"/>
          </ac:spMkLst>
        </pc:spChg>
        <pc:spChg chg="add mod">
          <ac:chgData name="Jared Ostmeyer" userId="14c2a26e-6770-4957-ba92-de760a629e02" providerId="ADAL" clId="{89E6C18B-F2EA-4F50-8F53-2B624757EF8F}" dt="2019-10-30T22:24:23.857" v="255" actId="14100"/>
          <ac:spMkLst>
            <pc:docMk/>
            <pc:sldMk cId="2400775455" sldId="256"/>
            <ac:spMk id="8" creationId="{BE9C7975-1639-4E35-9C32-0D0BB9E4EC0E}"/>
          </ac:spMkLst>
        </pc:spChg>
        <pc:spChg chg="mod">
          <ac:chgData name="Jared Ostmeyer" userId="14c2a26e-6770-4957-ba92-de760a629e02" providerId="ADAL" clId="{89E6C18B-F2EA-4F50-8F53-2B624757EF8F}" dt="2019-10-30T22:13:58.436" v="12" actId="207"/>
          <ac:spMkLst>
            <pc:docMk/>
            <pc:sldMk cId="2400775455" sldId="256"/>
            <ac:spMk id="160" creationId="{1D40FE1B-796D-4926-BC11-64DE818EA025}"/>
          </ac:spMkLst>
        </pc:spChg>
        <pc:spChg chg="mod">
          <ac:chgData name="Jared Ostmeyer" userId="14c2a26e-6770-4957-ba92-de760a629e02" providerId="ADAL" clId="{89E6C18B-F2EA-4F50-8F53-2B624757EF8F}" dt="2019-10-30T22:13:43.796" v="11" actId="207"/>
          <ac:spMkLst>
            <pc:docMk/>
            <pc:sldMk cId="2400775455" sldId="256"/>
            <ac:spMk id="161" creationId="{283B1912-5921-4D61-9D8A-273CBA8823DF}"/>
          </ac:spMkLst>
        </pc:spChg>
        <pc:spChg chg="mod">
          <ac:chgData name="Jared Ostmeyer" userId="14c2a26e-6770-4957-ba92-de760a629e02" providerId="ADAL" clId="{89E6C18B-F2EA-4F50-8F53-2B624757EF8F}" dt="2019-10-30T22:12:58.868" v="0" actId="164"/>
          <ac:spMkLst>
            <pc:docMk/>
            <pc:sldMk cId="2400775455" sldId="256"/>
            <ac:spMk id="162" creationId="{2B9B7CF8-9C82-46A1-BE8E-ADDB79720765}"/>
          </ac:spMkLst>
        </pc:spChg>
        <pc:spChg chg="mod">
          <ac:chgData name="Jared Ostmeyer" userId="14c2a26e-6770-4957-ba92-de760a629e02" providerId="ADAL" clId="{89E6C18B-F2EA-4F50-8F53-2B624757EF8F}" dt="2019-10-30T22:13:32.653" v="9" actId="164"/>
          <ac:spMkLst>
            <pc:docMk/>
            <pc:sldMk cId="2400775455" sldId="256"/>
            <ac:spMk id="167" creationId="{77EAB94C-898F-4444-9F13-0DA096354377}"/>
          </ac:spMkLst>
        </pc:spChg>
        <pc:spChg chg="mod">
          <ac:chgData name="Jared Ostmeyer" userId="14c2a26e-6770-4957-ba92-de760a629e02" providerId="ADAL" clId="{89E6C18B-F2EA-4F50-8F53-2B624757EF8F}" dt="2019-10-30T22:13:32.653" v="9" actId="164"/>
          <ac:spMkLst>
            <pc:docMk/>
            <pc:sldMk cId="2400775455" sldId="256"/>
            <ac:spMk id="168" creationId="{69C34BF2-50C6-479C-A409-0A27EB3912E1}"/>
          </ac:spMkLst>
        </pc:spChg>
        <pc:spChg chg="add mod">
          <ac:chgData name="Jared Ostmeyer" userId="14c2a26e-6770-4957-ba92-de760a629e02" providerId="ADAL" clId="{89E6C18B-F2EA-4F50-8F53-2B624757EF8F}" dt="2019-10-30T22:27:49.362" v="344" actId="1038"/>
          <ac:spMkLst>
            <pc:docMk/>
            <pc:sldMk cId="2400775455" sldId="256"/>
            <ac:spMk id="169" creationId="{34A3DD3E-530F-420B-8CA6-96F0C11898AC}"/>
          </ac:spMkLst>
        </pc:spChg>
        <pc:spChg chg="add mod">
          <ac:chgData name="Jared Ostmeyer" userId="14c2a26e-6770-4957-ba92-de760a629e02" providerId="ADAL" clId="{89E6C18B-F2EA-4F50-8F53-2B624757EF8F}" dt="2019-10-30T22:24:20.751" v="249" actId="1037"/>
          <ac:spMkLst>
            <pc:docMk/>
            <pc:sldMk cId="2400775455" sldId="256"/>
            <ac:spMk id="170" creationId="{8366098C-936C-4545-B46D-6A96B4E32171}"/>
          </ac:spMkLst>
        </pc:spChg>
        <pc:spChg chg="del mod topLvl">
          <ac:chgData name="Jared Ostmeyer" userId="14c2a26e-6770-4957-ba92-de760a629e02" providerId="ADAL" clId="{89E6C18B-F2EA-4F50-8F53-2B624757EF8F}" dt="2019-10-30T22:27:36.901" v="340" actId="478"/>
          <ac:spMkLst>
            <pc:docMk/>
            <pc:sldMk cId="2400775455" sldId="256"/>
            <ac:spMk id="175" creationId="{F5AF6140-5F8D-442E-8E61-634417B3FC36}"/>
          </ac:spMkLst>
        </pc:spChg>
        <pc:spChg chg="del topLvl">
          <ac:chgData name="Jared Ostmeyer" userId="14c2a26e-6770-4957-ba92-de760a629e02" providerId="ADAL" clId="{89E6C18B-F2EA-4F50-8F53-2B624757EF8F}" dt="2019-10-30T22:25:51.554" v="308" actId="478"/>
          <ac:spMkLst>
            <pc:docMk/>
            <pc:sldMk cId="2400775455" sldId="256"/>
            <ac:spMk id="176" creationId="{BAFC4B82-A932-4F9E-99A0-0F180BDFA54F}"/>
          </ac:spMkLst>
        </pc:spChg>
        <pc:spChg chg="mod topLvl">
          <ac:chgData name="Jared Ostmeyer" userId="14c2a26e-6770-4957-ba92-de760a629e02" providerId="ADAL" clId="{89E6C18B-F2EA-4F50-8F53-2B624757EF8F}" dt="2019-10-30T22:26:40.043" v="329" actId="164"/>
          <ac:spMkLst>
            <pc:docMk/>
            <pc:sldMk cId="2400775455" sldId="256"/>
            <ac:spMk id="178" creationId="{55A8E29B-1AF4-4258-9622-232C7388E131}"/>
          </ac:spMkLst>
        </pc:spChg>
        <pc:spChg chg="mod topLvl">
          <ac:chgData name="Jared Ostmeyer" userId="14c2a26e-6770-4957-ba92-de760a629e02" providerId="ADAL" clId="{89E6C18B-F2EA-4F50-8F53-2B624757EF8F}" dt="2019-10-30T22:26:53.286" v="337" actId="1035"/>
          <ac:spMkLst>
            <pc:docMk/>
            <pc:sldMk cId="2400775455" sldId="256"/>
            <ac:spMk id="179" creationId="{744B647B-436A-4325-9AB3-3892D93BD306}"/>
          </ac:spMkLst>
        </pc:spChg>
        <pc:spChg chg="del mod">
          <ac:chgData name="Jared Ostmeyer" userId="14c2a26e-6770-4957-ba92-de760a629e02" providerId="ADAL" clId="{89E6C18B-F2EA-4F50-8F53-2B624757EF8F}" dt="2019-10-30T22:13:23.038" v="6" actId="478"/>
          <ac:spMkLst>
            <pc:docMk/>
            <pc:sldMk cId="2400775455" sldId="256"/>
            <ac:spMk id="258" creationId="{A17602F5-99A5-443A-8E16-4C56BC507827}"/>
          </ac:spMkLst>
        </pc:spChg>
        <pc:spChg chg="del">
          <ac:chgData name="Jared Ostmeyer" userId="14c2a26e-6770-4957-ba92-de760a629e02" providerId="ADAL" clId="{89E6C18B-F2EA-4F50-8F53-2B624757EF8F}" dt="2019-10-30T22:13:24.195" v="7" actId="478"/>
          <ac:spMkLst>
            <pc:docMk/>
            <pc:sldMk cId="2400775455" sldId="256"/>
            <ac:spMk id="259" creationId="{CE0EAD34-06D5-439B-8A4B-8EB021E3823E}"/>
          </ac:spMkLst>
        </pc:spChg>
        <pc:spChg chg="del">
          <ac:chgData name="Jared Ostmeyer" userId="14c2a26e-6770-4957-ba92-de760a629e02" providerId="ADAL" clId="{89E6C18B-F2EA-4F50-8F53-2B624757EF8F}" dt="2019-10-30T22:13:25.189" v="8" actId="478"/>
          <ac:spMkLst>
            <pc:docMk/>
            <pc:sldMk cId="2400775455" sldId="256"/>
            <ac:spMk id="260" creationId="{5CED010F-E4D1-4356-A5FC-AF9839BF258E}"/>
          </ac:spMkLst>
        </pc:spChg>
        <pc:spChg chg="mod">
          <ac:chgData name="Jared Ostmeyer" userId="14c2a26e-6770-4957-ba92-de760a629e02" providerId="ADAL" clId="{89E6C18B-F2EA-4F50-8F53-2B624757EF8F}" dt="2019-10-30T22:19:38.207" v="119" actId="207"/>
          <ac:spMkLst>
            <pc:docMk/>
            <pc:sldMk cId="2400775455" sldId="256"/>
            <ac:spMk id="261" creationId="{5C03CB5D-ABAE-4DDF-A4E5-A3ED228E2656}"/>
          </ac:spMkLst>
        </pc:spChg>
        <pc:spChg chg="mod">
          <ac:chgData name="Jared Ostmeyer" userId="14c2a26e-6770-4957-ba92-de760a629e02" providerId="ADAL" clId="{89E6C18B-F2EA-4F50-8F53-2B624757EF8F}" dt="2019-10-30T22:19:43.935" v="120" actId="207"/>
          <ac:spMkLst>
            <pc:docMk/>
            <pc:sldMk cId="2400775455" sldId="256"/>
            <ac:spMk id="269" creationId="{036F157E-06A9-46C1-9976-AD67FAFB397D}"/>
          </ac:spMkLst>
        </pc:spChg>
        <pc:spChg chg="mod">
          <ac:chgData name="Jared Ostmeyer" userId="14c2a26e-6770-4957-ba92-de760a629e02" providerId="ADAL" clId="{89E6C18B-F2EA-4F50-8F53-2B624757EF8F}" dt="2019-10-30T22:29:09.677" v="353" actId="1035"/>
          <ac:spMkLst>
            <pc:docMk/>
            <pc:sldMk cId="2400775455" sldId="256"/>
            <ac:spMk id="272" creationId="{A780B921-243F-4DF7-8775-9AF09669F741}"/>
          </ac:spMkLst>
        </pc:spChg>
        <pc:spChg chg="mod">
          <ac:chgData name="Jared Ostmeyer" userId="14c2a26e-6770-4957-ba92-de760a629e02" providerId="ADAL" clId="{89E6C18B-F2EA-4F50-8F53-2B624757EF8F}" dt="2019-10-30T22:25:41.098" v="304" actId="555"/>
          <ac:spMkLst>
            <pc:docMk/>
            <pc:sldMk cId="2400775455" sldId="256"/>
            <ac:spMk id="273" creationId="{18D21766-AF17-4437-B754-1BDA01F4EBBF}"/>
          </ac:spMkLst>
        </pc:spChg>
        <pc:grpChg chg="add mod ord">
          <ac:chgData name="Jared Ostmeyer" userId="14c2a26e-6770-4957-ba92-de760a629e02" providerId="ADAL" clId="{89E6C18B-F2EA-4F50-8F53-2B624757EF8F}" dt="2019-10-30T22:22:34.055" v="223" actId="553"/>
          <ac:grpSpMkLst>
            <pc:docMk/>
            <pc:sldMk cId="2400775455" sldId="256"/>
            <ac:grpSpMk id="2" creationId="{CB5D670B-4869-47C6-87B7-05AE1B54FE4B}"/>
          </ac:grpSpMkLst>
        </pc:grpChg>
        <pc:grpChg chg="add mod ord">
          <ac:chgData name="Jared Ostmeyer" userId="14c2a26e-6770-4957-ba92-de760a629e02" providerId="ADAL" clId="{89E6C18B-F2EA-4F50-8F53-2B624757EF8F}" dt="2019-10-30T22:22:33.763" v="221" actId="1037"/>
          <ac:grpSpMkLst>
            <pc:docMk/>
            <pc:sldMk cId="2400775455" sldId="256"/>
            <ac:grpSpMk id="4" creationId="{A23587B7-FC4B-47F0-8909-CF2E3244DBCA}"/>
          </ac:grpSpMkLst>
        </pc:grpChg>
        <pc:grpChg chg="del mod">
          <ac:chgData name="Jared Ostmeyer" userId="14c2a26e-6770-4957-ba92-de760a629e02" providerId="ADAL" clId="{89E6C18B-F2EA-4F50-8F53-2B624757EF8F}" dt="2019-10-30T22:17:33.892" v="91" actId="478"/>
          <ac:grpSpMkLst>
            <pc:docMk/>
            <pc:sldMk cId="2400775455" sldId="256"/>
            <ac:grpSpMk id="6" creationId="{3D66D707-994F-4525-8630-1FAE869BD9D9}"/>
          </ac:grpSpMkLst>
        </pc:grpChg>
        <pc:grpChg chg="add del mod">
          <ac:chgData name="Jared Ostmeyer" userId="14c2a26e-6770-4957-ba92-de760a629e02" providerId="ADAL" clId="{89E6C18B-F2EA-4F50-8F53-2B624757EF8F}" dt="2019-10-30T22:27:36.901" v="340" actId="478"/>
          <ac:grpSpMkLst>
            <pc:docMk/>
            <pc:sldMk cId="2400775455" sldId="256"/>
            <ac:grpSpMk id="9" creationId="{775A178E-9333-4F1B-95CB-82AA480525E0}"/>
          </ac:grpSpMkLst>
        </pc:grpChg>
        <pc:grpChg chg="add mod">
          <ac:chgData name="Jared Ostmeyer" userId="14c2a26e-6770-4957-ba92-de760a629e02" providerId="ADAL" clId="{89E6C18B-F2EA-4F50-8F53-2B624757EF8F}" dt="2019-10-30T22:28:52.316" v="347" actId="1076"/>
          <ac:grpSpMkLst>
            <pc:docMk/>
            <pc:sldMk cId="2400775455" sldId="256"/>
            <ac:grpSpMk id="11" creationId="{C2F3C712-2A7A-4C48-8157-47B65F5B9E29}"/>
          </ac:grpSpMkLst>
        </pc:grpChg>
        <pc:grpChg chg="add del mod">
          <ac:chgData name="Jared Ostmeyer" userId="14c2a26e-6770-4957-ba92-de760a629e02" providerId="ADAL" clId="{89E6C18B-F2EA-4F50-8F53-2B624757EF8F}" dt="2019-10-30T22:25:51.554" v="308" actId="478"/>
          <ac:grpSpMkLst>
            <pc:docMk/>
            <pc:sldMk cId="2400775455" sldId="256"/>
            <ac:grpSpMk id="173" creationId="{96FDB112-7E84-489F-A8F9-B6C33E222FED}"/>
          </ac:grpSpMkLst>
        </pc:grpChg>
        <pc:grpChg chg="add del mod">
          <ac:chgData name="Jared Ostmeyer" userId="14c2a26e-6770-4957-ba92-de760a629e02" providerId="ADAL" clId="{89E6C18B-F2EA-4F50-8F53-2B624757EF8F}" dt="2019-10-30T22:26:33.721" v="326" actId="165"/>
          <ac:grpSpMkLst>
            <pc:docMk/>
            <pc:sldMk cId="2400775455" sldId="256"/>
            <ac:grpSpMk id="177" creationId="{2CC4DB50-057A-4E69-9995-05BDC62BFF0F}"/>
          </ac:grpSpMkLst>
        </pc:grpChg>
        <pc:graphicFrameChg chg="modGraphic">
          <ac:chgData name="Jared Ostmeyer" userId="14c2a26e-6770-4957-ba92-de760a629e02" providerId="ADAL" clId="{89E6C18B-F2EA-4F50-8F53-2B624757EF8F}" dt="2019-10-30T22:20:34.311" v="124" actId="14734"/>
          <ac:graphicFrameMkLst>
            <pc:docMk/>
            <pc:sldMk cId="2400775455" sldId="256"/>
            <ac:graphicFrameMk id="3" creationId="{E82D50BE-D2CB-43A2-A843-A8797581423B}"/>
          </ac:graphicFrameMkLst>
        </pc:graphicFrameChg>
        <pc:cxnChg chg="mod">
          <ac:chgData name="Jared Ostmeyer" userId="14c2a26e-6770-4957-ba92-de760a629e02" providerId="ADAL" clId="{89E6C18B-F2EA-4F50-8F53-2B624757EF8F}" dt="2019-10-30T22:25:40.729" v="302" actId="14100"/>
          <ac:cxnSpMkLst>
            <pc:docMk/>
            <pc:sldMk cId="2400775455" sldId="256"/>
            <ac:cxnSpMk id="282" creationId="{4ACA7528-724E-4791-91A4-37453766F477}"/>
          </ac:cxnSpMkLst>
        </pc:cxnChg>
        <pc:cxnChg chg="mod">
          <ac:chgData name="Jared Ostmeyer" userId="14c2a26e-6770-4957-ba92-de760a629e02" providerId="ADAL" clId="{89E6C18B-F2EA-4F50-8F53-2B624757EF8F}" dt="2019-10-30T22:25:36.794" v="298" actId="1035"/>
          <ac:cxnSpMkLst>
            <pc:docMk/>
            <pc:sldMk cId="2400775455" sldId="256"/>
            <ac:cxnSpMk id="283" creationId="{B7601582-2768-4C3F-9EB6-34AA10732242}"/>
          </ac:cxnSpMkLst>
        </pc:cxnChg>
        <pc:cxnChg chg="mod">
          <ac:chgData name="Jared Ostmeyer" userId="14c2a26e-6770-4957-ba92-de760a629e02" providerId="ADAL" clId="{89E6C18B-F2EA-4F50-8F53-2B624757EF8F}" dt="2019-10-30T22:22:33.627" v="220" actId="1036"/>
          <ac:cxnSpMkLst>
            <pc:docMk/>
            <pc:sldMk cId="2400775455" sldId="256"/>
            <ac:cxnSpMk id="302" creationId="{E282A8D0-9877-4AF6-8F47-2FB6287FAC20}"/>
          </ac:cxnSpMkLst>
        </pc:cxnChg>
      </pc:sldChg>
    </pc:docChg>
  </pc:docChgLst>
  <pc:docChgLst>
    <pc:chgData name="Jared Ostmeyer" userId="14c2a26e-6770-4957-ba92-de760a629e02" providerId="ADAL" clId="{31446930-557E-4DBE-A473-83640413BD50}"/>
    <pc:docChg chg="undo custSel modSld">
      <pc:chgData name="Jared Ostmeyer" userId="14c2a26e-6770-4957-ba92-de760a629e02" providerId="ADAL" clId="{31446930-557E-4DBE-A473-83640413BD50}" dt="2019-11-15T05:05:17.985" v="671" actId="1035"/>
      <pc:docMkLst>
        <pc:docMk/>
      </pc:docMkLst>
      <pc:sldChg chg="addSp delSp modSp">
        <pc:chgData name="Jared Ostmeyer" userId="14c2a26e-6770-4957-ba92-de760a629e02" providerId="ADAL" clId="{31446930-557E-4DBE-A473-83640413BD50}" dt="2019-11-15T05:05:17.985" v="671" actId="1035"/>
        <pc:sldMkLst>
          <pc:docMk/>
          <pc:sldMk cId="2400775455" sldId="256"/>
        </pc:sldMkLst>
        <pc:spChg chg="add mod">
          <ac:chgData name="Jared Ostmeyer" userId="14c2a26e-6770-4957-ba92-de760a629e02" providerId="ADAL" clId="{31446930-557E-4DBE-A473-83640413BD50}" dt="2019-11-15T04:54:53.965" v="323" actId="164"/>
          <ac:spMkLst>
            <pc:docMk/>
            <pc:sldMk cId="2400775455" sldId="256"/>
            <ac:spMk id="2" creationId="{FB2CFE34-927E-43DD-BB15-FF2954689297}"/>
          </ac:spMkLst>
        </pc:spChg>
        <pc:spChg chg="add mod">
          <ac:chgData name="Jared Ostmeyer" userId="14c2a26e-6770-4957-ba92-de760a629e02" providerId="ADAL" clId="{31446930-557E-4DBE-A473-83640413BD50}" dt="2019-11-15T05:05:17.985" v="671" actId="1035"/>
          <ac:spMkLst>
            <pc:docMk/>
            <pc:sldMk cId="2400775455" sldId="256"/>
            <ac:spMk id="13" creationId="{C085089E-80CC-4630-8BB0-92844D6A1BA9}"/>
          </ac:spMkLst>
        </pc:spChg>
        <pc:spChg chg="del">
          <ac:chgData name="Jared Ostmeyer" userId="14c2a26e-6770-4957-ba92-de760a629e02" providerId="ADAL" clId="{31446930-557E-4DBE-A473-83640413BD50}" dt="2019-11-15T04:45:05.157" v="0" actId="478"/>
          <ac:spMkLst>
            <pc:docMk/>
            <pc:sldMk cId="2400775455" sldId="256"/>
            <ac:spMk id="133" creationId="{F2E91010-811D-40E0-87E8-6C88BB5FAF44}"/>
          </ac:spMkLst>
        </pc:spChg>
        <pc:spChg chg="del">
          <ac:chgData name="Jared Ostmeyer" userId="14c2a26e-6770-4957-ba92-de760a629e02" providerId="ADAL" clId="{31446930-557E-4DBE-A473-83640413BD50}" dt="2019-11-15T04:45:05.157" v="0" actId="478"/>
          <ac:spMkLst>
            <pc:docMk/>
            <pc:sldMk cId="2400775455" sldId="256"/>
            <ac:spMk id="135" creationId="{87DA7D68-BC72-4E73-BE53-AA4C8E3236CD}"/>
          </ac:spMkLst>
        </pc:spChg>
        <pc:spChg chg="del">
          <ac:chgData name="Jared Ostmeyer" userId="14c2a26e-6770-4957-ba92-de760a629e02" providerId="ADAL" clId="{31446930-557E-4DBE-A473-83640413BD50}" dt="2019-11-15T04:45:05.157" v="0" actId="478"/>
          <ac:spMkLst>
            <pc:docMk/>
            <pc:sldMk cId="2400775455" sldId="256"/>
            <ac:spMk id="136" creationId="{E58CA02C-1699-45CC-B5A6-68581B756267}"/>
          </ac:spMkLst>
        </pc:spChg>
        <pc:spChg chg="del">
          <ac:chgData name="Jared Ostmeyer" userId="14c2a26e-6770-4957-ba92-de760a629e02" providerId="ADAL" clId="{31446930-557E-4DBE-A473-83640413BD50}" dt="2019-11-15T04:45:05.157" v="0" actId="478"/>
          <ac:spMkLst>
            <pc:docMk/>
            <pc:sldMk cId="2400775455" sldId="256"/>
            <ac:spMk id="137" creationId="{553A4BCD-24D4-4BCC-8605-255A5EE1DC52}"/>
          </ac:spMkLst>
        </pc:spChg>
        <pc:spChg chg="del">
          <ac:chgData name="Jared Ostmeyer" userId="14c2a26e-6770-4957-ba92-de760a629e02" providerId="ADAL" clId="{31446930-557E-4DBE-A473-83640413BD50}" dt="2019-11-15T04:45:05.157" v="0" actId="478"/>
          <ac:spMkLst>
            <pc:docMk/>
            <pc:sldMk cId="2400775455" sldId="256"/>
            <ac:spMk id="141" creationId="{933CF451-476F-4A5D-8FCF-FC12889D6121}"/>
          </ac:spMkLst>
        </pc:spChg>
        <pc:spChg chg="del">
          <ac:chgData name="Jared Ostmeyer" userId="14c2a26e-6770-4957-ba92-de760a629e02" providerId="ADAL" clId="{31446930-557E-4DBE-A473-83640413BD50}" dt="2019-11-15T04:45:05.157" v="0" actId="478"/>
          <ac:spMkLst>
            <pc:docMk/>
            <pc:sldMk cId="2400775455" sldId="256"/>
            <ac:spMk id="142" creationId="{0E55C88B-734B-4191-87E0-4728586EEB48}"/>
          </ac:spMkLst>
        </pc:spChg>
        <pc:spChg chg="del">
          <ac:chgData name="Jared Ostmeyer" userId="14c2a26e-6770-4957-ba92-de760a629e02" providerId="ADAL" clId="{31446930-557E-4DBE-A473-83640413BD50}" dt="2019-11-15T04:45:05.157" v="0" actId="478"/>
          <ac:spMkLst>
            <pc:docMk/>
            <pc:sldMk cId="2400775455" sldId="256"/>
            <ac:spMk id="143" creationId="{AD119F19-1E57-4710-A013-A3E9F23C3361}"/>
          </ac:spMkLst>
        </pc:spChg>
        <pc:spChg chg="del">
          <ac:chgData name="Jared Ostmeyer" userId="14c2a26e-6770-4957-ba92-de760a629e02" providerId="ADAL" clId="{31446930-557E-4DBE-A473-83640413BD50}" dt="2019-11-15T04:45:05.157" v="0" actId="478"/>
          <ac:spMkLst>
            <pc:docMk/>
            <pc:sldMk cId="2400775455" sldId="256"/>
            <ac:spMk id="144" creationId="{5CD9C56D-822C-485A-B985-1651E073D983}"/>
          </ac:spMkLst>
        </pc:spChg>
        <pc:spChg chg="del">
          <ac:chgData name="Jared Ostmeyer" userId="14c2a26e-6770-4957-ba92-de760a629e02" providerId="ADAL" clId="{31446930-557E-4DBE-A473-83640413BD50}" dt="2019-11-15T04:45:09.023" v="1" actId="478"/>
          <ac:spMkLst>
            <pc:docMk/>
            <pc:sldMk cId="2400775455" sldId="256"/>
            <ac:spMk id="202" creationId="{6DD4EC0F-C6FA-4842-9621-5890A1C45EEE}"/>
          </ac:spMkLst>
        </pc:spChg>
        <pc:spChg chg="add mod">
          <ac:chgData name="Jared Ostmeyer" userId="14c2a26e-6770-4957-ba92-de760a629e02" providerId="ADAL" clId="{31446930-557E-4DBE-A473-83640413BD50}" dt="2019-11-15T04:54:53.965" v="323" actId="164"/>
          <ac:spMkLst>
            <pc:docMk/>
            <pc:sldMk cId="2400775455" sldId="256"/>
            <ac:spMk id="289" creationId="{9A936AF6-0029-4054-87CB-4C0847751B80}"/>
          </ac:spMkLst>
        </pc:spChg>
        <pc:spChg chg="del">
          <ac:chgData name="Jared Ostmeyer" userId="14c2a26e-6770-4957-ba92-de760a629e02" providerId="ADAL" clId="{31446930-557E-4DBE-A473-83640413BD50}" dt="2019-11-15T04:45:05.157" v="0" actId="478"/>
          <ac:spMkLst>
            <pc:docMk/>
            <pc:sldMk cId="2400775455" sldId="256"/>
            <ac:spMk id="293" creationId="{E4FC2589-6DF0-4049-9F1C-F993C8590D70}"/>
          </ac:spMkLst>
        </pc:spChg>
        <pc:spChg chg="add mod">
          <ac:chgData name="Jared Ostmeyer" userId="14c2a26e-6770-4957-ba92-de760a629e02" providerId="ADAL" clId="{31446930-557E-4DBE-A473-83640413BD50}" dt="2019-11-15T04:54:53.965" v="323" actId="164"/>
          <ac:spMkLst>
            <pc:docMk/>
            <pc:sldMk cId="2400775455" sldId="256"/>
            <ac:spMk id="295" creationId="{BFCC4397-85C6-455C-ABE9-FAE47D0B0FA2}"/>
          </ac:spMkLst>
        </pc:spChg>
        <pc:spChg chg="add mod">
          <ac:chgData name="Jared Ostmeyer" userId="14c2a26e-6770-4957-ba92-de760a629e02" providerId="ADAL" clId="{31446930-557E-4DBE-A473-83640413BD50}" dt="2019-11-15T04:54:53.965" v="323" actId="164"/>
          <ac:spMkLst>
            <pc:docMk/>
            <pc:sldMk cId="2400775455" sldId="256"/>
            <ac:spMk id="296" creationId="{ED4526AB-9F39-4F3C-AF1B-4EEF4E7EFDA0}"/>
          </ac:spMkLst>
        </pc:spChg>
        <pc:spChg chg="add mod">
          <ac:chgData name="Jared Ostmeyer" userId="14c2a26e-6770-4957-ba92-de760a629e02" providerId="ADAL" clId="{31446930-557E-4DBE-A473-83640413BD50}" dt="2019-11-15T04:54:53.965" v="323" actId="164"/>
          <ac:spMkLst>
            <pc:docMk/>
            <pc:sldMk cId="2400775455" sldId="256"/>
            <ac:spMk id="297" creationId="{1DFD0401-D3E3-45B2-B1D6-918CB8409C97}"/>
          </ac:spMkLst>
        </pc:spChg>
        <pc:spChg chg="add mod">
          <ac:chgData name="Jared Ostmeyer" userId="14c2a26e-6770-4957-ba92-de760a629e02" providerId="ADAL" clId="{31446930-557E-4DBE-A473-83640413BD50}" dt="2019-11-15T04:54:53.965" v="323" actId="164"/>
          <ac:spMkLst>
            <pc:docMk/>
            <pc:sldMk cId="2400775455" sldId="256"/>
            <ac:spMk id="298" creationId="{6CEE7387-B22F-4870-B787-C0B33A7C2747}"/>
          </ac:spMkLst>
        </pc:spChg>
        <pc:spChg chg="add mod">
          <ac:chgData name="Jared Ostmeyer" userId="14c2a26e-6770-4957-ba92-de760a629e02" providerId="ADAL" clId="{31446930-557E-4DBE-A473-83640413BD50}" dt="2019-11-15T04:54:49.173" v="322" actId="164"/>
          <ac:spMkLst>
            <pc:docMk/>
            <pc:sldMk cId="2400775455" sldId="256"/>
            <ac:spMk id="299" creationId="{212D8106-8A55-4223-A181-5B320ADAD6AB}"/>
          </ac:spMkLst>
        </pc:spChg>
        <pc:spChg chg="add del">
          <ac:chgData name="Jared Ostmeyer" userId="14c2a26e-6770-4957-ba92-de760a629e02" providerId="ADAL" clId="{31446930-557E-4DBE-A473-83640413BD50}" dt="2019-11-15T04:49:32.742" v="168"/>
          <ac:spMkLst>
            <pc:docMk/>
            <pc:sldMk cId="2400775455" sldId="256"/>
            <ac:spMk id="300" creationId="{1A7C7752-8FE1-4B14-B9D3-AE3261A30A08}"/>
          </ac:spMkLst>
        </pc:spChg>
        <pc:spChg chg="add del mod">
          <ac:chgData name="Jared Ostmeyer" userId="14c2a26e-6770-4957-ba92-de760a629e02" providerId="ADAL" clId="{31446930-557E-4DBE-A473-83640413BD50}" dt="2019-11-15T04:53:10.327" v="265" actId="478"/>
          <ac:spMkLst>
            <pc:docMk/>
            <pc:sldMk cId="2400775455" sldId="256"/>
            <ac:spMk id="301" creationId="{59FCC450-19F3-4DE1-B96B-110203269BA2}"/>
          </ac:spMkLst>
        </pc:spChg>
        <pc:spChg chg="add mod">
          <ac:chgData name="Jared Ostmeyer" userId="14c2a26e-6770-4957-ba92-de760a629e02" providerId="ADAL" clId="{31446930-557E-4DBE-A473-83640413BD50}" dt="2019-11-15T04:54:49.173" v="322" actId="164"/>
          <ac:spMkLst>
            <pc:docMk/>
            <pc:sldMk cId="2400775455" sldId="256"/>
            <ac:spMk id="302" creationId="{4F2424FC-4ECA-4192-BAFC-5D1EF7D29206}"/>
          </ac:spMkLst>
        </pc:spChg>
        <pc:spChg chg="add del mod">
          <ac:chgData name="Jared Ostmeyer" userId="14c2a26e-6770-4957-ba92-de760a629e02" providerId="ADAL" clId="{31446930-557E-4DBE-A473-83640413BD50}" dt="2019-11-15T04:53:10.327" v="265" actId="478"/>
          <ac:spMkLst>
            <pc:docMk/>
            <pc:sldMk cId="2400775455" sldId="256"/>
            <ac:spMk id="303" creationId="{88C4EE79-04CE-4067-95B8-FD9794648AEA}"/>
          </ac:spMkLst>
        </pc:spChg>
        <pc:spChg chg="add del mod">
          <ac:chgData name="Jared Ostmeyer" userId="14c2a26e-6770-4957-ba92-de760a629e02" providerId="ADAL" clId="{31446930-557E-4DBE-A473-83640413BD50}" dt="2019-11-15T04:53:10.327" v="265" actId="478"/>
          <ac:spMkLst>
            <pc:docMk/>
            <pc:sldMk cId="2400775455" sldId="256"/>
            <ac:spMk id="304" creationId="{DEA34387-642D-4676-951F-EA2D183E8B96}"/>
          </ac:spMkLst>
        </pc:spChg>
        <pc:spChg chg="add del mod">
          <ac:chgData name="Jared Ostmeyer" userId="14c2a26e-6770-4957-ba92-de760a629e02" providerId="ADAL" clId="{31446930-557E-4DBE-A473-83640413BD50}" dt="2019-11-15T04:53:10.327" v="265" actId="478"/>
          <ac:spMkLst>
            <pc:docMk/>
            <pc:sldMk cId="2400775455" sldId="256"/>
            <ac:spMk id="305" creationId="{50AA7E03-6157-4982-A765-B97905DA4686}"/>
          </ac:spMkLst>
        </pc:spChg>
        <pc:spChg chg="add mod">
          <ac:chgData name="Jared Ostmeyer" userId="14c2a26e-6770-4957-ba92-de760a629e02" providerId="ADAL" clId="{31446930-557E-4DBE-A473-83640413BD50}" dt="2019-11-15T04:55:02.324" v="324" actId="164"/>
          <ac:spMkLst>
            <pc:docMk/>
            <pc:sldMk cId="2400775455" sldId="256"/>
            <ac:spMk id="306" creationId="{D31F0A1E-4B40-44AD-B34C-A3D340D4EEDB}"/>
          </ac:spMkLst>
        </pc:spChg>
        <pc:spChg chg="add del">
          <ac:chgData name="Jared Ostmeyer" userId="14c2a26e-6770-4957-ba92-de760a629e02" providerId="ADAL" clId="{31446930-557E-4DBE-A473-83640413BD50}" dt="2019-11-15T04:50:53.652" v="206"/>
          <ac:spMkLst>
            <pc:docMk/>
            <pc:sldMk cId="2400775455" sldId="256"/>
            <ac:spMk id="307" creationId="{9376DBCD-0CB3-4571-8E48-F7206CF40F80}"/>
          </ac:spMkLst>
        </pc:spChg>
        <pc:spChg chg="add del mod">
          <ac:chgData name="Jared Ostmeyer" userId="14c2a26e-6770-4957-ba92-de760a629e02" providerId="ADAL" clId="{31446930-557E-4DBE-A473-83640413BD50}" dt="2019-11-15T04:53:10.327" v="265" actId="478"/>
          <ac:spMkLst>
            <pc:docMk/>
            <pc:sldMk cId="2400775455" sldId="256"/>
            <ac:spMk id="308" creationId="{4562DFC4-127D-45E1-A7CF-52C541C5DF8C}"/>
          </ac:spMkLst>
        </pc:spChg>
        <pc:spChg chg="add mod">
          <ac:chgData name="Jared Ostmeyer" userId="14c2a26e-6770-4957-ba92-de760a629e02" providerId="ADAL" clId="{31446930-557E-4DBE-A473-83640413BD50}" dt="2019-11-15T04:55:02.324" v="324" actId="164"/>
          <ac:spMkLst>
            <pc:docMk/>
            <pc:sldMk cId="2400775455" sldId="256"/>
            <ac:spMk id="309" creationId="{11D18E5C-D341-4100-A61F-C4CB12AA197A}"/>
          </ac:spMkLst>
        </pc:spChg>
        <pc:spChg chg="add del">
          <ac:chgData name="Jared Ostmeyer" userId="14c2a26e-6770-4957-ba92-de760a629e02" providerId="ADAL" clId="{31446930-557E-4DBE-A473-83640413BD50}" dt="2019-11-15T04:52:03.133" v="241"/>
          <ac:spMkLst>
            <pc:docMk/>
            <pc:sldMk cId="2400775455" sldId="256"/>
            <ac:spMk id="310" creationId="{56AC6EA0-2BE3-403A-AC0F-08721A841FC7}"/>
          </ac:spMkLst>
        </pc:spChg>
        <pc:spChg chg="add mod">
          <ac:chgData name="Jared Ostmeyer" userId="14c2a26e-6770-4957-ba92-de760a629e02" providerId="ADAL" clId="{31446930-557E-4DBE-A473-83640413BD50}" dt="2019-11-15T04:54:49.173" v="322" actId="164"/>
          <ac:spMkLst>
            <pc:docMk/>
            <pc:sldMk cId="2400775455" sldId="256"/>
            <ac:spMk id="311" creationId="{0F3209EC-B24B-470A-A536-C74B55261357}"/>
          </ac:spMkLst>
        </pc:spChg>
        <pc:spChg chg="add mod">
          <ac:chgData name="Jared Ostmeyer" userId="14c2a26e-6770-4957-ba92-de760a629e02" providerId="ADAL" clId="{31446930-557E-4DBE-A473-83640413BD50}" dt="2019-11-15T04:54:49.173" v="322" actId="164"/>
          <ac:spMkLst>
            <pc:docMk/>
            <pc:sldMk cId="2400775455" sldId="256"/>
            <ac:spMk id="312" creationId="{99EF0F8F-E968-4032-A2E4-192F67270A7E}"/>
          </ac:spMkLst>
        </pc:spChg>
        <pc:spChg chg="add mod">
          <ac:chgData name="Jared Ostmeyer" userId="14c2a26e-6770-4957-ba92-de760a629e02" providerId="ADAL" clId="{31446930-557E-4DBE-A473-83640413BD50}" dt="2019-11-15T04:54:49.173" v="322" actId="164"/>
          <ac:spMkLst>
            <pc:docMk/>
            <pc:sldMk cId="2400775455" sldId="256"/>
            <ac:spMk id="313" creationId="{7F1D3123-A717-4D35-905E-79C3CE59F3DC}"/>
          </ac:spMkLst>
        </pc:spChg>
        <pc:spChg chg="add mod">
          <ac:chgData name="Jared Ostmeyer" userId="14c2a26e-6770-4957-ba92-de760a629e02" providerId="ADAL" clId="{31446930-557E-4DBE-A473-83640413BD50}" dt="2019-11-15T04:54:49.173" v="322" actId="164"/>
          <ac:spMkLst>
            <pc:docMk/>
            <pc:sldMk cId="2400775455" sldId="256"/>
            <ac:spMk id="314" creationId="{A9E451BA-F78A-47DB-BCBA-F5B1F0B4288B}"/>
          </ac:spMkLst>
        </pc:spChg>
        <pc:spChg chg="add mod">
          <ac:chgData name="Jared Ostmeyer" userId="14c2a26e-6770-4957-ba92-de760a629e02" providerId="ADAL" clId="{31446930-557E-4DBE-A473-83640413BD50}" dt="2019-11-15T04:54:49.173" v="322" actId="164"/>
          <ac:spMkLst>
            <pc:docMk/>
            <pc:sldMk cId="2400775455" sldId="256"/>
            <ac:spMk id="315" creationId="{5A72E09B-9F1F-4FD9-ABCB-8B932C74BB70}"/>
          </ac:spMkLst>
        </pc:spChg>
        <pc:spChg chg="add mod">
          <ac:chgData name="Jared Ostmeyer" userId="14c2a26e-6770-4957-ba92-de760a629e02" providerId="ADAL" clId="{31446930-557E-4DBE-A473-83640413BD50}" dt="2019-11-15T04:54:49.173" v="322" actId="164"/>
          <ac:spMkLst>
            <pc:docMk/>
            <pc:sldMk cId="2400775455" sldId="256"/>
            <ac:spMk id="316" creationId="{9D4785CB-2099-47F2-82FC-8725CE226616}"/>
          </ac:spMkLst>
        </pc:spChg>
        <pc:spChg chg="add mod">
          <ac:chgData name="Jared Ostmeyer" userId="14c2a26e-6770-4957-ba92-de760a629e02" providerId="ADAL" clId="{31446930-557E-4DBE-A473-83640413BD50}" dt="2019-11-15T04:54:46.235" v="321" actId="164"/>
          <ac:spMkLst>
            <pc:docMk/>
            <pc:sldMk cId="2400775455" sldId="256"/>
            <ac:spMk id="317" creationId="{3FAE8A19-093B-4808-AA18-3F850C576C92}"/>
          </ac:spMkLst>
        </pc:spChg>
        <pc:spChg chg="add mod">
          <ac:chgData name="Jared Ostmeyer" userId="14c2a26e-6770-4957-ba92-de760a629e02" providerId="ADAL" clId="{31446930-557E-4DBE-A473-83640413BD50}" dt="2019-11-15T04:54:46.235" v="321" actId="164"/>
          <ac:spMkLst>
            <pc:docMk/>
            <pc:sldMk cId="2400775455" sldId="256"/>
            <ac:spMk id="318" creationId="{D8B91EE2-0E02-47B6-923A-7AA6D87D4414}"/>
          </ac:spMkLst>
        </pc:spChg>
        <pc:spChg chg="add mod">
          <ac:chgData name="Jared Ostmeyer" userId="14c2a26e-6770-4957-ba92-de760a629e02" providerId="ADAL" clId="{31446930-557E-4DBE-A473-83640413BD50}" dt="2019-11-15T04:54:46.235" v="321" actId="164"/>
          <ac:spMkLst>
            <pc:docMk/>
            <pc:sldMk cId="2400775455" sldId="256"/>
            <ac:spMk id="319" creationId="{C1099692-286B-4654-B0AE-E290976F2369}"/>
          </ac:spMkLst>
        </pc:spChg>
        <pc:spChg chg="add mod">
          <ac:chgData name="Jared Ostmeyer" userId="14c2a26e-6770-4957-ba92-de760a629e02" providerId="ADAL" clId="{31446930-557E-4DBE-A473-83640413BD50}" dt="2019-11-15T04:54:46.235" v="321" actId="164"/>
          <ac:spMkLst>
            <pc:docMk/>
            <pc:sldMk cId="2400775455" sldId="256"/>
            <ac:spMk id="320" creationId="{6925D84D-8B0B-4557-9070-269E05525003}"/>
          </ac:spMkLst>
        </pc:spChg>
        <pc:spChg chg="add mod">
          <ac:chgData name="Jared Ostmeyer" userId="14c2a26e-6770-4957-ba92-de760a629e02" providerId="ADAL" clId="{31446930-557E-4DBE-A473-83640413BD50}" dt="2019-11-15T04:54:46.235" v="321" actId="164"/>
          <ac:spMkLst>
            <pc:docMk/>
            <pc:sldMk cId="2400775455" sldId="256"/>
            <ac:spMk id="321" creationId="{660BB883-0222-4D75-8544-CBB518E9198D}"/>
          </ac:spMkLst>
        </pc:spChg>
        <pc:spChg chg="add mod">
          <ac:chgData name="Jared Ostmeyer" userId="14c2a26e-6770-4957-ba92-de760a629e02" providerId="ADAL" clId="{31446930-557E-4DBE-A473-83640413BD50}" dt="2019-11-15T04:54:46.235" v="321" actId="164"/>
          <ac:spMkLst>
            <pc:docMk/>
            <pc:sldMk cId="2400775455" sldId="256"/>
            <ac:spMk id="322" creationId="{9A223CEF-C1C0-46BC-A72C-3F41554540E2}"/>
          </ac:spMkLst>
        </pc:spChg>
        <pc:spChg chg="add mod">
          <ac:chgData name="Jared Ostmeyer" userId="14c2a26e-6770-4957-ba92-de760a629e02" providerId="ADAL" clId="{31446930-557E-4DBE-A473-83640413BD50}" dt="2019-11-15T04:54:46.235" v="321" actId="164"/>
          <ac:spMkLst>
            <pc:docMk/>
            <pc:sldMk cId="2400775455" sldId="256"/>
            <ac:spMk id="323" creationId="{6202B6B7-364B-437F-85EA-9F0301BA6AB0}"/>
          </ac:spMkLst>
        </pc:spChg>
        <pc:spChg chg="add mod">
          <ac:chgData name="Jared Ostmeyer" userId="14c2a26e-6770-4957-ba92-de760a629e02" providerId="ADAL" clId="{31446930-557E-4DBE-A473-83640413BD50}" dt="2019-11-15T04:54:46.235" v="321" actId="164"/>
          <ac:spMkLst>
            <pc:docMk/>
            <pc:sldMk cId="2400775455" sldId="256"/>
            <ac:spMk id="324" creationId="{3C638081-A0A2-4F5A-ACA0-9A9A4E8C3C36}"/>
          </ac:spMkLst>
        </pc:spChg>
        <pc:spChg chg="add del mod">
          <ac:chgData name="Jared Ostmeyer" userId="14c2a26e-6770-4957-ba92-de760a629e02" providerId="ADAL" clId="{31446930-557E-4DBE-A473-83640413BD50}" dt="2019-11-15T05:00:26.962" v="503" actId="478"/>
          <ac:spMkLst>
            <pc:docMk/>
            <pc:sldMk cId="2400775455" sldId="256"/>
            <ac:spMk id="325" creationId="{89E4A24B-C597-4308-9D5F-D4DC2D58CF26}"/>
          </ac:spMkLst>
        </pc:spChg>
        <pc:spChg chg="add mod">
          <ac:chgData name="Jared Ostmeyer" userId="14c2a26e-6770-4957-ba92-de760a629e02" providerId="ADAL" clId="{31446930-557E-4DBE-A473-83640413BD50}" dt="2019-11-15T05:05:17.985" v="671" actId="1035"/>
          <ac:spMkLst>
            <pc:docMk/>
            <pc:sldMk cId="2400775455" sldId="256"/>
            <ac:spMk id="326" creationId="{08638656-D0C4-4C1C-B651-BCD7A08B059E}"/>
          </ac:spMkLst>
        </pc:spChg>
        <pc:spChg chg="add mod">
          <ac:chgData name="Jared Ostmeyer" userId="14c2a26e-6770-4957-ba92-de760a629e02" providerId="ADAL" clId="{31446930-557E-4DBE-A473-83640413BD50}" dt="2019-11-15T05:05:17.985" v="671" actId="1035"/>
          <ac:spMkLst>
            <pc:docMk/>
            <pc:sldMk cId="2400775455" sldId="256"/>
            <ac:spMk id="327" creationId="{4DC7D666-602B-4765-8FD1-6F7FA85C2A69}"/>
          </ac:spMkLst>
        </pc:spChg>
        <pc:spChg chg="add mod">
          <ac:chgData name="Jared Ostmeyer" userId="14c2a26e-6770-4957-ba92-de760a629e02" providerId="ADAL" clId="{31446930-557E-4DBE-A473-83640413BD50}" dt="2019-11-15T05:05:17.985" v="671" actId="1035"/>
          <ac:spMkLst>
            <pc:docMk/>
            <pc:sldMk cId="2400775455" sldId="256"/>
            <ac:spMk id="375" creationId="{C051822C-C086-4529-B5F2-ECC31D8D91F4}"/>
          </ac:spMkLst>
        </pc:spChg>
        <pc:spChg chg="del">
          <ac:chgData name="Jared Ostmeyer" userId="14c2a26e-6770-4957-ba92-de760a629e02" providerId="ADAL" clId="{31446930-557E-4DBE-A473-83640413BD50}" dt="2019-11-15T04:45:11.132" v="2" actId="478"/>
          <ac:spMkLst>
            <pc:docMk/>
            <pc:sldMk cId="2400775455" sldId="256"/>
            <ac:spMk id="377" creationId="{BB259776-18C0-4279-9621-8C0E5C08C29C}"/>
          </ac:spMkLst>
        </pc:spChg>
        <pc:spChg chg="del">
          <ac:chgData name="Jared Ostmeyer" userId="14c2a26e-6770-4957-ba92-de760a629e02" providerId="ADAL" clId="{31446930-557E-4DBE-A473-83640413BD50}" dt="2019-11-15T04:45:09.023" v="1" actId="478"/>
          <ac:spMkLst>
            <pc:docMk/>
            <pc:sldMk cId="2400775455" sldId="256"/>
            <ac:spMk id="437" creationId="{0B9B49E9-A547-44C1-AFEE-DE398D71EB66}"/>
          </ac:spMkLst>
        </pc:spChg>
        <pc:spChg chg="del">
          <ac:chgData name="Jared Ostmeyer" userId="14c2a26e-6770-4957-ba92-de760a629e02" providerId="ADAL" clId="{31446930-557E-4DBE-A473-83640413BD50}" dt="2019-11-15T04:45:09.023" v="1" actId="478"/>
          <ac:spMkLst>
            <pc:docMk/>
            <pc:sldMk cId="2400775455" sldId="256"/>
            <ac:spMk id="438" creationId="{D80560D8-2083-4C67-B05D-2273D9610C5F}"/>
          </ac:spMkLst>
        </pc:spChg>
        <pc:spChg chg="del">
          <ac:chgData name="Jared Ostmeyer" userId="14c2a26e-6770-4957-ba92-de760a629e02" providerId="ADAL" clId="{31446930-557E-4DBE-A473-83640413BD50}" dt="2019-11-15T04:45:09.023" v="1" actId="478"/>
          <ac:spMkLst>
            <pc:docMk/>
            <pc:sldMk cId="2400775455" sldId="256"/>
            <ac:spMk id="442" creationId="{BCD8F3CA-E363-49C5-8A5A-EB74EB8C392D}"/>
          </ac:spMkLst>
        </pc:spChg>
        <pc:spChg chg="del">
          <ac:chgData name="Jared Ostmeyer" userId="14c2a26e-6770-4957-ba92-de760a629e02" providerId="ADAL" clId="{31446930-557E-4DBE-A473-83640413BD50}" dt="2019-11-15T04:45:05.157" v="0" actId="478"/>
          <ac:spMkLst>
            <pc:docMk/>
            <pc:sldMk cId="2400775455" sldId="256"/>
            <ac:spMk id="444" creationId="{59158D51-503A-4CBE-9632-6B4E91AAAA4C}"/>
          </ac:spMkLst>
        </pc:spChg>
        <pc:spChg chg="del">
          <ac:chgData name="Jared Ostmeyer" userId="14c2a26e-6770-4957-ba92-de760a629e02" providerId="ADAL" clId="{31446930-557E-4DBE-A473-83640413BD50}" dt="2019-11-15T04:45:09.023" v="1" actId="478"/>
          <ac:spMkLst>
            <pc:docMk/>
            <pc:sldMk cId="2400775455" sldId="256"/>
            <ac:spMk id="445" creationId="{4618BE9F-38FF-4192-BF3D-5BE68BF2FC4C}"/>
          </ac:spMkLst>
        </pc:spChg>
        <pc:spChg chg="del">
          <ac:chgData name="Jared Ostmeyer" userId="14c2a26e-6770-4957-ba92-de760a629e02" providerId="ADAL" clId="{31446930-557E-4DBE-A473-83640413BD50}" dt="2019-11-15T04:45:09.023" v="1" actId="478"/>
          <ac:spMkLst>
            <pc:docMk/>
            <pc:sldMk cId="2400775455" sldId="256"/>
            <ac:spMk id="446" creationId="{D410BAAC-E43E-44D0-9183-75281B9952A0}"/>
          </ac:spMkLst>
        </pc:spChg>
        <pc:spChg chg="del">
          <ac:chgData name="Jared Ostmeyer" userId="14c2a26e-6770-4957-ba92-de760a629e02" providerId="ADAL" clId="{31446930-557E-4DBE-A473-83640413BD50}" dt="2019-11-15T04:45:09.023" v="1" actId="478"/>
          <ac:spMkLst>
            <pc:docMk/>
            <pc:sldMk cId="2400775455" sldId="256"/>
            <ac:spMk id="447" creationId="{B7FAB5CC-F4F2-49C1-A3B5-C5A2A9FBAD2A}"/>
          </ac:spMkLst>
        </pc:spChg>
        <pc:spChg chg="del">
          <ac:chgData name="Jared Ostmeyer" userId="14c2a26e-6770-4957-ba92-de760a629e02" providerId="ADAL" clId="{31446930-557E-4DBE-A473-83640413BD50}" dt="2019-11-15T04:45:09.023" v="1" actId="478"/>
          <ac:spMkLst>
            <pc:docMk/>
            <pc:sldMk cId="2400775455" sldId="256"/>
            <ac:spMk id="448" creationId="{46E24D35-5FE1-4CE6-A6E4-01D238F2D21F}"/>
          </ac:spMkLst>
        </pc:spChg>
        <pc:spChg chg="del">
          <ac:chgData name="Jared Ostmeyer" userId="14c2a26e-6770-4957-ba92-de760a629e02" providerId="ADAL" clId="{31446930-557E-4DBE-A473-83640413BD50}" dt="2019-11-15T04:45:09.023" v="1" actId="478"/>
          <ac:spMkLst>
            <pc:docMk/>
            <pc:sldMk cId="2400775455" sldId="256"/>
            <ac:spMk id="449" creationId="{BD5E945B-8EB3-48A8-B4B9-4757A1D3E620}"/>
          </ac:spMkLst>
        </pc:spChg>
        <pc:spChg chg="del">
          <ac:chgData name="Jared Ostmeyer" userId="14c2a26e-6770-4957-ba92-de760a629e02" providerId="ADAL" clId="{31446930-557E-4DBE-A473-83640413BD50}" dt="2019-11-15T04:45:11.132" v="2" actId="478"/>
          <ac:spMkLst>
            <pc:docMk/>
            <pc:sldMk cId="2400775455" sldId="256"/>
            <ac:spMk id="568" creationId="{F44D3BDC-9E43-409F-BCB5-AE6D2A011D62}"/>
          </ac:spMkLst>
        </pc:spChg>
        <pc:grpChg chg="add mod">
          <ac:chgData name="Jared Ostmeyer" userId="14c2a26e-6770-4957-ba92-de760a629e02" providerId="ADAL" clId="{31446930-557E-4DBE-A473-83640413BD50}" dt="2019-11-15T05:05:17.985" v="671" actId="1035"/>
          <ac:grpSpMkLst>
            <pc:docMk/>
            <pc:sldMk cId="2400775455" sldId="256"/>
            <ac:grpSpMk id="3" creationId="{5DA7A21A-351C-406D-BE60-9D2873102780}"/>
          </ac:grpSpMkLst>
        </pc:grpChg>
        <pc:grpChg chg="add mod">
          <ac:chgData name="Jared Ostmeyer" userId="14c2a26e-6770-4957-ba92-de760a629e02" providerId="ADAL" clId="{31446930-557E-4DBE-A473-83640413BD50}" dt="2019-11-15T05:05:17.985" v="671" actId="1035"/>
          <ac:grpSpMkLst>
            <pc:docMk/>
            <pc:sldMk cId="2400775455" sldId="256"/>
            <ac:grpSpMk id="4" creationId="{7B707BDD-00E1-474A-AF74-205E98C64F83}"/>
          </ac:grpSpMkLst>
        </pc:grpChg>
        <pc:grpChg chg="add mod">
          <ac:chgData name="Jared Ostmeyer" userId="14c2a26e-6770-4957-ba92-de760a629e02" providerId="ADAL" clId="{31446930-557E-4DBE-A473-83640413BD50}" dt="2019-11-15T05:05:17.985" v="671" actId="1035"/>
          <ac:grpSpMkLst>
            <pc:docMk/>
            <pc:sldMk cId="2400775455" sldId="256"/>
            <ac:grpSpMk id="5" creationId="{8203D949-0256-49AF-B7AA-1CFBA86A6407}"/>
          </ac:grpSpMkLst>
        </pc:grpChg>
        <pc:grpChg chg="add mod">
          <ac:chgData name="Jared Ostmeyer" userId="14c2a26e-6770-4957-ba92-de760a629e02" providerId="ADAL" clId="{31446930-557E-4DBE-A473-83640413BD50}" dt="2019-11-15T05:05:17.985" v="671" actId="1035"/>
          <ac:grpSpMkLst>
            <pc:docMk/>
            <pc:sldMk cId="2400775455" sldId="256"/>
            <ac:grpSpMk id="6" creationId="{45077D4E-D4F1-4F13-8B09-ECB1939DEDA9}"/>
          </ac:grpSpMkLst>
        </pc:grpChg>
        <pc:grpChg chg="add mod">
          <ac:chgData name="Jared Ostmeyer" userId="14c2a26e-6770-4957-ba92-de760a629e02" providerId="ADAL" clId="{31446930-557E-4DBE-A473-83640413BD50}" dt="2019-11-15T04:56:47.516" v="354" actId="164"/>
          <ac:grpSpMkLst>
            <pc:docMk/>
            <pc:sldMk cId="2400775455" sldId="256"/>
            <ac:grpSpMk id="9" creationId="{37A176BD-6347-4939-AB72-10EE6C2D6326}"/>
          </ac:grpSpMkLst>
        </pc:grpChg>
        <pc:grpChg chg="add del mod">
          <ac:chgData name="Jared Ostmeyer" userId="14c2a26e-6770-4957-ba92-de760a629e02" providerId="ADAL" clId="{31446930-557E-4DBE-A473-83640413BD50}" dt="2019-11-15T04:57:15.775" v="395" actId="165"/>
          <ac:grpSpMkLst>
            <pc:docMk/>
            <pc:sldMk cId="2400775455" sldId="256"/>
            <ac:grpSpMk id="10" creationId="{7CD307FB-1F5E-4448-9D33-71D3D319C8FA}"/>
          </ac:grpSpMkLst>
        </pc:grpChg>
        <pc:grpChg chg="add del mod">
          <ac:chgData name="Jared Ostmeyer" userId="14c2a26e-6770-4957-ba92-de760a629e02" providerId="ADAL" clId="{31446930-557E-4DBE-A473-83640413BD50}" dt="2019-11-15T05:01:34.653" v="543" actId="165"/>
          <ac:grpSpMkLst>
            <pc:docMk/>
            <pc:sldMk cId="2400775455" sldId="256"/>
            <ac:grpSpMk id="23" creationId="{DEC277ED-AEBE-40D8-88B9-9F8F16E0A2BE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145" creationId="{6ED4C72A-D7FA-4589-9BE2-980C5E790F64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148" creationId="{B1C41109-D2E0-47BF-A54C-8403CD8FA10E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151" creationId="{2BA5A883-D5F9-44DB-8135-21466BF4B9DC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154" creationId="{53CEAFF1-63F6-4DFD-8E7D-1A1F854DE8DB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160" creationId="{C60E3AC8-9E2E-44DB-895C-7E708255A4E6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163" creationId="{7F20D4BA-16F2-46EE-AE0B-0B2A983BBB62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166" creationId="{0E25A1F9-7554-4D82-9E9B-D97494BFC263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172" creationId="{86630416-EDAF-4EF6-8467-EED7E9249D6C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178" creationId="{95943700-836B-439C-A928-9665217D1123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181" creationId="{9CED43FB-EB3E-4C5C-8B97-95C00111F7C8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184" creationId="{B5334141-39EF-421A-8C69-6B104E78BD13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190" creationId="{B4BAA187-5860-4273-A154-924D4EE93F17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198" creationId="{5230960D-053D-4692-9FA6-F588E4F71654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203" creationId="{D49634A2-4020-45F8-8DD1-E99D6E9D03F2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05" creationId="{DD430321-AFEB-46AE-9355-7424A40BE7FF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208" creationId="{5ECFB8B3-A289-4BC9-B2C9-515A440D3D82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211" creationId="{9734C1EF-F2E2-4CAC-8947-2F7EA1B4541A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214" creationId="{22AF7266-150C-4A2A-BD12-B37DAF4B4DCA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19" creationId="{02D2D05B-59BB-4C46-9951-8C4DC62ABC81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22" creationId="{A4DDA816-F37F-4CF6-8604-96BF6693016A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25" creationId="{AFD8B98C-24B2-4C77-AB96-2C0A9DE0AA90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28" creationId="{94AE18DD-2C25-4E13-A2E1-62930E216A71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31" creationId="{971464C9-8D68-4CFB-8B01-2DC39517EB7E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34" creationId="{0CF4561B-513F-4C8D-BC9B-71F17A660CC9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36" creationId="{BB434676-2B30-4849-AF9A-0DF1FE86C4D6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39" creationId="{180933E5-B349-404E-BB27-39EF57347026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42" creationId="{54161462-DEB7-4A36-95A5-48EDD478211D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45" creationId="{70E404BB-A27C-49CA-A64F-FBB6711E848C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48" creationId="{553093E0-9648-45D9-B841-FC79A2E131D9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51" creationId="{2548C2BE-1656-4AC7-89AE-0EF3592A3C25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54" creationId="{11BBC305-A94B-4AE1-8BF3-DC0628D14B9A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57" creationId="{6C873517-1EF9-4432-AECE-7CA1D10C1945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60" creationId="{A665E71D-6B7F-4C8F-809A-9F666E6D6403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63" creationId="{4344C6EF-D2D2-4348-84F0-A9F3427FB22A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66" creationId="{A37F4F1B-E904-4E27-A08C-1B41E5A5AA71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69" creationId="{C9A1B352-20E7-4E32-BA6F-92A373FF3852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72" creationId="{F676940A-FAED-41E9-B68A-2D4C5664E527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75" creationId="{D71AD155-D80B-4890-9C56-09DFAB1145BD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78" creationId="{F4DF5A64-F4A2-4ED2-A838-265EA6B35A38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81" creationId="{F97D2074-A7C6-4034-9187-C5AFDE1BFFBE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86" creationId="{EF68616D-974B-43D1-B7CA-731686AA7F1E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332" creationId="{488014C0-B9D4-42F3-9437-9EF26AB91957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337" creationId="{1A0DD0D4-92CC-44FC-B38C-0421581389DC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340" creationId="{DE8CDC2A-806A-4FE5-9A93-110EF05E63ED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359" creationId="{17712026-7A2B-461D-A30A-E6CFDA4FE182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362" creationId="{58E2E5A2-2013-4795-A7C9-EBE06FA663DE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371" creationId="{B5514FDB-3E30-43FC-B3E2-E0AA32F79895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383" creationId="{B6BF610A-B037-40C8-B734-72F396F0F4EF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386" creationId="{1B25DC0B-DB4B-42DF-AA72-9A976E790E6A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389" creationId="{F2BD00E8-795A-486D-9006-545D44A2C54C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392" creationId="{BBA69151-8023-4AAC-82A3-FB5CE35281F4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395" creationId="{A7A08D1C-7819-450A-88AB-997411650FD9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398" creationId="{3B7ED73B-7C6E-484B-AFDA-AAFD87989BFF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407" creationId="{B53A432B-1846-4A74-9AF7-913AB758A7AC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410" creationId="{92640F8C-1ACB-4619-BE60-1CB308A75AED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413" creationId="{8407D220-5AA4-4A10-AD75-CD6A0DFE45D5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416" creationId="{57BE584E-2BA1-4C78-84D1-19877F520FF3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419" creationId="{07269A3A-F305-442B-8E61-1DDD55287701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422" creationId="{60CD6110-6133-45A3-B5A6-1831490BA3E8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425" creationId="{C648B524-C142-49A2-9820-A492B7E02820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434" creationId="{5C756637-A2D8-433E-96A9-5E73C6B88384}"/>
          </ac:grpSpMkLst>
        </pc:grpChg>
        <pc:graphicFrameChg chg="del">
          <ac:chgData name="Jared Ostmeyer" userId="14c2a26e-6770-4957-ba92-de760a629e02" providerId="ADAL" clId="{31446930-557E-4DBE-A473-83640413BD50}" dt="2019-11-15T04:45:05.157" v="0" actId="478"/>
          <ac:graphicFrameMkLst>
            <pc:docMk/>
            <pc:sldMk cId="2400775455" sldId="256"/>
            <ac:graphicFrameMk id="134" creationId="{E30BD2DD-2028-4080-9B15-3991A59FC179}"/>
          </ac:graphicFrameMkLst>
        </pc:graphicFrameChg>
        <pc:graphicFrameChg chg="del">
          <ac:chgData name="Jared Ostmeyer" userId="14c2a26e-6770-4957-ba92-de760a629e02" providerId="ADAL" clId="{31446930-557E-4DBE-A473-83640413BD50}" dt="2019-11-15T04:45:05.157" v="0" actId="478"/>
          <ac:graphicFrameMkLst>
            <pc:docMk/>
            <pc:sldMk cId="2400775455" sldId="256"/>
            <ac:graphicFrameMk id="140" creationId="{0BFCD246-1535-4873-926E-92CE15014E95}"/>
          </ac:graphicFrameMkLst>
        </pc:graphicFrameChg>
        <pc:graphicFrameChg chg="del">
          <ac:chgData name="Jared Ostmeyer" userId="14c2a26e-6770-4957-ba92-de760a629e02" providerId="ADAL" clId="{31446930-557E-4DBE-A473-83640413BD50}" dt="2019-11-15T04:45:05.157" v="0" actId="478"/>
          <ac:graphicFrameMkLst>
            <pc:docMk/>
            <pc:sldMk cId="2400775455" sldId="256"/>
            <ac:graphicFrameMk id="196" creationId="{D7E1778A-5903-484D-954A-D55B7B4ECC50}"/>
          </ac:graphicFrameMkLst>
        </pc:graphicFrameChg>
        <pc:graphicFrameChg chg="del">
          <ac:chgData name="Jared Ostmeyer" userId="14c2a26e-6770-4957-ba92-de760a629e02" providerId="ADAL" clId="{31446930-557E-4DBE-A473-83640413BD50}" dt="2019-11-15T04:45:09.023" v="1" actId="478"/>
          <ac:graphicFrameMkLst>
            <pc:docMk/>
            <pc:sldMk cId="2400775455" sldId="256"/>
            <ac:graphicFrameMk id="200" creationId="{7B8804A7-CAA2-46C8-8D0D-C66EFA5EE8F0}"/>
          </ac:graphicFrameMkLst>
        </pc:graphicFrameChg>
        <pc:graphicFrameChg chg="del">
          <ac:chgData name="Jared Ostmeyer" userId="14c2a26e-6770-4957-ba92-de760a629e02" providerId="ADAL" clId="{31446930-557E-4DBE-A473-83640413BD50}" dt="2019-11-15T04:45:09.023" v="1" actId="478"/>
          <ac:graphicFrameMkLst>
            <pc:docMk/>
            <pc:sldMk cId="2400775455" sldId="256"/>
            <ac:graphicFrameMk id="201" creationId="{C92A510C-8571-4764-B370-10427361BE54}"/>
          </ac:graphicFrameMkLst>
        </pc:graphicFrameChg>
        <pc:graphicFrameChg chg="del">
          <ac:chgData name="Jared Ostmeyer" userId="14c2a26e-6770-4957-ba92-de760a629e02" providerId="ADAL" clId="{31446930-557E-4DBE-A473-83640413BD50}" dt="2019-11-15T04:45:05.157" v="0" actId="478"/>
          <ac:graphicFrameMkLst>
            <pc:docMk/>
            <pc:sldMk cId="2400775455" sldId="256"/>
            <ac:graphicFrameMk id="233" creationId="{AAD09225-6A1A-407B-993C-4FDCDB979241}"/>
          </ac:graphicFrameMkLst>
        </pc:graphicFrameChg>
        <pc:graphicFrameChg chg="del">
          <ac:chgData name="Jared Ostmeyer" userId="14c2a26e-6770-4957-ba92-de760a629e02" providerId="ADAL" clId="{31446930-557E-4DBE-A473-83640413BD50}" dt="2019-11-15T04:45:09.023" v="1" actId="478"/>
          <ac:graphicFrameMkLst>
            <pc:docMk/>
            <pc:sldMk cId="2400775455" sldId="256"/>
            <ac:graphicFrameMk id="382" creationId="{A066A5D5-B9C0-4342-B7B2-54A3A7B937C2}"/>
          </ac:graphicFrameMkLst>
        </pc:graphicFrameChg>
        <pc:graphicFrameChg chg="del">
          <ac:chgData name="Jared Ostmeyer" userId="14c2a26e-6770-4957-ba92-de760a629e02" providerId="ADAL" clId="{31446930-557E-4DBE-A473-83640413BD50}" dt="2019-11-15T04:45:09.023" v="1" actId="478"/>
          <ac:graphicFrameMkLst>
            <pc:docMk/>
            <pc:sldMk cId="2400775455" sldId="256"/>
            <ac:graphicFrameMk id="439" creationId="{33075EF7-A529-40A3-8A25-358725E31457}"/>
          </ac:graphicFrameMkLst>
        </pc:graphicFrame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8" creationId="{687B1673-A3B8-4C39-893D-4012E7791A6D}"/>
          </ac:cxnSpMkLst>
        </pc:cxnChg>
        <pc:cxnChg chg="del">
          <ac:chgData name="Jared Ostmeyer" userId="14c2a26e-6770-4957-ba92-de760a629e02" providerId="ADAL" clId="{31446930-557E-4DBE-A473-83640413BD50}" dt="2019-11-15T04:45:05.157" v="0" actId="478"/>
          <ac:cxnSpMkLst>
            <pc:docMk/>
            <pc:sldMk cId="2400775455" sldId="256"/>
            <ac:cxnSpMk id="106" creationId="{B447CBC9-1D1B-4290-9D09-13D855568EA1}"/>
          </ac:cxnSpMkLst>
        </pc:cxnChg>
        <pc:cxnChg chg="del">
          <ac:chgData name="Jared Ostmeyer" userId="14c2a26e-6770-4957-ba92-de760a629e02" providerId="ADAL" clId="{31446930-557E-4DBE-A473-83640413BD50}" dt="2019-11-15T04:45:05.157" v="0" actId="478"/>
          <ac:cxnSpMkLst>
            <pc:docMk/>
            <pc:sldMk cId="2400775455" sldId="256"/>
            <ac:cxnSpMk id="107" creationId="{D2845FF3-DEAB-4531-901F-5BEA928F939D}"/>
          </ac:cxnSpMkLst>
        </pc:cxnChg>
        <pc:cxnChg chg="del">
          <ac:chgData name="Jared Ostmeyer" userId="14c2a26e-6770-4957-ba92-de760a629e02" providerId="ADAL" clId="{31446930-557E-4DBE-A473-83640413BD50}" dt="2019-11-15T04:45:05.157" v="0" actId="478"/>
          <ac:cxnSpMkLst>
            <pc:docMk/>
            <pc:sldMk cId="2400775455" sldId="256"/>
            <ac:cxnSpMk id="108" creationId="{92310460-4E15-4F32-8ADA-A4C45B506CFD}"/>
          </ac:cxnSpMkLst>
        </pc:cxnChg>
        <pc:cxnChg chg="del">
          <ac:chgData name="Jared Ostmeyer" userId="14c2a26e-6770-4957-ba92-de760a629e02" providerId="ADAL" clId="{31446930-557E-4DBE-A473-83640413BD50}" dt="2019-11-15T04:45:05.157" v="0" actId="478"/>
          <ac:cxnSpMkLst>
            <pc:docMk/>
            <pc:sldMk cId="2400775455" sldId="256"/>
            <ac:cxnSpMk id="138" creationId="{019D9387-EE4B-4B0E-AABB-B543704C93A3}"/>
          </ac:cxnSpMkLst>
        </pc:cxnChg>
        <pc:cxnChg chg="del">
          <ac:chgData name="Jared Ostmeyer" userId="14c2a26e-6770-4957-ba92-de760a629e02" providerId="ADAL" clId="{31446930-557E-4DBE-A473-83640413BD50}" dt="2019-11-15T04:45:05.157" v="0" actId="478"/>
          <ac:cxnSpMkLst>
            <pc:docMk/>
            <pc:sldMk cId="2400775455" sldId="256"/>
            <ac:cxnSpMk id="193" creationId="{8642FC9C-71DC-4677-BB03-85FF9C3BB197}"/>
          </ac:cxnSpMkLst>
        </pc:cxnChg>
        <pc:cxnChg chg="del">
          <ac:chgData name="Jared Ostmeyer" userId="14c2a26e-6770-4957-ba92-de760a629e02" providerId="ADAL" clId="{31446930-557E-4DBE-A473-83640413BD50}" dt="2019-11-15T04:45:05.157" v="0" actId="478"/>
          <ac:cxnSpMkLst>
            <pc:docMk/>
            <pc:sldMk cId="2400775455" sldId="256"/>
            <ac:cxnSpMk id="194" creationId="{3A739FB1-6912-41E5-9E9F-C50F7F2D7719}"/>
          </ac:cxnSpMkLst>
        </pc:cxnChg>
        <pc:cxnChg chg="del">
          <ac:chgData name="Jared Ostmeyer" userId="14c2a26e-6770-4957-ba92-de760a629e02" providerId="ADAL" clId="{31446930-557E-4DBE-A473-83640413BD50}" dt="2019-11-15T04:45:05.157" v="0" actId="478"/>
          <ac:cxnSpMkLst>
            <pc:docMk/>
            <pc:sldMk cId="2400775455" sldId="256"/>
            <ac:cxnSpMk id="195" creationId="{5E94BDDA-E92C-4BE5-B045-F8BD3969560C}"/>
          </ac:cxnSpMkLst>
        </pc:cxnChg>
        <pc:cxnChg chg="del">
          <ac:chgData name="Jared Ostmeyer" userId="14c2a26e-6770-4957-ba92-de760a629e02" providerId="ADAL" clId="{31446930-557E-4DBE-A473-83640413BD50}" dt="2019-11-15T04:45:09.023" v="1" actId="478"/>
          <ac:cxnSpMkLst>
            <pc:docMk/>
            <pc:sldMk cId="2400775455" sldId="256"/>
            <ac:cxnSpMk id="283" creationId="{1792A97C-DAAB-4625-8903-144F6AC3ADE4}"/>
          </ac:cxnSpMkLst>
        </pc:cxnChg>
        <pc:cxnChg chg="del">
          <ac:chgData name="Jared Ostmeyer" userId="14c2a26e-6770-4957-ba92-de760a629e02" providerId="ADAL" clId="{31446930-557E-4DBE-A473-83640413BD50}" dt="2019-11-15T04:45:09.023" v="1" actId="478"/>
          <ac:cxnSpMkLst>
            <pc:docMk/>
            <pc:sldMk cId="2400775455" sldId="256"/>
            <ac:cxnSpMk id="284" creationId="{E1139D01-D186-4FDB-A90D-159E72558300}"/>
          </ac:cxnSpMkLst>
        </pc:cxnChg>
        <pc:cxnChg chg="del">
          <ac:chgData name="Jared Ostmeyer" userId="14c2a26e-6770-4957-ba92-de760a629e02" providerId="ADAL" clId="{31446930-557E-4DBE-A473-83640413BD50}" dt="2019-11-15T04:45:05.157" v="0" actId="478"/>
          <ac:cxnSpMkLst>
            <pc:docMk/>
            <pc:sldMk cId="2400775455" sldId="256"/>
            <ac:cxnSpMk id="292" creationId="{A964ECE2-1B3C-4AA4-983A-96C4A19AA2F6}"/>
          </ac:cxnSpMkLst>
        </pc:cxnChg>
        <pc:cxnChg chg="del">
          <ac:chgData name="Jared Ostmeyer" userId="14c2a26e-6770-4957-ba92-de760a629e02" providerId="ADAL" clId="{31446930-557E-4DBE-A473-83640413BD50}" dt="2019-11-15T04:45:05.157" v="0" actId="478"/>
          <ac:cxnSpMkLst>
            <pc:docMk/>
            <pc:sldMk cId="2400775455" sldId="256"/>
            <ac:cxnSpMk id="294" creationId="{04802C16-8C57-42A5-B19A-B51E6E14CDE9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28" creationId="{C097D08F-7EBA-40C6-A258-A63CC167A066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29" creationId="{7A28C6D6-C60A-4943-8ABA-60BB4895F696}"/>
          </ac:cxnSpMkLst>
        </pc:cxnChg>
        <pc:cxnChg chg="del">
          <ac:chgData name="Jared Ostmeyer" userId="14c2a26e-6770-4957-ba92-de760a629e02" providerId="ADAL" clId="{31446930-557E-4DBE-A473-83640413BD50}" dt="2019-11-15T04:45:09.023" v="1" actId="478"/>
          <ac:cxnSpMkLst>
            <pc:docMk/>
            <pc:sldMk cId="2400775455" sldId="256"/>
            <ac:cxnSpMk id="330" creationId="{6AB8DAB0-BE8E-489E-9925-447AFDBF2F52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31" creationId="{EED1F268-3307-4BA5-8CC4-2699CA2CA098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35" creationId="{DDCB7D19-51CB-4E20-8124-B7F6535D5453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36" creationId="{28BB6D33-86F0-42D8-8478-96A76D2CC8E0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43" creationId="{C0ACBDA4-68C0-406E-8AF2-58CFE07EB76D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44" creationId="{BB96EFA7-D46A-4725-8E8D-AE8E65E4777E}"/>
          </ac:cxnSpMkLst>
        </pc:cxnChg>
        <pc:cxnChg chg="add mod topLvl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45" creationId="{7BCB0B56-46A3-43BF-A7DC-770B7897DB77}"/>
          </ac:cxnSpMkLst>
        </pc:cxnChg>
        <pc:cxnChg chg="add mod topLvl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46" creationId="{591086EB-2CE6-455E-8648-57A3F9180137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47" creationId="{ECF72774-1B25-4BD4-8C87-0B96D81875C6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48" creationId="{243D6B02-F048-46FF-B99E-413BCCE4098B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49" creationId="{529EA30B-B4F4-4FC6-B4E3-A5CA1558F3DD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50" creationId="{2CC144B2-E8B7-49E4-BD85-B20991EFD599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51" creationId="{E9B8D326-29C2-4489-A217-DBF1D02DC1EF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52" creationId="{6A73C2C7-1067-469D-83F8-4DA49DE6FAD9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53" creationId="{8F278434-929E-4073-8F9B-0179E14D4186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54" creationId="{21AD965D-3331-4498-9973-0600A5E4446E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55" creationId="{5CA19416-8D28-4D5F-8156-8F09C2950238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56" creationId="{8A9C41C2-B369-4F2B-9E88-E084EFD5F3A9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57" creationId="{A78AAA2E-9259-4055-8050-19A9F5A0FFC1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58" creationId="{AA8713D8-4281-4654-86DB-797FE74207C6}"/>
          </ac:cxnSpMkLst>
        </pc:cxnChg>
        <pc:cxnChg chg="add mod topLvl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65" creationId="{04042080-1B38-4E10-A741-5ADDF310AB09}"/>
          </ac:cxnSpMkLst>
        </pc:cxnChg>
        <pc:cxnChg chg="add mod topLvl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66" creationId="{85246407-4902-4D8D-974D-8278DB6BCBF1}"/>
          </ac:cxnSpMkLst>
        </pc:cxnChg>
        <pc:cxnChg chg="add mod topLvl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67" creationId="{3D49338B-49B8-4B5B-BFF9-98592F8631E5}"/>
          </ac:cxnSpMkLst>
        </pc:cxnChg>
        <pc:cxnChg chg="add mod topLvl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68" creationId="{3076E014-6167-4B1D-8C45-A563108D5EC4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69" creationId="{01430152-A42F-4AD3-B8D2-ED3300C35E1D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70" creationId="{2090C68A-3FD3-4CE6-AB73-A1334FCA5024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74" creationId="{C622917C-D415-47FB-9D49-C6C81E9C8D09}"/>
          </ac:cxnSpMkLst>
        </pc:cxnChg>
        <pc:cxnChg chg="del">
          <ac:chgData name="Jared Ostmeyer" userId="14c2a26e-6770-4957-ba92-de760a629e02" providerId="ADAL" clId="{31446930-557E-4DBE-A473-83640413BD50}" dt="2019-11-15T04:45:09.023" v="1" actId="478"/>
          <ac:cxnSpMkLst>
            <pc:docMk/>
            <pc:sldMk cId="2400775455" sldId="256"/>
            <ac:cxnSpMk id="378" creationId="{78BFC67C-AB84-4C56-B9CE-BBCC7CCC4CBA}"/>
          </ac:cxnSpMkLst>
        </pc:cxnChg>
        <pc:cxnChg chg="del">
          <ac:chgData name="Jared Ostmeyer" userId="14c2a26e-6770-4957-ba92-de760a629e02" providerId="ADAL" clId="{31446930-557E-4DBE-A473-83640413BD50}" dt="2019-11-15T04:45:09.023" v="1" actId="478"/>
          <ac:cxnSpMkLst>
            <pc:docMk/>
            <pc:sldMk cId="2400775455" sldId="256"/>
            <ac:cxnSpMk id="379" creationId="{DD9630E5-B315-4BEC-A27F-0AE12C9F0D5E}"/>
          </ac:cxnSpMkLst>
        </pc:cxnChg>
        <pc:cxnChg chg="del">
          <ac:chgData name="Jared Ostmeyer" userId="14c2a26e-6770-4957-ba92-de760a629e02" providerId="ADAL" clId="{31446930-557E-4DBE-A473-83640413BD50}" dt="2019-11-15T04:45:09.023" v="1" actId="478"/>
          <ac:cxnSpMkLst>
            <pc:docMk/>
            <pc:sldMk cId="2400775455" sldId="256"/>
            <ac:cxnSpMk id="380" creationId="{FAE98FD4-74F2-4A7F-80C8-941602694D4E}"/>
          </ac:cxnSpMkLst>
        </pc:cxnChg>
        <pc:cxnChg chg="del">
          <ac:chgData name="Jared Ostmeyer" userId="14c2a26e-6770-4957-ba92-de760a629e02" providerId="ADAL" clId="{31446930-557E-4DBE-A473-83640413BD50}" dt="2019-11-15T04:45:09.023" v="1" actId="478"/>
          <ac:cxnSpMkLst>
            <pc:docMk/>
            <pc:sldMk cId="2400775455" sldId="256"/>
            <ac:cxnSpMk id="381" creationId="{639A9007-116F-4201-8F8B-3763ECFA74FE}"/>
          </ac:cxnSpMkLst>
        </pc:cxnChg>
        <pc:cxnChg chg="del">
          <ac:chgData name="Jared Ostmeyer" userId="14c2a26e-6770-4957-ba92-de760a629e02" providerId="ADAL" clId="{31446930-557E-4DBE-A473-83640413BD50}" dt="2019-11-15T04:45:09.023" v="1" actId="478"/>
          <ac:cxnSpMkLst>
            <pc:docMk/>
            <pc:sldMk cId="2400775455" sldId="256"/>
            <ac:cxnSpMk id="440" creationId="{D02D6DD4-0546-4025-8D5F-4FD6394AF901}"/>
          </ac:cxnSpMkLst>
        </pc:cxnChg>
        <pc:cxnChg chg="del">
          <ac:chgData name="Jared Ostmeyer" userId="14c2a26e-6770-4957-ba92-de760a629e02" providerId="ADAL" clId="{31446930-557E-4DBE-A473-83640413BD50}" dt="2019-11-15T04:45:09.023" v="1" actId="478"/>
          <ac:cxnSpMkLst>
            <pc:docMk/>
            <pc:sldMk cId="2400775455" sldId="256"/>
            <ac:cxnSpMk id="443" creationId="{9B23C9F9-AEE8-42D2-BF29-A431970ABE84}"/>
          </ac:cxnSpMkLst>
        </pc:cxnChg>
      </pc:sldChg>
    </pc:docChg>
  </pc:docChgLst>
  <pc:docChgLst>
    <pc:chgData name="Jared Ostmeyer" userId="14c2a26e-6770-4957-ba92-de760a629e02" providerId="ADAL" clId="{8C4B6275-9D0E-4BBE-AAB7-FB3570115B8E}"/>
    <pc:docChg chg="undo redo custSel modSld">
      <pc:chgData name="Jared Ostmeyer" userId="14c2a26e-6770-4957-ba92-de760a629e02" providerId="ADAL" clId="{8C4B6275-9D0E-4BBE-AAB7-FB3570115B8E}" dt="2019-11-14T00:21:47.716" v="1772" actId="1035"/>
      <pc:docMkLst>
        <pc:docMk/>
      </pc:docMkLst>
      <pc:sldChg chg="addSp delSp modSp">
        <pc:chgData name="Jared Ostmeyer" userId="14c2a26e-6770-4957-ba92-de760a629e02" providerId="ADAL" clId="{8C4B6275-9D0E-4BBE-AAB7-FB3570115B8E}" dt="2019-11-14T00:21:47.716" v="1772" actId="1035"/>
        <pc:sldMkLst>
          <pc:docMk/>
          <pc:sldMk cId="2400775455" sldId="256"/>
        </pc:sldMkLst>
        <pc:spChg chg="mod">
          <ac:chgData name="Jared Ostmeyer" userId="14c2a26e-6770-4957-ba92-de760a629e02" providerId="ADAL" clId="{8C4B6275-9D0E-4BBE-AAB7-FB3570115B8E}" dt="2019-11-13T23:22:49.258" v="1253" actId="20577"/>
          <ac:spMkLst>
            <pc:docMk/>
            <pc:sldMk cId="2400775455" sldId="256"/>
            <ac:spMk id="4" creationId="{AA83D60D-9731-4234-AA64-FB8477C39551}"/>
          </ac:spMkLst>
        </pc:spChg>
        <pc:spChg chg="del mod">
          <ac:chgData name="Jared Ostmeyer" userId="14c2a26e-6770-4957-ba92-de760a629e02" providerId="ADAL" clId="{8C4B6275-9D0E-4BBE-AAB7-FB3570115B8E}" dt="2019-11-13T22:18:18.272" v="487" actId="478"/>
          <ac:spMkLst>
            <pc:docMk/>
            <pc:sldMk cId="2400775455" sldId="256"/>
            <ac:spMk id="10" creationId="{E3C6A57D-8F8E-4F5B-9E9B-5C7252A3BEC4}"/>
          </ac:spMkLst>
        </pc:spChg>
        <pc:spChg chg="del mod">
          <ac:chgData name="Jared Ostmeyer" userId="14c2a26e-6770-4957-ba92-de760a629e02" providerId="ADAL" clId="{8C4B6275-9D0E-4BBE-AAB7-FB3570115B8E}" dt="2019-11-13T22:18:18.272" v="487" actId="478"/>
          <ac:spMkLst>
            <pc:docMk/>
            <pc:sldMk cId="2400775455" sldId="256"/>
            <ac:spMk id="11" creationId="{3E2ABB55-42F2-4A4C-8A09-82A2585537FF}"/>
          </ac:spMkLst>
        </pc:spChg>
        <pc:spChg chg="add mod">
          <ac:chgData name="Jared Ostmeyer" userId="14c2a26e-6770-4957-ba92-de760a629e02" providerId="ADAL" clId="{8C4B6275-9D0E-4BBE-AAB7-FB3570115B8E}" dt="2019-11-13T23:36:58.416" v="1417" actId="1076"/>
          <ac:spMkLst>
            <pc:docMk/>
            <pc:sldMk cId="2400775455" sldId="256"/>
            <ac:spMk id="17" creationId="{C870773F-28B7-42C6-A62D-DA3C06838559}"/>
          </ac:spMkLst>
        </pc:spChg>
        <pc:spChg chg="mod">
          <ac:chgData name="Jared Ostmeyer" userId="14c2a26e-6770-4957-ba92-de760a629e02" providerId="ADAL" clId="{8C4B6275-9D0E-4BBE-AAB7-FB3570115B8E}" dt="2019-11-13T23:24:08.471" v="1280" actId="1076"/>
          <ac:spMkLst>
            <pc:docMk/>
            <pc:sldMk cId="2400775455" sldId="256"/>
            <ac:spMk id="22" creationId="{8155EB96-972C-4E10-B039-6FEAD5796C82}"/>
          </ac:spMkLst>
        </pc:spChg>
        <pc:spChg chg="mod">
          <ac:chgData name="Jared Ostmeyer" userId="14c2a26e-6770-4957-ba92-de760a629e02" providerId="ADAL" clId="{8C4B6275-9D0E-4BBE-AAB7-FB3570115B8E}" dt="2019-11-13T23:24:08.471" v="1280" actId="1076"/>
          <ac:spMkLst>
            <pc:docMk/>
            <pc:sldMk cId="2400775455" sldId="256"/>
            <ac:spMk id="23" creationId="{70133A25-F6B1-4906-9AD3-6C7A62851268}"/>
          </ac:spMkLst>
        </pc:spChg>
        <pc:spChg chg="mod">
          <ac:chgData name="Jared Ostmeyer" userId="14c2a26e-6770-4957-ba92-de760a629e02" providerId="ADAL" clId="{8C4B6275-9D0E-4BBE-AAB7-FB3570115B8E}" dt="2019-11-13T22:20:26.084" v="567" actId="1035"/>
          <ac:spMkLst>
            <pc:docMk/>
            <pc:sldMk cId="2400775455" sldId="256"/>
            <ac:spMk id="27" creationId="{C66609A7-04B2-4E43-A86A-70FBE3812753}"/>
          </ac:spMkLst>
        </pc:spChg>
        <pc:spChg chg="mod">
          <ac:chgData name="Jared Ostmeyer" userId="14c2a26e-6770-4957-ba92-de760a629e02" providerId="ADAL" clId="{8C4B6275-9D0E-4BBE-AAB7-FB3570115B8E}" dt="2019-11-13T22:20:26.084" v="567" actId="1035"/>
          <ac:spMkLst>
            <pc:docMk/>
            <pc:sldMk cId="2400775455" sldId="256"/>
            <ac:spMk id="28" creationId="{B976C341-30E5-478D-9B20-EA3645F260D4}"/>
          </ac:spMkLst>
        </pc:spChg>
        <pc:spChg chg="mod">
          <ac:chgData name="Jared Ostmeyer" userId="14c2a26e-6770-4957-ba92-de760a629e02" providerId="ADAL" clId="{8C4B6275-9D0E-4BBE-AAB7-FB3570115B8E}" dt="2019-11-14T00:11:08.698" v="1698" actId="1036"/>
          <ac:spMkLst>
            <pc:docMk/>
            <pc:sldMk cId="2400775455" sldId="256"/>
            <ac:spMk id="30" creationId="{24DDD358-02F6-46B4-AFDB-2C0BC5F4EB0F}"/>
          </ac:spMkLst>
        </pc:spChg>
        <pc:spChg chg="mod">
          <ac:chgData name="Jared Ostmeyer" userId="14c2a26e-6770-4957-ba92-de760a629e02" providerId="ADAL" clId="{8C4B6275-9D0E-4BBE-AAB7-FB3570115B8E}" dt="2019-11-14T00:11:08.698" v="1698" actId="1036"/>
          <ac:spMkLst>
            <pc:docMk/>
            <pc:sldMk cId="2400775455" sldId="256"/>
            <ac:spMk id="46" creationId="{1A344D9E-B517-4610-BC39-2EA80EADC01C}"/>
          </ac:spMkLst>
        </pc:spChg>
        <pc:spChg chg="mod">
          <ac:chgData name="Jared Ostmeyer" userId="14c2a26e-6770-4957-ba92-de760a629e02" providerId="ADAL" clId="{8C4B6275-9D0E-4BBE-AAB7-FB3570115B8E}" dt="2019-11-13T23:24:08.471" v="1280" actId="1076"/>
          <ac:spMkLst>
            <pc:docMk/>
            <pc:sldMk cId="2400775455" sldId="256"/>
            <ac:spMk id="51" creationId="{1275C21E-42C9-41E7-A657-0C0354537375}"/>
          </ac:spMkLst>
        </pc:spChg>
        <pc:spChg chg="mod">
          <ac:chgData name="Jared Ostmeyer" userId="14c2a26e-6770-4957-ba92-de760a629e02" providerId="ADAL" clId="{8C4B6275-9D0E-4BBE-AAB7-FB3570115B8E}" dt="2019-11-13T23:24:08.471" v="1280" actId="1076"/>
          <ac:spMkLst>
            <pc:docMk/>
            <pc:sldMk cId="2400775455" sldId="256"/>
            <ac:spMk id="52" creationId="{55FB2C6E-5547-4559-B287-4308BE40611C}"/>
          </ac:spMkLst>
        </pc:spChg>
        <pc:spChg chg="del mod">
          <ac:chgData name="Jared Ostmeyer" userId="14c2a26e-6770-4957-ba92-de760a629e02" providerId="ADAL" clId="{8C4B6275-9D0E-4BBE-AAB7-FB3570115B8E}" dt="2019-11-13T22:18:01.591" v="467" actId="478"/>
          <ac:spMkLst>
            <pc:docMk/>
            <pc:sldMk cId="2400775455" sldId="256"/>
            <ac:spMk id="53" creationId="{4ECFDE95-D275-4855-8A8E-847369A790D8}"/>
          </ac:spMkLst>
        </pc:spChg>
        <pc:spChg chg="del">
          <ac:chgData name="Jared Ostmeyer" userId="14c2a26e-6770-4957-ba92-de760a629e02" providerId="ADAL" clId="{8C4B6275-9D0E-4BBE-AAB7-FB3570115B8E}" dt="2019-11-13T22:13:38.911" v="264" actId="478"/>
          <ac:spMkLst>
            <pc:docMk/>
            <pc:sldMk cId="2400775455" sldId="256"/>
            <ac:spMk id="54" creationId="{A323588E-81A2-430B-849F-43C2C1A42189}"/>
          </ac:spMkLst>
        </pc:spChg>
        <pc:spChg chg="mod">
          <ac:chgData name="Jared Ostmeyer" userId="14c2a26e-6770-4957-ba92-de760a629e02" providerId="ADAL" clId="{8C4B6275-9D0E-4BBE-AAB7-FB3570115B8E}" dt="2019-11-13T23:24:08.471" v="1280" actId="1076"/>
          <ac:spMkLst>
            <pc:docMk/>
            <pc:sldMk cId="2400775455" sldId="256"/>
            <ac:spMk id="55" creationId="{4B9E43DD-CD3C-4441-975C-6155CF8AFE35}"/>
          </ac:spMkLst>
        </pc:spChg>
        <pc:spChg chg="mod">
          <ac:chgData name="Jared Ostmeyer" userId="14c2a26e-6770-4957-ba92-de760a629e02" providerId="ADAL" clId="{8C4B6275-9D0E-4BBE-AAB7-FB3570115B8E}" dt="2019-11-13T23:24:08.471" v="1280" actId="1076"/>
          <ac:spMkLst>
            <pc:docMk/>
            <pc:sldMk cId="2400775455" sldId="256"/>
            <ac:spMk id="56" creationId="{2FE24FC0-DEF6-4589-BBC7-4910B105013D}"/>
          </ac:spMkLst>
        </pc:spChg>
        <pc:spChg chg="mod">
          <ac:chgData name="Jared Ostmeyer" userId="14c2a26e-6770-4957-ba92-de760a629e02" providerId="ADAL" clId="{8C4B6275-9D0E-4BBE-AAB7-FB3570115B8E}" dt="2019-11-13T23:24:08.471" v="1280" actId="1076"/>
          <ac:spMkLst>
            <pc:docMk/>
            <pc:sldMk cId="2400775455" sldId="256"/>
            <ac:spMk id="57" creationId="{4027BB58-231F-4C1C-9B17-9E60045BE4B7}"/>
          </ac:spMkLst>
        </pc:spChg>
        <pc:spChg chg="mod">
          <ac:chgData name="Jared Ostmeyer" userId="14c2a26e-6770-4957-ba92-de760a629e02" providerId="ADAL" clId="{8C4B6275-9D0E-4BBE-AAB7-FB3570115B8E}" dt="2019-11-13T23:24:08.471" v="1280" actId="1076"/>
          <ac:spMkLst>
            <pc:docMk/>
            <pc:sldMk cId="2400775455" sldId="256"/>
            <ac:spMk id="58" creationId="{FF5E07D5-DE1B-4AA3-AE5C-F7DFF3ED7919}"/>
          </ac:spMkLst>
        </pc:spChg>
        <pc:spChg chg="mod">
          <ac:chgData name="Jared Ostmeyer" userId="14c2a26e-6770-4957-ba92-de760a629e02" providerId="ADAL" clId="{8C4B6275-9D0E-4BBE-AAB7-FB3570115B8E}" dt="2019-11-13T23:24:08.471" v="1280" actId="1076"/>
          <ac:spMkLst>
            <pc:docMk/>
            <pc:sldMk cId="2400775455" sldId="256"/>
            <ac:spMk id="59" creationId="{84534562-894A-4782-92FB-89BE9F5A1D76}"/>
          </ac:spMkLst>
        </pc:spChg>
        <pc:spChg chg="mod">
          <ac:chgData name="Jared Ostmeyer" userId="14c2a26e-6770-4957-ba92-de760a629e02" providerId="ADAL" clId="{8C4B6275-9D0E-4BBE-AAB7-FB3570115B8E}" dt="2019-11-13T23:24:08.471" v="1280" actId="1076"/>
          <ac:spMkLst>
            <pc:docMk/>
            <pc:sldMk cId="2400775455" sldId="256"/>
            <ac:spMk id="60" creationId="{25263B92-0BFE-40C5-A3F7-1CF4385DB31B}"/>
          </ac:spMkLst>
        </pc:spChg>
        <pc:spChg chg="mod">
          <ac:chgData name="Jared Ostmeyer" userId="14c2a26e-6770-4957-ba92-de760a629e02" providerId="ADAL" clId="{8C4B6275-9D0E-4BBE-AAB7-FB3570115B8E}" dt="2019-11-13T23:24:08.471" v="1280" actId="1076"/>
          <ac:spMkLst>
            <pc:docMk/>
            <pc:sldMk cId="2400775455" sldId="256"/>
            <ac:spMk id="61" creationId="{919EE560-2A50-4A8B-9886-EC1CD52C930E}"/>
          </ac:spMkLst>
        </pc:spChg>
        <pc:spChg chg="del mod">
          <ac:chgData name="Jared Ostmeyer" userId="14c2a26e-6770-4957-ba92-de760a629e02" providerId="ADAL" clId="{8C4B6275-9D0E-4BBE-AAB7-FB3570115B8E}" dt="2019-11-13T22:16:17.655" v="410" actId="478"/>
          <ac:spMkLst>
            <pc:docMk/>
            <pc:sldMk cId="2400775455" sldId="256"/>
            <ac:spMk id="62" creationId="{2B779F4B-62E5-46F0-A110-1C6780151D5F}"/>
          </ac:spMkLst>
        </pc:spChg>
        <pc:spChg chg="del">
          <ac:chgData name="Jared Ostmeyer" userId="14c2a26e-6770-4957-ba92-de760a629e02" providerId="ADAL" clId="{8C4B6275-9D0E-4BBE-AAB7-FB3570115B8E}" dt="2019-11-13T22:15:58.467" v="391" actId="478"/>
          <ac:spMkLst>
            <pc:docMk/>
            <pc:sldMk cId="2400775455" sldId="256"/>
            <ac:spMk id="63" creationId="{760AFEDB-B930-45E2-97D3-80D7C67EEA13}"/>
          </ac:spMkLst>
        </pc:spChg>
        <pc:spChg chg="add mod">
          <ac:chgData name="Jared Ostmeyer" userId="14c2a26e-6770-4957-ba92-de760a629e02" providerId="ADAL" clId="{8C4B6275-9D0E-4BBE-AAB7-FB3570115B8E}" dt="2019-11-14T00:09:08.446" v="1675" actId="1037"/>
          <ac:spMkLst>
            <pc:docMk/>
            <pc:sldMk cId="2400775455" sldId="256"/>
            <ac:spMk id="67" creationId="{8661EFA5-6753-4574-B021-210E664257E6}"/>
          </ac:spMkLst>
        </pc:spChg>
        <pc:spChg chg="add del mod">
          <ac:chgData name="Jared Ostmeyer" userId="14c2a26e-6770-4957-ba92-de760a629e02" providerId="ADAL" clId="{8C4B6275-9D0E-4BBE-AAB7-FB3570115B8E}" dt="2019-11-13T23:32:52.073" v="1348" actId="1076"/>
          <ac:spMkLst>
            <pc:docMk/>
            <pc:sldMk cId="2400775455" sldId="256"/>
            <ac:spMk id="68" creationId="{3673F19B-CDC3-4B12-9306-DD34D4625F90}"/>
          </ac:spMkLst>
        </pc:spChg>
        <pc:spChg chg="add del mod">
          <ac:chgData name="Jared Ostmeyer" userId="14c2a26e-6770-4957-ba92-de760a629e02" providerId="ADAL" clId="{8C4B6275-9D0E-4BBE-AAB7-FB3570115B8E}" dt="2019-11-13T22:21:57.186" v="626" actId="478"/>
          <ac:spMkLst>
            <pc:docMk/>
            <pc:sldMk cId="2400775455" sldId="256"/>
            <ac:spMk id="71" creationId="{A18C90F4-1AA5-4AEE-AA39-3C634D5F0464}"/>
          </ac:spMkLst>
        </pc:spChg>
        <pc:spChg chg="mod">
          <ac:chgData name="Jared Ostmeyer" userId="14c2a26e-6770-4957-ba92-de760a629e02" providerId="ADAL" clId="{8C4B6275-9D0E-4BBE-AAB7-FB3570115B8E}" dt="2019-11-14T00:21:47.716" v="1772" actId="1035"/>
          <ac:spMkLst>
            <pc:docMk/>
            <pc:sldMk cId="2400775455" sldId="256"/>
            <ac:spMk id="77" creationId="{7C1140BF-624F-42A3-8AAC-83D05FB1A69F}"/>
          </ac:spMkLst>
        </pc:spChg>
        <pc:spChg chg="mod">
          <ac:chgData name="Jared Ostmeyer" userId="14c2a26e-6770-4957-ba92-de760a629e02" providerId="ADAL" clId="{8C4B6275-9D0E-4BBE-AAB7-FB3570115B8E}" dt="2019-11-13T23:35:03.338" v="1360"/>
          <ac:spMkLst>
            <pc:docMk/>
            <pc:sldMk cId="2400775455" sldId="256"/>
            <ac:spMk id="83" creationId="{E7E9581E-5C63-41A0-8FC8-7E583FAB0DC0}"/>
          </ac:spMkLst>
        </pc:spChg>
        <pc:spChg chg="mod">
          <ac:chgData name="Jared Ostmeyer" userId="14c2a26e-6770-4957-ba92-de760a629e02" providerId="ADAL" clId="{8C4B6275-9D0E-4BBE-AAB7-FB3570115B8E}" dt="2019-11-13T23:35:22.464" v="1385" actId="1037"/>
          <ac:spMkLst>
            <pc:docMk/>
            <pc:sldMk cId="2400775455" sldId="256"/>
            <ac:spMk id="85" creationId="{9C7DB4EA-4539-4C60-BA98-87DDF9E03F2B}"/>
          </ac:spMkLst>
        </pc:spChg>
        <pc:spChg chg="del">
          <ac:chgData name="Jared Ostmeyer" userId="14c2a26e-6770-4957-ba92-de760a629e02" providerId="ADAL" clId="{8C4B6275-9D0E-4BBE-AAB7-FB3570115B8E}" dt="2019-11-13T22:13:38.911" v="264" actId="478"/>
          <ac:spMkLst>
            <pc:docMk/>
            <pc:sldMk cId="2400775455" sldId="256"/>
            <ac:spMk id="87" creationId="{477E4D3E-8398-4B42-94DC-BEADFF65F44F}"/>
          </ac:spMkLst>
        </pc:spChg>
        <pc:spChg chg="mod">
          <ac:chgData name="Jared Ostmeyer" userId="14c2a26e-6770-4957-ba92-de760a629e02" providerId="ADAL" clId="{8C4B6275-9D0E-4BBE-AAB7-FB3570115B8E}" dt="2019-11-14T00:09:08.446" v="1675" actId="1037"/>
          <ac:spMkLst>
            <pc:docMk/>
            <pc:sldMk cId="2400775455" sldId="256"/>
            <ac:spMk id="88" creationId="{6BCA565D-D397-473F-A373-6D57C7B8B90B}"/>
          </ac:spMkLst>
        </pc:spChg>
        <pc:spChg chg="mod">
          <ac:chgData name="Jared Ostmeyer" userId="14c2a26e-6770-4957-ba92-de760a629e02" providerId="ADAL" clId="{8C4B6275-9D0E-4BBE-AAB7-FB3570115B8E}" dt="2019-11-14T00:09:31.627" v="1680" actId="1038"/>
          <ac:spMkLst>
            <pc:docMk/>
            <pc:sldMk cId="2400775455" sldId="256"/>
            <ac:spMk id="89" creationId="{63A1CABA-743C-4BA0-960B-6D6DBC42D26D}"/>
          </ac:spMkLst>
        </pc:spChg>
        <pc:spChg chg="mod">
          <ac:chgData name="Jared Ostmeyer" userId="14c2a26e-6770-4957-ba92-de760a629e02" providerId="ADAL" clId="{8C4B6275-9D0E-4BBE-AAB7-FB3570115B8E}" dt="2019-11-13T23:39:56.077" v="1581" actId="1076"/>
          <ac:spMkLst>
            <pc:docMk/>
            <pc:sldMk cId="2400775455" sldId="256"/>
            <ac:spMk id="90" creationId="{1C846DDB-FBB6-4673-B8F9-D89B07164BEB}"/>
          </ac:spMkLst>
        </pc:spChg>
        <pc:spChg chg="mod">
          <ac:chgData name="Jared Ostmeyer" userId="14c2a26e-6770-4957-ba92-de760a629e02" providerId="ADAL" clId="{8C4B6275-9D0E-4BBE-AAB7-FB3570115B8E}" dt="2019-11-14T00:21:47.716" v="1772" actId="1035"/>
          <ac:spMkLst>
            <pc:docMk/>
            <pc:sldMk cId="2400775455" sldId="256"/>
            <ac:spMk id="93" creationId="{A08BF4B2-4327-47E1-ADE3-59BD50109D16}"/>
          </ac:spMkLst>
        </pc:spChg>
        <pc:spChg chg="add mod">
          <ac:chgData name="Jared Ostmeyer" userId="14c2a26e-6770-4957-ba92-de760a629e02" providerId="ADAL" clId="{8C4B6275-9D0E-4BBE-AAB7-FB3570115B8E}" dt="2019-11-14T00:11:08.698" v="1698" actId="1036"/>
          <ac:spMkLst>
            <pc:docMk/>
            <pc:sldMk cId="2400775455" sldId="256"/>
            <ac:spMk id="95" creationId="{CAB045D6-DE93-4E89-9DC6-2786DCD27965}"/>
          </ac:spMkLst>
        </pc:spChg>
        <pc:spChg chg="add mod">
          <ac:chgData name="Jared Ostmeyer" userId="14c2a26e-6770-4957-ba92-de760a629e02" providerId="ADAL" clId="{8C4B6275-9D0E-4BBE-AAB7-FB3570115B8E}" dt="2019-11-14T00:11:08.698" v="1698" actId="1036"/>
          <ac:spMkLst>
            <pc:docMk/>
            <pc:sldMk cId="2400775455" sldId="256"/>
            <ac:spMk id="96" creationId="{1D56DA9F-342D-422D-BE5B-E32827A95A0E}"/>
          </ac:spMkLst>
        </pc:spChg>
        <pc:spChg chg="add mod">
          <ac:chgData name="Jared Ostmeyer" userId="14c2a26e-6770-4957-ba92-de760a629e02" providerId="ADAL" clId="{8C4B6275-9D0E-4BBE-AAB7-FB3570115B8E}" dt="2019-11-13T23:24:08.471" v="1280" actId="1076"/>
          <ac:spMkLst>
            <pc:docMk/>
            <pc:sldMk cId="2400775455" sldId="256"/>
            <ac:spMk id="99" creationId="{CE5A5AEE-FADC-4E03-8A9F-317DCA689A09}"/>
          </ac:spMkLst>
        </pc:spChg>
        <pc:spChg chg="add del mod">
          <ac:chgData name="Jared Ostmeyer" userId="14c2a26e-6770-4957-ba92-de760a629e02" providerId="ADAL" clId="{8C4B6275-9D0E-4BBE-AAB7-FB3570115B8E}" dt="2019-11-13T22:22:16.547" v="631"/>
          <ac:spMkLst>
            <pc:docMk/>
            <pc:sldMk cId="2400775455" sldId="256"/>
            <ac:spMk id="101" creationId="{3CBCBC21-B41E-493B-A127-1DD24767FEEC}"/>
          </ac:spMkLst>
        </pc:spChg>
        <pc:spChg chg="add del mod">
          <ac:chgData name="Jared Ostmeyer" userId="14c2a26e-6770-4957-ba92-de760a629e02" providerId="ADAL" clId="{8C4B6275-9D0E-4BBE-AAB7-FB3570115B8E}" dt="2019-11-13T22:30:51.651" v="813" actId="478"/>
          <ac:spMkLst>
            <pc:docMk/>
            <pc:sldMk cId="2400775455" sldId="256"/>
            <ac:spMk id="203" creationId="{AD48FFA1-5A64-4778-9F45-FEFC66D3E554}"/>
          </ac:spMkLst>
        </pc:spChg>
        <pc:spChg chg="add del mod">
          <ac:chgData name="Jared Ostmeyer" userId="14c2a26e-6770-4957-ba92-de760a629e02" providerId="ADAL" clId="{8C4B6275-9D0E-4BBE-AAB7-FB3570115B8E}" dt="2019-11-13T22:34:47.197" v="987" actId="478"/>
          <ac:spMkLst>
            <pc:docMk/>
            <pc:sldMk cId="2400775455" sldId="256"/>
            <ac:spMk id="206" creationId="{9C6C4B93-C5AF-498F-9F23-661F33A9319E}"/>
          </ac:spMkLst>
        </pc:spChg>
        <pc:spChg chg="add del mod">
          <ac:chgData name="Jared Ostmeyer" userId="14c2a26e-6770-4957-ba92-de760a629e02" providerId="ADAL" clId="{8C4B6275-9D0E-4BBE-AAB7-FB3570115B8E}" dt="2019-11-13T22:34:47.197" v="987" actId="478"/>
          <ac:spMkLst>
            <pc:docMk/>
            <pc:sldMk cId="2400775455" sldId="256"/>
            <ac:spMk id="207" creationId="{254D81B2-841C-4D8A-82C6-E8B180BC5D0A}"/>
          </ac:spMkLst>
        </pc:spChg>
        <pc:spChg chg="add del mod">
          <ac:chgData name="Jared Ostmeyer" userId="14c2a26e-6770-4957-ba92-de760a629e02" providerId="ADAL" clId="{8C4B6275-9D0E-4BBE-AAB7-FB3570115B8E}" dt="2019-11-13T22:34:47.197" v="987" actId="478"/>
          <ac:spMkLst>
            <pc:docMk/>
            <pc:sldMk cId="2400775455" sldId="256"/>
            <ac:spMk id="210" creationId="{FC810BAF-6B4B-4A3D-B350-82DC4378D437}"/>
          </ac:spMkLst>
        </pc:spChg>
        <pc:spChg chg="add del mod">
          <ac:chgData name="Jared Ostmeyer" userId="14c2a26e-6770-4957-ba92-de760a629e02" providerId="ADAL" clId="{8C4B6275-9D0E-4BBE-AAB7-FB3570115B8E}" dt="2019-11-13T22:34:47.197" v="987" actId="478"/>
          <ac:spMkLst>
            <pc:docMk/>
            <pc:sldMk cId="2400775455" sldId="256"/>
            <ac:spMk id="211" creationId="{93039C9C-EFB0-4A83-BA55-36E7F5D9F213}"/>
          </ac:spMkLst>
        </pc:spChg>
        <pc:spChg chg="add del mod">
          <ac:chgData name="Jared Ostmeyer" userId="14c2a26e-6770-4957-ba92-de760a629e02" providerId="ADAL" clId="{8C4B6275-9D0E-4BBE-AAB7-FB3570115B8E}" dt="2019-11-13T22:34:47.197" v="987" actId="478"/>
          <ac:spMkLst>
            <pc:docMk/>
            <pc:sldMk cId="2400775455" sldId="256"/>
            <ac:spMk id="212" creationId="{34B9069D-AC56-412D-8E06-AB535791B158}"/>
          </ac:spMkLst>
        </pc:spChg>
        <pc:spChg chg="add del mod">
          <ac:chgData name="Jared Ostmeyer" userId="14c2a26e-6770-4957-ba92-de760a629e02" providerId="ADAL" clId="{8C4B6275-9D0E-4BBE-AAB7-FB3570115B8E}" dt="2019-11-13T22:34:47.197" v="987" actId="478"/>
          <ac:spMkLst>
            <pc:docMk/>
            <pc:sldMk cId="2400775455" sldId="256"/>
            <ac:spMk id="213" creationId="{49055C38-0A4F-41AE-9997-D91BCF09DD1F}"/>
          </ac:spMkLst>
        </pc:spChg>
        <pc:spChg chg="add del mod">
          <ac:chgData name="Jared Ostmeyer" userId="14c2a26e-6770-4957-ba92-de760a629e02" providerId="ADAL" clId="{8C4B6275-9D0E-4BBE-AAB7-FB3570115B8E}" dt="2019-11-13T22:34:47.197" v="987" actId="478"/>
          <ac:spMkLst>
            <pc:docMk/>
            <pc:sldMk cId="2400775455" sldId="256"/>
            <ac:spMk id="214" creationId="{2B3336BF-7062-4139-9C76-7E38EF6B64B9}"/>
          </ac:spMkLst>
        </pc:spChg>
        <pc:spChg chg="add del mod">
          <ac:chgData name="Jared Ostmeyer" userId="14c2a26e-6770-4957-ba92-de760a629e02" providerId="ADAL" clId="{8C4B6275-9D0E-4BBE-AAB7-FB3570115B8E}" dt="2019-11-13T22:34:47.197" v="987" actId="478"/>
          <ac:spMkLst>
            <pc:docMk/>
            <pc:sldMk cId="2400775455" sldId="256"/>
            <ac:spMk id="215" creationId="{B0E5E7AA-4329-4E24-A2FB-5E2318992259}"/>
          </ac:spMkLst>
        </pc:spChg>
        <pc:spChg chg="add del mod">
          <ac:chgData name="Jared Ostmeyer" userId="14c2a26e-6770-4957-ba92-de760a629e02" providerId="ADAL" clId="{8C4B6275-9D0E-4BBE-AAB7-FB3570115B8E}" dt="2019-11-13T22:34:47.197" v="987" actId="478"/>
          <ac:spMkLst>
            <pc:docMk/>
            <pc:sldMk cId="2400775455" sldId="256"/>
            <ac:spMk id="216" creationId="{11AF0F96-6314-4B89-9EE5-7E4FB11E995A}"/>
          </ac:spMkLst>
        </pc:spChg>
        <pc:spChg chg="add del mod">
          <ac:chgData name="Jared Ostmeyer" userId="14c2a26e-6770-4957-ba92-de760a629e02" providerId="ADAL" clId="{8C4B6275-9D0E-4BBE-AAB7-FB3570115B8E}" dt="2019-11-13T22:34:47.197" v="987" actId="478"/>
          <ac:spMkLst>
            <pc:docMk/>
            <pc:sldMk cId="2400775455" sldId="256"/>
            <ac:spMk id="217" creationId="{35CE92B4-0358-4931-AB87-5908690D543B}"/>
          </ac:spMkLst>
        </pc:spChg>
        <pc:spChg chg="add del mod">
          <ac:chgData name="Jared Ostmeyer" userId="14c2a26e-6770-4957-ba92-de760a629e02" providerId="ADAL" clId="{8C4B6275-9D0E-4BBE-AAB7-FB3570115B8E}" dt="2019-11-13T22:34:47.197" v="987" actId="478"/>
          <ac:spMkLst>
            <pc:docMk/>
            <pc:sldMk cId="2400775455" sldId="256"/>
            <ac:spMk id="218" creationId="{B4FB2981-3B29-42E7-954C-C428C9604047}"/>
          </ac:spMkLst>
        </pc:spChg>
        <pc:spChg chg="add del mod">
          <ac:chgData name="Jared Ostmeyer" userId="14c2a26e-6770-4957-ba92-de760a629e02" providerId="ADAL" clId="{8C4B6275-9D0E-4BBE-AAB7-FB3570115B8E}" dt="2019-11-13T22:34:47.197" v="987" actId="478"/>
          <ac:spMkLst>
            <pc:docMk/>
            <pc:sldMk cId="2400775455" sldId="256"/>
            <ac:spMk id="220" creationId="{42204C80-CE39-4A44-9C60-94C50AEA8F49}"/>
          </ac:spMkLst>
        </pc:spChg>
        <pc:spChg chg="add del mod">
          <ac:chgData name="Jared Ostmeyer" userId="14c2a26e-6770-4957-ba92-de760a629e02" providerId="ADAL" clId="{8C4B6275-9D0E-4BBE-AAB7-FB3570115B8E}" dt="2019-11-13T22:39:11.746" v="1048" actId="478"/>
          <ac:spMkLst>
            <pc:docMk/>
            <pc:sldMk cId="2400775455" sldId="256"/>
            <ac:spMk id="222" creationId="{CD9F0773-8905-4053-A751-C0F8D58D3BA6}"/>
          </ac:spMkLst>
        </pc:spChg>
        <pc:spChg chg="add del mod">
          <ac:chgData name="Jared Ostmeyer" userId="14c2a26e-6770-4957-ba92-de760a629e02" providerId="ADAL" clId="{8C4B6275-9D0E-4BBE-AAB7-FB3570115B8E}" dt="2019-11-13T22:39:11.746" v="1048" actId="478"/>
          <ac:spMkLst>
            <pc:docMk/>
            <pc:sldMk cId="2400775455" sldId="256"/>
            <ac:spMk id="223" creationId="{20CC274F-CDA6-4CE3-90E5-96839F94E14F}"/>
          </ac:spMkLst>
        </pc:spChg>
        <pc:spChg chg="add mod">
          <ac:chgData name="Jared Ostmeyer" userId="14c2a26e-6770-4957-ba92-de760a629e02" providerId="ADAL" clId="{8C4B6275-9D0E-4BBE-AAB7-FB3570115B8E}" dt="2019-11-13T22:39:55.631" v="1112" actId="1036"/>
          <ac:spMkLst>
            <pc:docMk/>
            <pc:sldMk cId="2400775455" sldId="256"/>
            <ac:spMk id="224" creationId="{5527C33C-87B5-42EB-A973-045FB245D332}"/>
          </ac:spMkLst>
        </pc:spChg>
        <pc:spChg chg="add mod">
          <ac:chgData name="Jared Ostmeyer" userId="14c2a26e-6770-4957-ba92-de760a629e02" providerId="ADAL" clId="{8C4B6275-9D0E-4BBE-AAB7-FB3570115B8E}" dt="2019-11-14T00:09:08.446" v="1675" actId="1037"/>
          <ac:spMkLst>
            <pc:docMk/>
            <pc:sldMk cId="2400775455" sldId="256"/>
            <ac:spMk id="225" creationId="{6FF70A91-5E6B-495E-8838-0748A2423ADB}"/>
          </ac:spMkLst>
        </pc:spChg>
        <pc:spChg chg="add mod">
          <ac:chgData name="Jared Ostmeyer" userId="14c2a26e-6770-4957-ba92-de760a629e02" providerId="ADAL" clId="{8C4B6275-9D0E-4BBE-AAB7-FB3570115B8E}" dt="2019-11-14T00:09:31.627" v="1680" actId="1038"/>
          <ac:spMkLst>
            <pc:docMk/>
            <pc:sldMk cId="2400775455" sldId="256"/>
            <ac:spMk id="226" creationId="{041B732A-3EC7-4B9E-9C95-6FA9C2A42A58}"/>
          </ac:spMkLst>
        </pc:spChg>
        <pc:spChg chg="add mod">
          <ac:chgData name="Jared Ostmeyer" userId="14c2a26e-6770-4957-ba92-de760a629e02" providerId="ADAL" clId="{8C4B6275-9D0E-4BBE-AAB7-FB3570115B8E}" dt="2019-11-14T00:09:31.627" v="1680" actId="1038"/>
          <ac:spMkLst>
            <pc:docMk/>
            <pc:sldMk cId="2400775455" sldId="256"/>
            <ac:spMk id="229" creationId="{FA6DC3D6-D27F-45A2-94C6-C384426C3FFF}"/>
          </ac:spMkLst>
        </pc:spChg>
        <pc:spChg chg="add mod">
          <ac:chgData name="Jared Ostmeyer" userId="14c2a26e-6770-4957-ba92-de760a629e02" providerId="ADAL" clId="{8C4B6275-9D0E-4BBE-AAB7-FB3570115B8E}" dt="2019-11-14T00:09:11.930" v="1677" actId="1037"/>
          <ac:spMkLst>
            <pc:docMk/>
            <pc:sldMk cId="2400775455" sldId="256"/>
            <ac:spMk id="273" creationId="{672F8471-59CF-474E-A426-CD94376AEC7A}"/>
          </ac:spMkLst>
        </pc:spChg>
        <pc:spChg chg="add del mod">
          <ac:chgData name="Jared Ostmeyer" userId="14c2a26e-6770-4957-ba92-de760a629e02" providerId="ADAL" clId="{8C4B6275-9D0E-4BBE-AAB7-FB3570115B8E}" dt="2019-11-14T00:16:39.962" v="1763" actId="478"/>
          <ac:spMkLst>
            <pc:docMk/>
            <pc:sldMk cId="2400775455" sldId="256"/>
            <ac:spMk id="274" creationId="{3C9550FE-1F3B-4EFB-87B9-ECBDFE71462D}"/>
          </ac:spMkLst>
        </pc:spChg>
        <pc:spChg chg="add mod">
          <ac:chgData name="Jared Ostmeyer" userId="14c2a26e-6770-4957-ba92-de760a629e02" providerId="ADAL" clId="{8C4B6275-9D0E-4BBE-AAB7-FB3570115B8E}" dt="2019-11-14T00:11:19.665" v="1700" actId="1076"/>
          <ac:spMkLst>
            <pc:docMk/>
            <pc:sldMk cId="2400775455" sldId="256"/>
            <ac:spMk id="275" creationId="{BDABF52F-078D-4FCB-BEB9-2291F9A5DB99}"/>
          </ac:spMkLst>
        </pc:spChg>
        <pc:spChg chg="add mod">
          <ac:chgData name="Jared Ostmeyer" userId="14c2a26e-6770-4957-ba92-de760a629e02" providerId="ADAL" clId="{8C4B6275-9D0E-4BBE-AAB7-FB3570115B8E}" dt="2019-11-14T00:11:19.665" v="1700" actId="1076"/>
          <ac:spMkLst>
            <pc:docMk/>
            <pc:sldMk cId="2400775455" sldId="256"/>
            <ac:spMk id="277" creationId="{288FF333-897C-4AC6-AE1D-0CAFEE12C315}"/>
          </ac:spMkLst>
        </pc:spChg>
        <pc:spChg chg="add mod">
          <ac:chgData name="Jared Ostmeyer" userId="14c2a26e-6770-4957-ba92-de760a629e02" providerId="ADAL" clId="{8C4B6275-9D0E-4BBE-AAB7-FB3570115B8E}" dt="2019-11-14T00:11:19.665" v="1700" actId="1076"/>
          <ac:spMkLst>
            <pc:docMk/>
            <pc:sldMk cId="2400775455" sldId="256"/>
            <ac:spMk id="278" creationId="{F2B0E7BA-C617-4B16-A3D4-F3870DF3AD5F}"/>
          </ac:spMkLst>
        </pc:spChg>
        <pc:spChg chg="add mod">
          <ac:chgData name="Jared Ostmeyer" userId="14c2a26e-6770-4957-ba92-de760a629e02" providerId="ADAL" clId="{8C4B6275-9D0E-4BBE-AAB7-FB3570115B8E}" dt="2019-11-14T00:11:19.665" v="1700" actId="1076"/>
          <ac:spMkLst>
            <pc:docMk/>
            <pc:sldMk cId="2400775455" sldId="256"/>
            <ac:spMk id="279" creationId="{5BA43F36-B882-4AB8-B98C-C2C66C70D25D}"/>
          </ac:spMkLst>
        </pc:spChg>
        <pc:spChg chg="mod">
          <ac:chgData name="Jared Ostmeyer" userId="14c2a26e-6770-4957-ba92-de760a629e02" providerId="ADAL" clId="{8C4B6275-9D0E-4BBE-AAB7-FB3570115B8E}" dt="2019-11-13T22:20:26.084" v="567" actId="1035"/>
          <ac:spMkLst>
            <pc:docMk/>
            <pc:sldMk cId="2400775455" sldId="256"/>
            <ac:spMk id="568" creationId="{F44D3BDC-9E43-409F-BCB5-AE6D2A011D62}"/>
          </ac:spMkLst>
        </pc:spChg>
        <pc:grpChg chg="add del mod">
          <ac:chgData name="Jared Ostmeyer" userId="14c2a26e-6770-4957-ba92-de760a629e02" providerId="ADAL" clId="{8C4B6275-9D0E-4BBE-AAB7-FB3570115B8E}" dt="2019-11-13T22:28:29.187" v="729" actId="478"/>
          <ac:grpSpMkLst>
            <pc:docMk/>
            <pc:sldMk cId="2400775455" sldId="256"/>
            <ac:grpSpMk id="16" creationId="{CBC48A5C-7B06-4E5D-AA5C-B0EA7820E8C2}"/>
          </ac:grpSpMkLst>
        </pc:grpChg>
        <pc:grpChg chg="mod">
          <ac:chgData name="Jared Ostmeyer" userId="14c2a26e-6770-4957-ba92-de760a629e02" providerId="ADAL" clId="{8C4B6275-9D0E-4BBE-AAB7-FB3570115B8E}" dt="2019-11-14T00:21:47.716" v="1772" actId="1035"/>
          <ac:grpSpMkLst>
            <pc:docMk/>
            <pc:sldMk cId="2400775455" sldId="256"/>
            <ac:grpSpMk id="92" creationId="{D1B4719C-10B2-4285-9127-31B0BFFB930C}"/>
          </ac:grpSpMkLst>
        </pc:grpChg>
        <pc:grpChg chg="add del mod">
          <ac:chgData name="Jared Ostmeyer" userId="14c2a26e-6770-4957-ba92-de760a629e02" providerId="ADAL" clId="{8C4B6275-9D0E-4BBE-AAB7-FB3570115B8E}" dt="2019-11-13T22:26:39.618" v="697" actId="478"/>
          <ac:grpSpMkLst>
            <pc:docMk/>
            <pc:sldMk cId="2400775455" sldId="256"/>
            <ac:grpSpMk id="104" creationId="{791F274F-2081-4972-BBAE-F6523C6F2032}"/>
          </ac:grpSpMkLst>
        </pc:grpChg>
        <pc:grpChg chg="add del mod">
          <ac:chgData name="Jared Ostmeyer" userId="14c2a26e-6770-4957-ba92-de760a629e02" providerId="ADAL" clId="{8C4B6275-9D0E-4BBE-AAB7-FB3570115B8E}" dt="2019-11-13T22:28:29.187" v="729" actId="478"/>
          <ac:grpSpMkLst>
            <pc:docMk/>
            <pc:sldMk cId="2400775455" sldId="256"/>
            <ac:grpSpMk id="107" creationId="{18F138B2-2678-43CC-86C9-6CE3585B3BA3}"/>
          </ac:grpSpMkLst>
        </pc:grpChg>
        <pc:grpChg chg="add del mod">
          <ac:chgData name="Jared Ostmeyer" userId="14c2a26e-6770-4957-ba92-de760a629e02" providerId="ADAL" clId="{8C4B6275-9D0E-4BBE-AAB7-FB3570115B8E}" dt="2019-11-13T22:28:29.187" v="729" actId="478"/>
          <ac:grpSpMkLst>
            <pc:docMk/>
            <pc:sldMk cId="2400775455" sldId="256"/>
            <ac:grpSpMk id="110" creationId="{6EBCBE5A-1B27-4D0A-B430-4045B94DF8D1}"/>
          </ac:grpSpMkLst>
        </pc:grpChg>
        <pc:grpChg chg="add del mod">
          <ac:chgData name="Jared Ostmeyer" userId="14c2a26e-6770-4957-ba92-de760a629e02" providerId="ADAL" clId="{8C4B6275-9D0E-4BBE-AAB7-FB3570115B8E}" dt="2019-11-13T22:28:29.187" v="729" actId="478"/>
          <ac:grpSpMkLst>
            <pc:docMk/>
            <pc:sldMk cId="2400775455" sldId="256"/>
            <ac:grpSpMk id="113" creationId="{9C3D9559-EFF6-4D71-9CEF-C41132EC0056}"/>
          </ac:grpSpMkLst>
        </pc:grpChg>
        <pc:grpChg chg="add del mod">
          <ac:chgData name="Jared Ostmeyer" userId="14c2a26e-6770-4957-ba92-de760a629e02" providerId="ADAL" clId="{8C4B6275-9D0E-4BBE-AAB7-FB3570115B8E}" dt="2019-11-13T22:28:29.187" v="729" actId="478"/>
          <ac:grpSpMkLst>
            <pc:docMk/>
            <pc:sldMk cId="2400775455" sldId="256"/>
            <ac:grpSpMk id="116" creationId="{E03F6EF0-028E-4F91-8881-54BA1867DA2F}"/>
          </ac:grpSpMkLst>
        </pc:grpChg>
        <pc:grpChg chg="add del mod">
          <ac:chgData name="Jared Ostmeyer" userId="14c2a26e-6770-4957-ba92-de760a629e02" providerId="ADAL" clId="{8C4B6275-9D0E-4BBE-AAB7-FB3570115B8E}" dt="2019-11-13T22:28:29.187" v="729" actId="478"/>
          <ac:grpSpMkLst>
            <pc:docMk/>
            <pc:sldMk cId="2400775455" sldId="256"/>
            <ac:grpSpMk id="119" creationId="{63CB5BCE-187D-49BB-BDE2-A948A60E54B7}"/>
          </ac:grpSpMkLst>
        </pc:grpChg>
        <pc:grpChg chg="add del mod">
          <ac:chgData name="Jared Ostmeyer" userId="14c2a26e-6770-4957-ba92-de760a629e02" providerId="ADAL" clId="{8C4B6275-9D0E-4BBE-AAB7-FB3570115B8E}" dt="2019-11-13T22:28:26.311" v="728" actId="478"/>
          <ac:grpSpMkLst>
            <pc:docMk/>
            <pc:sldMk cId="2400775455" sldId="256"/>
            <ac:grpSpMk id="122" creationId="{3BD45E64-47E5-459B-AE54-FD897D3C81A8}"/>
          </ac:grpSpMkLst>
        </pc:grpChg>
        <pc:grpChg chg="add del mod">
          <ac:chgData name="Jared Ostmeyer" userId="14c2a26e-6770-4957-ba92-de760a629e02" providerId="ADAL" clId="{8C4B6275-9D0E-4BBE-AAB7-FB3570115B8E}" dt="2019-11-13T22:28:18.459" v="726" actId="478"/>
          <ac:grpSpMkLst>
            <pc:docMk/>
            <pc:sldMk cId="2400775455" sldId="256"/>
            <ac:grpSpMk id="125" creationId="{C32374D2-432E-432A-A92B-7074916CC993}"/>
          </ac:grpSpMkLst>
        </pc:grpChg>
        <pc:grpChg chg="add del mod">
          <ac:chgData name="Jared Ostmeyer" userId="14c2a26e-6770-4957-ba92-de760a629e02" providerId="ADAL" clId="{8C4B6275-9D0E-4BBE-AAB7-FB3570115B8E}" dt="2019-11-13T22:28:18.459" v="726" actId="478"/>
          <ac:grpSpMkLst>
            <pc:docMk/>
            <pc:sldMk cId="2400775455" sldId="256"/>
            <ac:grpSpMk id="128" creationId="{E43C02EC-008F-4BAE-81A1-F500C7AF4E71}"/>
          </ac:grpSpMkLst>
        </pc:grpChg>
        <pc:grpChg chg="add mod">
          <ac:chgData name="Jared Ostmeyer" userId="14c2a26e-6770-4957-ba92-de760a629e02" providerId="ADAL" clId="{8C4B6275-9D0E-4BBE-AAB7-FB3570115B8E}" dt="2019-11-13T23:32:52.073" v="1348" actId="1076"/>
          <ac:grpSpMkLst>
            <pc:docMk/>
            <pc:sldMk cId="2400775455" sldId="256"/>
            <ac:grpSpMk id="131" creationId="{B888E990-E70A-4ED3-A743-B0B253628E0E}"/>
          </ac:grpSpMkLst>
        </pc:grpChg>
        <pc:grpChg chg="add mod">
          <ac:chgData name="Jared Ostmeyer" userId="14c2a26e-6770-4957-ba92-de760a629e02" providerId="ADAL" clId="{8C4B6275-9D0E-4BBE-AAB7-FB3570115B8E}" dt="2019-11-13T23:32:52.073" v="1348" actId="1076"/>
          <ac:grpSpMkLst>
            <pc:docMk/>
            <pc:sldMk cId="2400775455" sldId="256"/>
            <ac:grpSpMk id="134" creationId="{4657E52C-A5BA-4391-A36C-2442F811CD79}"/>
          </ac:grpSpMkLst>
        </pc:grpChg>
        <pc:grpChg chg="add mod">
          <ac:chgData name="Jared Ostmeyer" userId="14c2a26e-6770-4957-ba92-de760a629e02" providerId="ADAL" clId="{8C4B6275-9D0E-4BBE-AAB7-FB3570115B8E}" dt="2019-11-13T23:32:52.073" v="1348" actId="1076"/>
          <ac:grpSpMkLst>
            <pc:docMk/>
            <pc:sldMk cId="2400775455" sldId="256"/>
            <ac:grpSpMk id="137" creationId="{6A48CF7A-4054-4910-A49A-A0EE814827CA}"/>
          </ac:grpSpMkLst>
        </pc:grpChg>
        <pc:grpChg chg="add mod">
          <ac:chgData name="Jared Ostmeyer" userId="14c2a26e-6770-4957-ba92-de760a629e02" providerId="ADAL" clId="{8C4B6275-9D0E-4BBE-AAB7-FB3570115B8E}" dt="2019-11-13T23:32:52.073" v="1348" actId="1076"/>
          <ac:grpSpMkLst>
            <pc:docMk/>
            <pc:sldMk cId="2400775455" sldId="256"/>
            <ac:grpSpMk id="140" creationId="{2E9E875F-4860-4C8A-BC39-E458A3A707DE}"/>
          </ac:grpSpMkLst>
        </pc:grpChg>
        <pc:grpChg chg="add mod">
          <ac:chgData name="Jared Ostmeyer" userId="14c2a26e-6770-4957-ba92-de760a629e02" providerId="ADAL" clId="{8C4B6275-9D0E-4BBE-AAB7-FB3570115B8E}" dt="2019-11-13T23:32:52.073" v="1348" actId="1076"/>
          <ac:grpSpMkLst>
            <pc:docMk/>
            <pc:sldMk cId="2400775455" sldId="256"/>
            <ac:grpSpMk id="143" creationId="{6DB6BEEF-7F96-4CAB-BE22-489C4FC91729}"/>
          </ac:grpSpMkLst>
        </pc:grpChg>
        <pc:grpChg chg="add mod">
          <ac:chgData name="Jared Ostmeyer" userId="14c2a26e-6770-4957-ba92-de760a629e02" providerId="ADAL" clId="{8C4B6275-9D0E-4BBE-AAB7-FB3570115B8E}" dt="2019-11-13T23:32:52.073" v="1348" actId="1076"/>
          <ac:grpSpMkLst>
            <pc:docMk/>
            <pc:sldMk cId="2400775455" sldId="256"/>
            <ac:grpSpMk id="146" creationId="{C6D45214-39CD-4762-AC39-27682AFB7327}"/>
          </ac:grpSpMkLst>
        </pc:grpChg>
        <pc:grpChg chg="add mod">
          <ac:chgData name="Jared Ostmeyer" userId="14c2a26e-6770-4957-ba92-de760a629e02" providerId="ADAL" clId="{8C4B6275-9D0E-4BBE-AAB7-FB3570115B8E}" dt="2019-11-13T23:32:52.073" v="1348" actId="1076"/>
          <ac:grpSpMkLst>
            <pc:docMk/>
            <pc:sldMk cId="2400775455" sldId="256"/>
            <ac:grpSpMk id="149" creationId="{25ADD2DD-5A69-4C55-9376-D93CAF1742EA}"/>
          </ac:grpSpMkLst>
        </pc:grpChg>
        <pc:grpChg chg="add mod">
          <ac:chgData name="Jared Ostmeyer" userId="14c2a26e-6770-4957-ba92-de760a629e02" providerId="ADAL" clId="{8C4B6275-9D0E-4BBE-AAB7-FB3570115B8E}" dt="2019-11-14T00:09:08.446" v="1675" actId="1037"/>
          <ac:grpSpMkLst>
            <pc:docMk/>
            <pc:sldMk cId="2400775455" sldId="256"/>
            <ac:grpSpMk id="152" creationId="{3A382519-0986-4E75-A837-6BDFB449C263}"/>
          </ac:grpSpMkLst>
        </pc:grpChg>
        <pc:grpChg chg="add mod">
          <ac:chgData name="Jared Ostmeyer" userId="14c2a26e-6770-4957-ba92-de760a629e02" providerId="ADAL" clId="{8C4B6275-9D0E-4BBE-AAB7-FB3570115B8E}" dt="2019-11-14T00:09:08.446" v="1675" actId="1037"/>
          <ac:grpSpMkLst>
            <pc:docMk/>
            <pc:sldMk cId="2400775455" sldId="256"/>
            <ac:grpSpMk id="155" creationId="{10B148E6-1FE9-4281-B70F-4B6AE7FA6BE8}"/>
          </ac:grpSpMkLst>
        </pc:grpChg>
        <pc:grpChg chg="add mod">
          <ac:chgData name="Jared Ostmeyer" userId="14c2a26e-6770-4957-ba92-de760a629e02" providerId="ADAL" clId="{8C4B6275-9D0E-4BBE-AAB7-FB3570115B8E}" dt="2019-11-14T00:09:08.446" v="1675" actId="1037"/>
          <ac:grpSpMkLst>
            <pc:docMk/>
            <pc:sldMk cId="2400775455" sldId="256"/>
            <ac:grpSpMk id="158" creationId="{617E3211-7B92-4458-8740-113DFB448507}"/>
          </ac:grpSpMkLst>
        </pc:grpChg>
        <pc:grpChg chg="add mod">
          <ac:chgData name="Jared Ostmeyer" userId="14c2a26e-6770-4957-ba92-de760a629e02" providerId="ADAL" clId="{8C4B6275-9D0E-4BBE-AAB7-FB3570115B8E}" dt="2019-11-14T00:09:08.446" v="1675" actId="1037"/>
          <ac:grpSpMkLst>
            <pc:docMk/>
            <pc:sldMk cId="2400775455" sldId="256"/>
            <ac:grpSpMk id="161" creationId="{3C93B0FF-1DF9-4E82-9B2A-75CE73E3385E}"/>
          </ac:grpSpMkLst>
        </pc:grpChg>
        <pc:grpChg chg="add mod">
          <ac:chgData name="Jared Ostmeyer" userId="14c2a26e-6770-4957-ba92-de760a629e02" providerId="ADAL" clId="{8C4B6275-9D0E-4BBE-AAB7-FB3570115B8E}" dt="2019-11-14T00:09:08.446" v="1675" actId="1037"/>
          <ac:grpSpMkLst>
            <pc:docMk/>
            <pc:sldMk cId="2400775455" sldId="256"/>
            <ac:grpSpMk id="164" creationId="{7E6E53FC-FAE3-4B44-95C7-FCE706F50399}"/>
          </ac:grpSpMkLst>
        </pc:grpChg>
        <pc:grpChg chg="add mod">
          <ac:chgData name="Jared Ostmeyer" userId="14c2a26e-6770-4957-ba92-de760a629e02" providerId="ADAL" clId="{8C4B6275-9D0E-4BBE-AAB7-FB3570115B8E}" dt="2019-11-14T00:09:08.446" v="1675" actId="1037"/>
          <ac:grpSpMkLst>
            <pc:docMk/>
            <pc:sldMk cId="2400775455" sldId="256"/>
            <ac:grpSpMk id="167" creationId="{D5D8DB55-5999-468E-BF46-75013C5D5BAE}"/>
          </ac:grpSpMkLst>
        </pc:grpChg>
        <pc:grpChg chg="add mod">
          <ac:chgData name="Jared Ostmeyer" userId="14c2a26e-6770-4957-ba92-de760a629e02" providerId="ADAL" clId="{8C4B6275-9D0E-4BBE-AAB7-FB3570115B8E}" dt="2019-11-14T00:09:08.446" v="1675" actId="1037"/>
          <ac:grpSpMkLst>
            <pc:docMk/>
            <pc:sldMk cId="2400775455" sldId="256"/>
            <ac:grpSpMk id="170" creationId="{9030F953-2920-4925-904E-A312F0AA4276}"/>
          </ac:grpSpMkLst>
        </pc:grpChg>
        <pc:grpChg chg="add mod">
          <ac:chgData name="Jared Ostmeyer" userId="14c2a26e-6770-4957-ba92-de760a629e02" providerId="ADAL" clId="{8C4B6275-9D0E-4BBE-AAB7-FB3570115B8E}" dt="2019-11-13T23:32:52.073" v="1348" actId="1076"/>
          <ac:grpSpMkLst>
            <pc:docMk/>
            <pc:sldMk cId="2400775455" sldId="256"/>
            <ac:grpSpMk id="173" creationId="{DDC2C800-6DF9-4F5A-931E-982C35FC27F1}"/>
          </ac:grpSpMkLst>
        </pc:grpChg>
        <pc:grpChg chg="add mod">
          <ac:chgData name="Jared Ostmeyer" userId="14c2a26e-6770-4957-ba92-de760a629e02" providerId="ADAL" clId="{8C4B6275-9D0E-4BBE-AAB7-FB3570115B8E}" dt="2019-11-13T23:32:52.073" v="1348" actId="1076"/>
          <ac:grpSpMkLst>
            <pc:docMk/>
            <pc:sldMk cId="2400775455" sldId="256"/>
            <ac:grpSpMk id="176" creationId="{C487F7F2-49DA-49BE-9CD2-E7D287A14D88}"/>
          </ac:grpSpMkLst>
        </pc:grpChg>
        <pc:grpChg chg="add mod">
          <ac:chgData name="Jared Ostmeyer" userId="14c2a26e-6770-4957-ba92-de760a629e02" providerId="ADAL" clId="{8C4B6275-9D0E-4BBE-AAB7-FB3570115B8E}" dt="2019-11-13T23:32:52.073" v="1348" actId="1076"/>
          <ac:grpSpMkLst>
            <pc:docMk/>
            <pc:sldMk cId="2400775455" sldId="256"/>
            <ac:grpSpMk id="179" creationId="{301AE498-79EC-4509-97EC-77F96FCF3571}"/>
          </ac:grpSpMkLst>
        </pc:grpChg>
        <pc:grpChg chg="add mod">
          <ac:chgData name="Jared Ostmeyer" userId="14c2a26e-6770-4957-ba92-de760a629e02" providerId="ADAL" clId="{8C4B6275-9D0E-4BBE-AAB7-FB3570115B8E}" dt="2019-11-13T23:32:52.073" v="1348" actId="1076"/>
          <ac:grpSpMkLst>
            <pc:docMk/>
            <pc:sldMk cId="2400775455" sldId="256"/>
            <ac:grpSpMk id="182" creationId="{1C690485-53CD-4A72-B91C-63F5D3A32119}"/>
          </ac:grpSpMkLst>
        </pc:grpChg>
        <pc:grpChg chg="add mod">
          <ac:chgData name="Jared Ostmeyer" userId="14c2a26e-6770-4957-ba92-de760a629e02" providerId="ADAL" clId="{8C4B6275-9D0E-4BBE-AAB7-FB3570115B8E}" dt="2019-11-13T23:32:52.073" v="1348" actId="1076"/>
          <ac:grpSpMkLst>
            <pc:docMk/>
            <pc:sldMk cId="2400775455" sldId="256"/>
            <ac:grpSpMk id="185" creationId="{10ACA9DC-2B14-4A27-9838-975897722495}"/>
          </ac:grpSpMkLst>
        </pc:grpChg>
        <pc:grpChg chg="add mod">
          <ac:chgData name="Jared Ostmeyer" userId="14c2a26e-6770-4957-ba92-de760a629e02" providerId="ADAL" clId="{8C4B6275-9D0E-4BBE-AAB7-FB3570115B8E}" dt="2019-11-13T23:32:52.073" v="1348" actId="1076"/>
          <ac:grpSpMkLst>
            <pc:docMk/>
            <pc:sldMk cId="2400775455" sldId="256"/>
            <ac:grpSpMk id="188" creationId="{42D26550-C269-4538-96C1-A5416CC777C5}"/>
          </ac:grpSpMkLst>
        </pc:grpChg>
        <pc:grpChg chg="add mod">
          <ac:chgData name="Jared Ostmeyer" userId="14c2a26e-6770-4957-ba92-de760a629e02" providerId="ADAL" clId="{8C4B6275-9D0E-4BBE-AAB7-FB3570115B8E}" dt="2019-11-13T23:32:52.073" v="1348" actId="1076"/>
          <ac:grpSpMkLst>
            <pc:docMk/>
            <pc:sldMk cId="2400775455" sldId="256"/>
            <ac:grpSpMk id="191" creationId="{E3732753-F12B-4324-B479-FC55872FC3B4}"/>
          </ac:grpSpMkLst>
        </pc:grpChg>
        <pc:grpChg chg="add mod">
          <ac:chgData name="Jared Ostmeyer" userId="14c2a26e-6770-4957-ba92-de760a629e02" providerId="ADAL" clId="{8C4B6275-9D0E-4BBE-AAB7-FB3570115B8E}" dt="2019-11-14T00:21:47.716" v="1772" actId="1035"/>
          <ac:grpSpMkLst>
            <pc:docMk/>
            <pc:sldMk cId="2400775455" sldId="256"/>
            <ac:grpSpMk id="194" creationId="{DE21C9DC-10C1-4E93-B44E-2A50699285A9}"/>
          </ac:grpSpMkLst>
        </pc:grpChg>
        <pc:grpChg chg="add mod">
          <ac:chgData name="Jared Ostmeyer" userId="14c2a26e-6770-4957-ba92-de760a629e02" providerId="ADAL" clId="{8C4B6275-9D0E-4BBE-AAB7-FB3570115B8E}" dt="2019-11-14T00:21:47.716" v="1772" actId="1035"/>
          <ac:grpSpMkLst>
            <pc:docMk/>
            <pc:sldMk cId="2400775455" sldId="256"/>
            <ac:grpSpMk id="197" creationId="{EB462CAB-5D3F-45B4-803D-63DEC4A75267}"/>
          </ac:grpSpMkLst>
        </pc:grpChg>
        <pc:grpChg chg="add del mod">
          <ac:chgData name="Jared Ostmeyer" userId="14c2a26e-6770-4957-ba92-de760a629e02" providerId="ADAL" clId="{8C4B6275-9D0E-4BBE-AAB7-FB3570115B8E}" dt="2019-11-13T22:30:44.047" v="810"/>
          <ac:grpSpMkLst>
            <pc:docMk/>
            <pc:sldMk cId="2400775455" sldId="256"/>
            <ac:grpSpMk id="200" creationId="{6AE86690-7627-4F7B-93DC-5B648FA52497}"/>
          </ac:grpSpMkLst>
        </pc:grpChg>
        <pc:grpChg chg="add mod">
          <ac:chgData name="Jared Ostmeyer" userId="14c2a26e-6770-4957-ba92-de760a629e02" providerId="ADAL" clId="{8C4B6275-9D0E-4BBE-AAB7-FB3570115B8E}" dt="2019-11-14T00:09:31.627" v="1680" actId="1038"/>
          <ac:grpSpMkLst>
            <pc:docMk/>
            <pc:sldMk cId="2400775455" sldId="256"/>
            <ac:grpSpMk id="230" creationId="{009D39FB-642A-4DD8-AC52-57DB66FF88E9}"/>
          </ac:grpSpMkLst>
        </pc:grpChg>
        <pc:grpChg chg="add mod">
          <ac:chgData name="Jared Ostmeyer" userId="14c2a26e-6770-4957-ba92-de760a629e02" providerId="ADAL" clId="{8C4B6275-9D0E-4BBE-AAB7-FB3570115B8E}" dt="2019-11-14T00:09:31.627" v="1680" actId="1038"/>
          <ac:grpSpMkLst>
            <pc:docMk/>
            <pc:sldMk cId="2400775455" sldId="256"/>
            <ac:grpSpMk id="233" creationId="{368F0EA7-90A1-4EE8-A665-D9E73081998C}"/>
          </ac:grpSpMkLst>
        </pc:grpChg>
        <pc:grpChg chg="add mod">
          <ac:chgData name="Jared Ostmeyer" userId="14c2a26e-6770-4957-ba92-de760a629e02" providerId="ADAL" clId="{8C4B6275-9D0E-4BBE-AAB7-FB3570115B8E}" dt="2019-11-14T00:09:31.627" v="1680" actId="1038"/>
          <ac:grpSpMkLst>
            <pc:docMk/>
            <pc:sldMk cId="2400775455" sldId="256"/>
            <ac:grpSpMk id="236" creationId="{717D063A-A692-41CE-8151-3DCFF7B90A8D}"/>
          </ac:grpSpMkLst>
        </pc:grpChg>
        <pc:grpChg chg="add mod">
          <ac:chgData name="Jared Ostmeyer" userId="14c2a26e-6770-4957-ba92-de760a629e02" providerId="ADAL" clId="{8C4B6275-9D0E-4BBE-AAB7-FB3570115B8E}" dt="2019-11-14T00:09:31.627" v="1680" actId="1038"/>
          <ac:grpSpMkLst>
            <pc:docMk/>
            <pc:sldMk cId="2400775455" sldId="256"/>
            <ac:grpSpMk id="239" creationId="{A70BDB44-073E-4397-B86E-9C64AA24D040}"/>
          </ac:grpSpMkLst>
        </pc:grpChg>
        <pc:grpChg chg="add mod">
          <ac:chgData name="Jared Ostmeyer" userId="14c2a26e-6770-4957-ba92-de760a629e02" providerId="ADAL" clId="{8C4B6275-9D0E-4BBE-AAB7-FB3570115B8E}" dt="2019-11-14T00:09:31.627" v="1680" actId="1038"/>
          <ac:grpSpMkLst>
            <pc:docMk/>
            <pc:sldMk cId="2400775455" sldId="256"/>
            <ac:grpSpMk id="242" creationId="{16AE95D8-1418-43F0-BEC4-9C2FE63BFC71}"/>
          </ac:grpSpMkLst>
        </pc:grpChg>
        <pc:grpChg chg="add mod">
          <ac:chgData name="Jared Ostmeyer" userId="14c2a26e-6770-4957-ba92-de760a629e02" providerId="ADAL" clId="{8C4B6275-9D0E-4BBE-AAB7-FB3570115B8E}" dt="2019-11-14T00:09:31.627" v="1680" actId="1038"/>
          <ac:grpSpMkLst>
            <pc:docMk/>
            <pc:sldMk cId="2400775455" sldId="256"/>
            <ac:grpSpMk id="245" creationId="{A0F88751-CC7B-4BE3-B997-996BB4CCF232}"/>
          </ac:grpSpMkLst>
        </pc:grpChg>
        <pc:grpChg chg="add mod">
          <ac:chgData name="Jared Ostmeyer" userId="14c2a26e-6770-4957-ba92-de760a629e02" providerId="ADAL" clId="{8C4B6275-9D0E-4BBE-AAB7-FB3570115B8E}" dt="2019-11-14T00:09:31.627" v="1680" actId="1038"/>
          <ac:grpSpMkLst>
            <pc:docMk/>
            <pc:sldMk cId="2400775455" sldId="256"/>
            <ac:grpSpMk id="248" creationId="{A058E343-234F-4611-A1B3-5691DD92ACF7}"/>
          </ac:grpSpMkLst>
        </pc:grpChg>
        <pc:grpChg chg="add mod">
          <ac:chgData name="Jared Ostmeyer" userId="14c2a26e-6770-4957-ba92-de760a629e02" providerId="ADAL" clId="{8C4B6275-9D0E-4BBE-AAB7-FB3570115B8E}" dt="2019-11-14T00:09:31.627" v="1680" actId="1038"/>
          <ac:grpSpMkLst>
            <pc:docMk/>
            <pc:sldMk cId="2400775455" sldId="256"/>
            <ac:grpSpMk id="251" creationId="{7F591C0F-718D-46AA-9E95-14E57C8BF056}"/>
          </ac:grpSpMkLst>
        </pc:grpChg>
        <pc:grpChg chg="add mod">
          <ac:chgData name="Jared Ostmeyer" userId="14c2a26e-6770-4957-ba92-de760a629e02" providerId="ADAL" clId="{8C4B6275-9D0E-4BBE-AAB7-FB3570115B8E}" dt="2019-11-14T00:09:31.627" v="1680" actId="1038"/>
          <ac:grpSpMkLst>
            <pc:docMk/>
            <pc:sldMk cId="2400775455" sldId="256"/>
            <ac:grpSpMk id="254" creationId="{EAF3B2E8-D038-42EC-839C-641917E52EAD}"/>
          </ac:grpSpMkLst>
        </pc:grpChg>
        <pc:grpChg chg="add mod">
          <ac:chgData name="Jared Ostmeyer" userId="14c2a26e-6770-4957-ba92-de760a629e02" providerId="ADAL" clId="{8C4B6275-9D0E-4BBE-AAB7-FB3570115B8E}" dt="2019-11-14T00:09:31.627" v="1680" actId="1038"/>
          <ac:grpSpMkLst>
            <pc:docMk/>
            <pc:sldMk cId="2400775455" sldId="256"/>
            <ac:grpSpMk id="257" creationId="{FFC64E27-B3FE-401F-BE9F-1826269DE633}"/>
          </ac:grpSpMkLst>
        </pc:grpChg>
        <pc:grpChg chg="add mod">
          <ac:chgData name="Jared Ostmeyer" userId="14c2a26e-6770-4957-ba92-de760a629e02" providerId="ADAL" clId="{8C4B6275-9D0E-4BBE-AAB7-FB3570115B8E}" dt="2019-11-14T00:09:31.627" v="1680" actId="1038"/>
          <ac:grpSpMkLst>
            <pc:docMk/>
            <pc:sldMk cId="2400775455" sldId="256"/>
            <ac:grpSpMk id="260" creationId="{1892484B-FF89-428C-807C-5E5EC885FE7D}"/>
          </ac:grpSpMkLst>
        </pc:grpChg>
        <pc:grpChg chg="add mod">
          <ac:chgData name="Jared Ostmeyer" userId="14c2a26e-6770-4957-ba92-de760a629e02" providerId="ADAL" clId="{8C4B6275-9D0E-4BBE-AAB7-FB3570115B8E}" dt="2019-11-14T00:09:31.627" v="1680" actId="1038"/>
          <ac:grpSpMkLst>
            <pc:docMk/>
            <pc:sldMk cId="2400775455" sldId="256"/>
            <ac:grpSpMk id="263" creationId="{7786F891-D7C3-4330-98C8-3D64B1D40706}"/>
          </ac:grpSpMkLst>
        </pc:grpChg>
        <pc:grpChg chg="add mod">
          <ac:chgData name="Jared Ostmeyer" userId="14c2a26e-6770-4957-ba92-de760a629e02" providerId="ADAL" clId="{8C4B6275-9D0E-4BBE-AAB7-FB3570115B8E}" dt="2019-11-14T00:09:31.627" v="1680" actId="1038"/>
          <ac:grpSpMkLst>
            <pc:docMk/>
            <pc:sldMk cId="2400775455" sldId="256"/>
            <ac:grpSpMk id="266" creationId="{600EAF2E-5A82-4E50-AF35-E1E98E1A89CA}"/>
          </ac:grpSpMkLst>
        </pc:grpChg>
        <pc:grpChg chg="add mod">
          <ac:chgData name="Jared Ostmeyer" userId="14c2a26e-6770-4957-ba92-de760a629e02" providerId="ADAL" clId="{8C4B6275-9D0E-4BBE-AAB7-FB3570115B8E}" dt="2019-11-14T00:09:31.627" v="1680" actId="1038"/>
          <ac:grpSpMkLst>
            <pc:docMk/>
            <pc:sldMk cId="2400775455" sldId="256"/>
            <ac:grpSpMk id="269" creationId="{C19D269F-7FE6-44D6-B591-1C6D067E532A}"/>
          </ac:grpSpMkLst>
        </pc:grpChg>
        <pc:graphicFrameChg chg="mod">
          <ac:chgData name="Jared Ostmeyer" userId="14c2a26e-6770-4957-ba92-de760a629e02" providerId="ADAL" clId="{8C4B6275-9D0E-4BBE-AAB7-FB3570115B8E}" dt="2019-11-13T22:20:26.084" v="567" actId="1035"/>
          <ac:graphicFrameMkLst>
            <pc:docMk/>
            <pc:sldMk cId="2400775455" sldId="256"/>
            <ac:graphicFrameMk id="21" creationId="{9D37B57C-6C21-458B-8916-B65D444CEC19}"/>
          </ac:graphicFrameMkLst>
        </pc:graphicFrameChg>
        <pc:graphicFrameChg chg="mod">
          <ac:chgData name="Jared Ostmeyer" userId="14c2a26e-6770-4957-ba92-de760a629e02" providerId="ADAL" clId="{8C4B6275-9D0E-4BBE-AAB7-FB3570115B8E}" dt="2019-11-14T00:11:08.698" v="1698" actId="1036"/>
          <ac:graphicFrameMkLst>
            <pc:docMk/>
            <pc:sldMk cId="2400775455" sldId="256"/>
            <ac:graphicFrameMk id="25" creationId="{8BF5D9BA-8514-4BE9-A2B5-7DD2C9E374F8}"/>
          </ac:graphicFrameMkLst>
        </pc:graphicFrameChg>
        <pc:graphicFrameChg chg="mod">
          <ac:chgData name="Jared Ostmeyer" userId="14c2a26e-6770-4957-ba92-de760a629e02" providerId="ADAL" clId="{8C4B6275-9D0E-4BBE-AAB7-FB3570115B8E}" dt="2019-11-13T23:24:08.471" v="1280" actId="1076"/>
          <ac:graphicFrameMkLst>
            <pc:docMk/>
            <pc:sldMk cId="2400775455" sldId="256"/>
            <ac:graphicFrameMk id="39" creationId="{2333EC44-8567-474E-8D9D-3E51F5AFFE65}"/>
          </ac:graphicFrameMkLst>
        </pc:graphicFrameChg>
        <pc:graphicFrameChg chg="mod">
          <ac:chgData name="Jared Ostmeyer" userId="14c2a26e-6770-4957-ba92-de760a629e02" providerId="ADAL" clId="{8C4B6275-9D0E-4BBE-AAB7-FB3570115B8E}" dt="2019-11-13T23:24:08.471" v="1280" actId="1076"/>
          <ac:graphicFrameMkLst>
            <pc:docMk/>
            <pc:sldMk cId="2400775455" sldId="256"/>
            <ac:graphicFrameMk id="44" creationId="{DAFBF293-D947-4C81-AB7F-A2C6F26261E2}"/>
          </ac:graphicFrameMkLst>
        </pc:graphicFrameChg>
        <pc:graphicFrameChg chg="mod">
          <ac:chgData name="Jared Ostmeyer" userId="14c2a26e-6770-4957-ba92-de760a629e02" providerId="ADAL" clId="{8C4B6275-9D0E-4BBE-AAB7-FB3570115B8E}" dt="2019-11-14T00:11:08.698" v="1698" actId="1036"/>
          <ac:graphicFrameMkLst>
            <pc:docMk/>
            <pc:sldMk cId="2400775455" sldId="256"/>
            <ac:graphicFrameMk id="45" creationId="{4E0B2B86-3A5F-431A-B37A-5EC2D324A171}"/>
          </ac:graphicFrameMkLst>
        </pc:graphicFrameChg>
        <pc:graphicFrameChg chg="mod">
          <ac:chgData name="Jared Ostmeyer" userId="14c2a26e-6770-4957-ba92-de760a629e02" providerId="ADAL" clId="{8C4B6275-9D0E-4BBE-AAB7-FB3570115B8E}" dt="2019-11-13T22:20:26.084" v="567" actId="1035"/>
          <ac:graphicFrameMkLst>
            <pc:docMk/>
            <pc:sldMk cId="2400775455" sldId="256"/>
            <ac:graphicFrameMk id="50" creationId="{7168A7B4-705E-488A-A228-4B0173A49487}"/>
          </ac:graphicFrameMkLst>
        </pc:graphicFrameChg>
        <pc:graphicFrameChg chg="add mod modGraphic">
          <ac:chgData name="Jared Ostmeyer" userId="14c2a26e-6770-4957-ba92-de760a629e02" providerId="ADAL" clId="{8C4B6275-9D0E-4BBE-AAB7-FB3570115B8E}" dt="2019-11-13T23:32:52.073" v="1348" actId="1076"/>
          <ac:graphicFrameMkLst>
            <pc:docMk/>
            <pc:sldMk cId="2400775455" sldId="256"/>
            <ac:graphicFrameMk id="64" creationId="{86184898-58D3-43BC-9693-C1B567AC34E8}"/>
          </ac:graphicFrameMkLst>
        </pc:graphicFrameChg>
        <pc:graphicFrameChg chg="del">
          <ac:chgData name="Jared Ostmeyer" userId="14c2a26e-6770-4957-ba92-de760a629e02" providerId="ADAL" clId="{8C4B6275-9D0E-4BBE-AAB7-FB3570115B8E}" dt="2019-11-13T22:13:38.911" v="264" actId="478"/>
          <ac:graphicFrameMkLst>
            <pc:docMk/>
            <pc:sldMk cId="2400775455" sldId="256"/>
            <ac:graphicFrameMk id="70" creationId="{EC6A28A3-430A-4A3A-BE99-0CD70C474ECA}"/>
          </ac:graphicFrameMkLst>
        </pc:graphicFrameChg>
        <pc:graphicFrameChg chg="mod modGraphic">
          <ac:chgData name="Jared Ostmeyer" userId="14c2a26e-6770-4957-ba92-de760a629e02" providerId="ADAL" clId="{8C4B6275-9D0E-4BBE-AAB7-FB3570115B8E}" dt="2019-11-14T00:09:08.446" v="1675" actId="1037"/>
          <ac:graphicFrameMkLst>
            <pc:docMk/>
            <pc:sldMk cId="2400775455" sldId="256"/>
            <ac:graphicFrameMk id="76" creationId="{97B64953-654F-466F-B7BC-441B49773C28}"/>
          </ac:graphicFrameMkLst>
        </pc:graphicFrameChg>
        <pc:graphicFrameChg chg="del mod modGraphic">
          <ac:chgData name="Jared Ostmeyer" userId="14c2a26e-6770-4957-ba92-de760a629e02" providerId="ADAL" clId="{8C4B6275-9D0E-4BBE-AAB7-FB3570115B8E}" dt="2019-11-13T22:21:57.186" v="626" actId="478"/>
          <ac:graphicFrameMkLst>
            <pc:docMk/>
            <pc:sldMk cId="2400775455" sldId="256"/>
            <ac:graphicFrameMk id="82" creationId="{6C68685F-9CCF-4FD9-A3ED-19C118499458}"/>
          </ac:graphicFrameMkLst>
        </pc:graphicFrameChg>
        <pc:graphicFrameChg chg="add del mod">
          <ac:chgData name="Jared Ostmeyer" userId="14c2a26e-6770-4957-ba92-de760a629e02" providerId="ADAL" clId="{8C4B6275-9D0E-4BBE-AAB7-FB3570115B8E}" dt="2019-11-13T22:34:47.197" v="987" actId="478"/>
          <ac:graphicFrameMkLst>
            <pc:docMk/>
            <pc:sldMk cId="2400775455" sldId="256"/>
            <ac:graphicFrameMk id="208" creationId="{5EE75DA2-9142-4A21-9BAF-491C07772E0A}"/>
          </ac:graphicFrameMkLst>
        </pc:graphicFrameChg>
        <pc:graphicFrameChg chg="add del mod">
          <ac:chgData name="Jared Ostmeyer" userId="14c2a26e-6770-4957-ba92-de760a629e02" providerId="ADAL" clId="{8C4B6275-9D0E-4BBE-AAB7-FB3570115B8E}" dt="2019-11-13T22:34:47.197" v="987" actId="478"/>
          <ac:graphicFrameMkLst>
            <pc:docMk/>
            <pc:sldMk cId="2400775455" sldId="256"/>
            <ac:graphicFrameMk id="209" creationId="{09E27081-4635-451E-8A6B-F6914DC16724}"/>
          </ac:graphicFrameMkLst>
        </pc:graphicFrameChg>
        <pc:graphicFrameChg chg="add mod modGraphic">
          <ac:chgData name="Jared Ostmeyer" userId="14c2a26e-6770-4957-ba92-de760a629e02" providerId="ADAL" clId="{8C4B6275-9D0E-4BBE-AAB7-FB3570115B8E}" dt="2019-11-14T00:09:31.627" v="1680" actId="1038"/>
          <ac:graphicFrameMkLst>
            <pc:docMk/>
            <pc:sldMk cId="2400775455" sldId="256"/>
            <ac:graphicFrameMk id="227" creationId="{F1CD28A9-A247-4AD1-B871-F55F7DEE4CDF}"/>
          </ac:graphicFrameMkLst>
        </pc:graphicFrameChg>
        <pc:graphicFrameChg chg="add mod">
          <ac:chgData name="Jared Ostmeyer" userId="14c2a26e-6770-4957-ba92-de760a629e02" providerId="ADAL" clId="{8C4B6275-9D0E-4BBE-AAB7-FB3570115B8E}" dt="2019-11-14T00:11:19.665" v="1700" actId="1076"/>
          <ac:graphicFrameMkLst>
            <pc:docMk/>
            <pc:sldMk cId="2400775455" sldId="256"/>
            <ac:graphicFrameMk id="276" creationId="{9F26A5B8-E22F-4AA3-B915-1DA135269623}"/>
          </ac:graphicFrameMkLst>
        </pc:graphicFrameChg>
        <pc:cxnChg chg="add del mod">
          <ac:chgData name="Jared Ostmeyer" userId="14c2a26e-6770-4957-ba92-de760a629e02" providerId="ADAL" clId="{8C4B6275-9D0E-4BBE-AAB7-FB3570115B8E}" dt="2019-11-13T22:25:07.050" v="668" actId="478"/>
          <ac:cxnSpMkLst>
            <pc:docMk/>
            <pc:sldMk cId="2400775455" sldId="256"/>
            <ac:cxnSpMk id="6" creationId="{F236CCAE-0EF9-498A-8FC6-AD0B76E9848F}"/>
          </ac:cxnSpMkLst>
        </pc:cxnChg>
        <pc:cxnChg chg="add del mod">
          <ac:chgData name="Jared Ostmeyer" userId="14c2a26e-6770-4957-ba92-de760a629e02" providerId="ADAL" clId="{8C4B6275-9D0E-4BBE-AAB7-FB3570115B8E}" dt="2019-11-13T22:36:03.658" v="1006" actId="478"/>
          <ac:cxnSpMkLst>
            <pc:docMk/>
            <pc:sldMk cId="2400775455" sldId="256"/>
            <ac:cxnSpMk id="9" creationId="{5A2614B8-C13F-49A9-BC5D-2826918974D6}"/>
          </ac:cxnSpMkLst>
        </pc:cxnChg>
        <pc:cxnChg chg="add del mod">
          <ac:chgData name="Jared Ostmeyer" userId="14c2a26e-6770-4957-ba92-de760a629e02" providerId="ADAL" clId="{8C4B6275-9D0E-4BBE-AAB7-FB3570115B8E}" dt="2019-11-13T22:36:03.658" v="1006" actId="478"/>
          <ac:cxnSpMkLst>
            <pc:docMk/>
            <pc:sldMk cId="2400775455" sldId="256"/>
            <ac:cxnSpMk id="13" creationId="{65C60EF2-BB68-46CB-A980-2947BAF4C238}"/>
          </ac:cxnSpMkLst>
        </pc:cxnChg>
        <pc:cxnChg chg="del mod">
          <ac:chgData name="Jared Ostmeyer" userId="14c2a26e-6770-4957-ba92-de760a629e02" providerId="ADAL" clId="{8C4B6275-9D0E-4BBE-AAB7-FB3570115B8E}" dt="2019-11-13T22:08:35.926" v="64" actId="478"/>
          <ac:cxnSpMkLst>
            <pc:docMk/>
            <pc:sldMk cId="2400775455" sldId="256"/>
            <ac:cxnSpMk id="15" creationId="{8400CBF8-8AF8-4377-A6FC-502497C4E075}"/>
          </ac:cxnSpMkLst>
        </pc:cxnChg>
        <pc:cxnChg chg="add mod">
          <ac:chgData name="Jared Ostmeyer" userId="14c2a26e-6770-4957-ba92-de760a629e02" providerId="ADAL" clId="{8C4B6275-9D0E-4BBE-AAB7-FB3570115B8E}" dt="2019-11-14T00:09:08.446" v="1675" actId="1037"/>
          <ac:cxnSpMkLst>
            <pc:docMk/>
            <pc:sldMk cId="2400775455" sldId="256"/>
            <ac:cxnSpMk id="65" creationId="{89CA2737-93AB-423D-AAE7-E9AD34E4FF33}"/>
          </ac:cxnSpMkLst>
        </pc:cxnChg>
        <pc:cxnChg chg="add mod">
          <ac:chgData name="Jared Ostmeyer" userId="14c2a26e-6770-4957-ba92-de760a629e02" providerId="ADAL" clId="{8C4B6275-9D0E-4BBE-AAB7-FB3570115B8E}" dt="2019-11-14T00:09:35.744" v="1684" actId="1038"/>
          <ac:cxnSpMkLst>
            <pc:docMk/>
            <pc:sldMk cId="2400775455" sldId="256"/>
            <ac:cxnSpMk id="66" creationId="{73FEBF3B-6094-420E-A08D-CCF6F54CCEFB}"/>
          </ac:cxnSpMkLst>
        </pc:cxnChg>
        <pc:cxnChg chg="add del mod">
          <ac:chgData name="Jared Ostmeyer" userId="14c2a26e-6770-4957-ba92-de760a629e02" providerId="ADAL" clId="{8C4B6275-9D0E-4BBE-AAB7-FB3570115B8E}" dt="2019-11-13T22:21:57.186" v="626" actId="478"/>
          <ac:cxnSpMkLst>
            <pc:docMk/>
            <pc:sldMk cId="2400775455" sldId="256"/>
            <ac:cxnSpMk id="69" creationId="{F4D175B5-7BF8-4B84-B50A-6BACF27C7A2E}"/>
          </ac:cxnSpMkLst>
        </pc:cxnChg>
        <pc:cxnChg chg="add mod">
          <ac:chgData name="Jared Ostmeyer" userId="14c2a26e-6770-4957-ba92-de760a629e02" providerId="ADAL" clId="{8C4B6275-9D0E-4BBE-AAB7-FB3570115B8E}" dt="2019-11-13T22:20:26.084" v="567" actId="1035"/>
          <ac:cxnSpMkLst>
            <pc:docMk/>
            <pc:sldMk cId="2400775455" sldId="256"/>
            <ac:cxnSpMk id="72" creationId="{820EA773-E345-472D-BC76-791835689D6B}"/>
          </ac:cxnSpMkLst>
        </pc:cxnChg>
        <pc:cxnChg chg="del mod">
          <ac:chgData name="Jared Ostmeyer" userId="14c2a26e-6770-4957-ba92-de760a629e02" providerId="ADAL" clId="{8C4B6275-9D0E-4BBE-AAB7-FB3570115B8E}" dt="2019-11-13T22:08:35.926" v="64" actId="478"/>
          <ac:cxnSpMkLst>
            <pc:docMk/>
            <pc:sldMk cId="2400775455" sldId="256"/>
            <ac:cxnSpMk id="73" creationId="{22E5036C-1DD7-41AA-B165-8948EB15E5F6}"/>
          </ac:cxnSpMkLst>
        </pc:cxnChg>
        <pc:cxnChg chg="del mod">
          <ac:chgData name="Jared Ostmeyer" userId="14c2a26e-6770-4957-ba92-de760a629e02" providerId="ADAL" clId="{8C4B6275-9D0E-4BBE-AAB7-FB3570115B8E}" dt="2019-11-13T22:08:35.926" v="64" actId="478"/>
          <ac:cxnSpMkLst>
            <pc:docMk/>
            <pc:sldMk cId="2400775455" sldId="256"/>
            <ac:cxnSpMk id="74" creationId="{D5EF068F-0F21-476A-AA44-317DFEABBCB7}"/>
          </ac:cxnSpMkLst>
        </pc:cxnChg>
        <pc:cxnChg chg="del mod">
          <ac:chgData name="Jared Ostmeyer" userId="14c2a26e-6770-4957-ba92-de760a629e02" providerId="ADAL" clId="{8C4B6275-9D0E-4BBE-AAB7-FB3570115B8E}" dt="2019-11-13T22:08:35.926" v="64" actId="478"/>
          <ac:cxnSpMkLst>
            <pc:docMk/>
            <pc:sldMk cId="2400775455" sldId="256"/>
            <ac:cxnSpMk id="75" creationId="{5C3A32AE-AA58-4CAC-B87E-38D3DA7B55E8}"/>
          </ac:cxnSpMkLst>
        </pc:cxnChg>
        <pc:cxnChg chg="del mod">
          <ac:chgData name="Jared Ostmeyer" userId="14c2a26e-6770-4957-ba92-de760a629e02" providerId="ADAL" clId="{8C4B6275-9D0E-4BBE-AAB7-FB3570115B8E}" dt="2019-11-13T22:08:33.670" v="63" actId="478"/>
          <ac:cxnSpMkLst>
            <pc:docMk/>
            <pc:sldMk cId="2400775455" sldId="256"/>
            <ac:cxnSpMk id="78" creationId="{FEE530D2-885A-4CD7-87ED-2E2FAD7CB53B}"/>
          </ac:cxnSpMkLst>
        </pc:cxnChg>
        <pc:cxnChg chg="del mod">
          <ac:chgData name="Jared Ostmeyer" userId="14c2a26e-6770-4957-ba92-de760a629e02" providerId="ADAL" clId="{8C4B6275-9D0E-4BBE-AAB7-FB3570115B8E}" dt="2019-11-13T22:08:33.670" v="63" actId="478"/>
          <ac:cxnSpMkLst>
            <pc:docMk/>
            <pc:sldMk cId="2400775455" sldId="256"/>
            <ac:cxnSpMk id="79" creationId="{7CA456E3-84A7-4C2E-9AA3-2DEE8419BBD5}"/>
          </ac:cxnSpMkLst>
        </pc:cxnChg>
        <pc:cxnChg chg="del mod">
          <ac:chgData name="Jared Ostmeyer" userId="14c2a26e-6770-4957-ba92-de760a629e02" providerId="ADAL" clId="{8C4B6275-9D0E-4BBE-AAB7-FB3570115B8E}" dt="2019-11-13T22:08:33.670" v="63" actId="478"/>
          <ac:cxnSpMkLst>
            <pc:docMk/>
            <pc:sldMk cId="2400775455" sldId="256"/>
            <ac:cxnSpMk id="80" creationId="{A3B8EE32-B693-4E05-83CC-C5CB6AF088FF}"/>
          </ac:cxnSpMkLst>
        </pc:cxnChg>
        <pc:cxnChg chg="del mod">
          <ac:chgData name="Jared Ostmeyer" userId="14c2a26e-6770-4957-ba92-de760a629e02" providerId="ADAL" clId="{8C4B6275-9D0E-4BBE-AAB7-FB3570115B8E}" dt="2019-11-13T22:08:33.670" v="63" actId="478"/>
          <ac:cxnSpMkLst>
            <pc:docMk/>
            <pc:sldMk cId="2400775455" sldId="256"/>
            <ac:cxnSpMk id="81" creationId="{38B00354-0EBD-40E8-8BB7-0878E34A30E9}"/>
          </ac:cxnSpMkLst>
        </pc:cxnChg>
        <pc:cxnChg chg="mod">
          <ac:chgData name="Jared Ostmeyer" userId="14c2a26e-6770-4957-ba92-de760a629e02" providerId="ADAL" clId="{8C4B6275-9D0E-4BBE-AAB7-FB3570115B8E}" dt="2019-11-14T00:21:47.716" v="1772" actId="1035"/>
          <ac:cxnSpMkLst>
            <pc:docMk/>
            <pc:sldMk cId="2400775455" sldId="256"/>
            <ac:cxnSpMk id="84" creationId="{5B3118A6-3730-4E84-ADE4-0D67EC0B3E7D}"/>
          </ac:cxnSpMkLst>
        </pc:cxnChg>
        <pc:cxnChg chg="add mod">
          <ac:chgData name="Jared Ostmeyer" userId="14c2a26e-6770-4957-ba92-de760a629e02" providerId="ADAL" clId="{8C4B6275-9D0E-4BBE-AAB7-FB3570115B8E}" dt="2019-11-14T00:11:08.698" v="1698" actId="1036"/>
          <ac:cxnSpMkLst>
            <pc:docMk/>
            <pc:sldMk cId="2400775455" sldId="256"/>
            <ac:cxnSpMk id="86" creationId="{CB63C582-BEBE-4600-9238-5D029008FCC7}"/>
          </ac:cxnSpMkLst>
        </pc:cxnChg>
        <pc:cxnChg chg="mod">
          <ac:chgData name="Jared Ostmeyer" userId="14c2a26e-6770-4957-ba92-de760a629e02" providerId="ADAL" clId="{8C4B6275-9D0E-4BBE-AAB7-FB3570115B8E}" dt="2019-11-14T00:21:47.716" v="1772" actId="1035"/>
          <ac:cxnSpMkLst>
            <pc:docMk/>
            <pc:sldMk cId="2400775455" sldId="256"/>
            <ac:cxnSpMk id="91" creationId="{36861F20-2075-4D6A-A2EC-8BE50649B1D3}"/>
          </ac:cxnSpMkLst>
        </pc:cxnChg>
        <pc:cxnChg chg="add del mod">
          <ac:chgData name="Jared Ostmeyer" userId="14c2a26e-6770-4957-ba92-de760a629e02" providerId="ADAL" clId="{8C4B6275-9D0E-4BBE-AAB7-FB3570115B8E}" dt="2019-11-13T22:21:58.347" v="627" actId="478"/>
          <ac:cxnSpMkLst>
            <pc:docMk/>
            <pc:sldMk cId="2400775455" sldId="256"/>
            <ac:cxnSpMk id="94" creationId="{940A6354-73B8-406A-ABD6-093D33AEAE29}"/>
          </ac:cxnSpMkLst>
        </pc:cxnChg>
        <pc:cxnChg chg="add mod">
          <ac:chgData name="Jared Ostmeyer" userId="14c2a26e-6770-4957-ba92-de760a629e02" providerId="ADAL" clId="{8C4B6275-9D0E-4BBE-AAB7-FB3570115B8E}" dt="2019-11-13T23:24:08.471" v="1280" actId="1076"/>
          <ac:cxnSpMkLst>
            <pc:docMk/>
            <pc:sldMk cId="2400775455" sldId="256"/>
            <ac:cxnSpMk id="97" creationId="{8CA1E3BF-1740-42E4-ACD8-9A3BEF46B9E0}"/>
          </ac:cxnSpMkLst>
        </pc:cxnChg>
        <pc:cxnChg chg="add mod">
          <ac:chgData name="Jared Ostmeyer" userId="14c2a26e-6770-4957-ba92-de760a629e02" providerId="ADAL" clId="{8C4B6275-9D0E-4BBE-AAB7-FB3570115B8E}" dt="2019-11-14T00:11:08.698" v="1698" actId="1036"/>
          <ac:cxnSpMkLst>
            <pc:docMk/>
            <pc:sldMk cId="2400775455" sldId="256"/>
            <ac:cxnSpMk id="98" creationId="{1C9FCE9F-9D51-4621-89D2-E4ADC54DC794}"/>
          </ac:cxnSpMkLst>
        </pc:cxnChg>
        <pc:cxnChg chg="add mod">
          <ac:chgData name="Jared Ostmeyer" userId="14c2a26e-6770-4957-ba92-de760a629e02" providerId="ADAL" clId="{8C4B6275-9D0E-4BBE-AAB7-FB3570115B8E}" dt="2019-11-13T23:24:08.471" v="1280" actId="1076"/>
          <ac:cxnSpMkLst>
            <pc:docMk/>
            <pc:sldMk cId="2400775455" sldId="256"/>
            <ac:cxnSpMk id="100" creationId="{228C8628-0F06-465D-8710-0101466E9F78}"/>
          </ac:cxnSpMkLst>
        </pc:cxnChg>
        <pc:cxnChg chg="add mod">
          <ac:chgData name="Jared Ostmeyer" userId="14c2a26e-6770-4957-ba92-de760a629e02" providerId="ADAL" clId="{8C4B6275-9D0E-4BBE-AAB7-FB3570115B8E}" dt="2019-11-13T22:26:29.123" v="693" actId="14100"/>
          <ac:cxnSpMkLst>
            <pc:docMk/>
            <pc:sldMk cId="2400775455" sldId="256"/>
            <ac:cxnSpMk id="102" creationId="{C960CDDF-48AF-4907-BA69-9A80768C8873}"/>
          </ac:cxnSpMkLst>
        </pc:cxnChg>
        <pc:cxnChg chg="add mod">
          <ac:chgData name="Jared Ostmeyer" userId="14c2a26e-6770-4957-ba92-de760a629e02" providerId="ADAL" clId="{8C4B6275-9D0E-4BBE-AAB7-FB3570115B8E}" dt="2019-11-13T22:26:34.029" v="696" actId="1037"/>
          <ac:cxnSpMkLst>
            <pc:docMk/>
            <pc:sldMk cId="2400775455" sldId="256"/>
            <ac:cxnSpMk id="103" creationId="{05350A09-6EDD-47A5-98C5-168BFCEC7386}"/>
          </ac:cxnSpMkLst>
        </pc:cxnChg>
        <pc:cxnChg chg="add mod">
          <ac:chgData name="Jared Ostmeyer" userId="14c2a26e-6770-4957-ba92-de760a629e02" providerId="ADAL" clId="{8C4B6275-9D0E-4BBE-AAB7-FB3570115B8E}" dt="2019-11-14T00:09:08.446" v="1675" actId="1037"/>
          <ac:cxnSpMkLst>
            <pc:docMk/>
            <pc:sldMk cId="2400775455" sldId="256"/>
            <ac:cxnSpMk id="204" creationId="{A9CC76E3-C591-42C6-8381-E9D731C434B2}"/>
          </ac:cxnSpMkLst>
        </pc:cxnChg>
        <pc:cxnChg chg="add mod">
          <ac:chgData name="Jared Ostmeyer" userId="14c2a26e-6770-4957-ba92-de760a629e02" providerId="ADAL" clId="{8C4B6275-9D0E-4BBE-AAB7-FB3570115B8E}" dt="2019-11-14T00:09:35.744" v="1684" actId="1038"/>
          <ac:cxnSpMkLst>
            <pc:docMk/>
            <pc:sldMk cId="2400775455" sldId="256"/>
            <ac:cxnSpMk id="205" creationId="{71DE7FC2-9AE4-461E-9FCE-2A2FC394A08F}"/>
          </ac:cxnSpMkLst>
        </pc:cxnChg>
        <pc:cxnChg chg="add del mod">
          <ac:chgData name="Jared Ostmeyer" userId="14c2a26e-6770-4957-ba92-de760a629e02" providerId="ADAL" clId="{8C4B6275-9D0E-4BBE-AAB7-FB3570115B8E}" dt="2019-11-13T22:34:47.197" v="987" actId="478"/>
          <ac:cxnSpMkLst>
            <pc:docMk/>
            <pc:sldMk cId="2400775455" sldId="256"/>
            <ac:cxnSpMk id="219" creationId="{1910591E-FC8F-401A-86A6-1E3B2FC05F10}"/>
          </ac:cxnSpMkLst>
        </pc:cxnChg>
        <pc:cxnChg chg="add del mod">
          <ac:chgData name="Jared Ostmeyer" userId="14c2a26e-6770-4957-ba92-de760a629e02" providerId="ADAL" clId="{8C4B6275-9D0E-4BBE-AAB7-FB3570115B8E}" dt="2019-11-13T22:34:47.197" v="987" actId="478"/>
          <ac:cxnSpMkLst>
            <pc:docMk/>
            <pc:sldMk cId="2400775455" sldId="256"/>
            <ac:cxnSpMk id="221" creationId="{CDCD9FBE-8983-49E3-958C-16B99D4E75E7}"/>
          </ac:cxnSpMkLst>
        </pc:cxnChg>
        <pc:cxnChg chg="add mod">
          <ac:chgData name="Jared Ostmeyer" userId="14c2a26e-6770-4957-ba92-de760a629e02" providerId="ADAL" clId="{8C4B6275-9D0E-4BBE-AAB7-FB3570115B8E}" dt="2019-11-13T23:33:54.952" v="1356" actId="1076"/>
          <ac:cxnSpMkLst>
            <pc:docMk/>
            <pc:sldMk cId="2400775455" sldId="256"/>
            <ac:cxnSpMk id="228" creationId="{DA7242AC-8961-4CED-B7C8-5796FF55FA54}"/>
          </ac:cxnSpMkLst>
        </pc:cxnChg>
        <pc:cxnChg chg="add mod">
          <ac:chgData name="Jared Ostmeyer" userId="14c2a26e-6770-4957-ba92-de760a629e02" providerId="ADAL" clId="{8C4B6275-9D0E-4BBE-AAB7-FB3570115B8E}" dt="2019-11-13T23:33:53.088" v="1355" actId="1076"/>
          <ac:cxnSpMkLst>
            <pc:docMk/>
            <pc:sldMk cId="2400775455" sldId="256"/>
            <ac:cxnSpMk id="272" creationId="{FA517A93-B5DA-45BC-A70F-DFE01DDA21F5}"/>
          </ac:cxnSpMkLst>
        </pc:cxnChg>
        <pc:cxnChg chg="add mod">
          <ac:chgData name="Jared Ostmeyer" userId="14c2a26e-6770-4957-ba92-de760a629e02" providerId="ADAL" clId="{8C4B6275-9D0E-4BBE-AAB7-FB3570115B8E}" dt="2019-11-14T00:11:19.665" v="1700" actId="1076"/>
          <ac:cxnSpMkLst>
            <pc:docMk/>
            <pc:sldMk cId="2400775455" sldId="256"/>
            <ac:cxnSpMk id="280" creationId="{062D06AD-B17A-4620-B7A8-F80D088DC5A4}"/>
          </ac:cxnSpMkLst>
        </pc:cxnChg>
      </pc:sldChg>
    </pc:docChg>
  </pc:docChgLst>
  <pc:docChgLst>
    <pc:chgData name="Jared Ostmeyer" userId="14c2a26e-6770-4957-ba92-de760a629e02" providerId="ADAL" clId="{4F1CFB22-8657-40F7-A9D3-AD3867CB8981}"/>
    <pc:docChg chg="undo modSld">
      <pc:chgData name="Jared Ostmeyer" userId="14c2a26e-6770-4957-ba92-de760a629e02" providerId="ADAL" clId="{4F1CFB22-8657-40F7-A9D3-AD3867CB8981}" dt="2019-10-23T03:40:14.774" v="29" actId="14100"/>
      <pc:docMkLst>
        <pc:docMk/>
      </pc:docMkLst>
      <pc:sldChg chg="modSp">
        <pc:chgData name="Jared Ostmeyer" userId="14c2a26e-6770-4957-ba92-de760a629e02" providerId="ADAL" clId="{4F1CFB22-8657-40F7-A9D3-AD3867CB8981}" dt="2019-10-23T03:40:14.774" v="29" actId="14100"/>
        <pc:sldMkLst>
          <pc:docMk/>
          <pc:sldMk cId="2400775455" sldId="256"/>
        </pc:sldMkLst>
        <pc:graphicFrameChg chg="mod modGraphic">
          <ac:chgData name="Jared Ostmeyer" userId="14c2a26e-6770-4957-ba92-de760a629e02" providerId="ADAL" clId="{4F1CFB22-8657-40F7-A9D3-AD3867CB8981}" dt="2019-10-23T03:40:14.774" v="29" actId="14100"/>
          <ac:graphicFrameMkLst>
            <pc:docMk/>
            <pc:sldMk cId="2400775455" sldId="256"/>
            <ac:graphicFrameMk id="3" creationId="{E82D50BE-D2CB-43A2-A843-A8797581423B}"/>
          </ac:graphicFrameMkLst>
        </pc:graphicFrameChg>
      </pc:sldChg>
    </pc:docChg>
  </pc:docChgLst>
  <pc:docChgLst>
    <pc:chgData name="Jared Ostmeyer" userId="14c2a26e-6770-4957-ba92-de760a629e02" providerId="ADAL" clId="{1E74076B-18AE-4D19-9D49-F166BE83F438}"/>
    <pc:docChg chg="undo custSel modSld">
      <pc:chgData name="Jared Ostmeyer" userId="14c2a26e-6770-4957-ba92-de760a629e02" providerId="ADAL" clId="{1E74076B-18AE-4D19-9D49-F166BE83F438}" dt="2019-10-30T22:01:29.630" v="293" actId="1076"/>
      <pc:docMkLst>
        <pc:docMk/>
      </pc:docMkLst>
      <pc:sldChg chg="addSp delSp modSp">
        <pc:chgData name="Jared Ostmeyer" userId="14c2a26e-6770-4957-ba92-de760a629e02" providerId="ADAL" clId="{1E74076B-18AE-4D19-9D49-F166BE83F438}" dt="2019-10-30T22:01:29.630" v="293" actId="1076"/>
        <pc:sldMkLst>
          <pc:docMk/>
          <pc:sldMk cId="2400775455" sldId="256"/>
        </pc:sldMkLst>
        <pc:spChg chg="mod">
          <ac:chgData name="Jared Ostmeyer" userId="14c2a26e-6770-4957-ba92-de760a629e02" providerId="ADAL" clId="{1E74076B-18AE-4D19-9D49-F166BE83F438}" dt="2019-10-30T22:00:44.813" v="289" actId="20577"/>
          <ac:spMkLst>
            <pc:docMk/>
            <pc:sldMk cId="2400775455" sldId="256"/>
            <ac:spMk id="15" creationId="{F02A7A8F-9862-4AFC-89A2-7A496F3B3EBB}"/>
          </ac:spMkLst>
        </pc:spChg>
        <pc:spChg chg="add del mod">
          <ac:chgData name="Jared Ostmeyer" userId="14c2a26e-6770-4957-ba92-de760a629e02" providerId="ADAL" clId="{1E74076B-18AE-4D19-9D49-F166BE83F438}" dt="2019-10-30T21:44:52.317" v="22" actId="478"/>
          <ac:spMkLst>
            <pc:docMk/>
            <pc:sldMk cId="2400775455" sldId="256"/>
            <ac:spMk id="165" creationId="{9E48D0D2-D351-42A6-9EC4-342B7A3ED0BF}"/>
          </ac:spMkLst>
        </pc:spChg>
        <pc:spChg chg="add mod">
          <ac:chgData name="Jared Ostmeyer" userId="14c2a26e-6770-4957-ba92-de760a629e02" providerId="ADAL" clId="{1E74076B-18AE-4D19-9D49-F166BE83F438}" dt="2019-10-30T22:01:29.630" v="293" actId="1076"/>
          <ac:spMkLst>
            <pc:docMk/>
            <pc:sldMk cId="2400775455" sldId="256"/>
            <ac:spMk id="174" creationId="{0C5E8B39-5038-489E-B488-6353893CB119}"/>
          </ac:spMkLst>
        </pc:spChg>
        <pc:spChg chg="mod topLvl">
          <ac:chgData name="Jared Ostmeyer" userId="14c2a26e-6770-4957-ba92-de760a629e02" providerId="ADAL" clId="{1E74076B-18AE-4D19-9D49-F166BE83F438}" dt="2019-10-30T21:57:18.749" v="201" actId="165"/>
          <ac:spMkLst>
            <pc:docMk/>
            <pc:sldMk cId="2400775455" sldId="256"/>
            <ac:spMk id="258" creationId="{A17602F5-99A5-443A-8E16-4C56BC507827}"/>
          </ac:spMkLst>
        </pc:spChg>
        <pc:spChg chg="mod topLvl">
          <ac:chgData name="Jared Ostmeyer" userId="14c2a26e-6770-4957-ba92-de760a629e02" providerId="ADAL" clId="{1E74076B-18AE-4D19-9D49-F166BE83F438}" dt="2019-10-30T21:57:18.749" v="201" actId="165"/>
          <ac:spMkLst>
            <pc:docMk/>
            <pc:sldMk cId="2400775455" sldId="256"/>
            <ac:spMk id="259" creationId="{CE0EAD34-06D5-439B-8A4B-8EB021E3823E}"/>
          </ac:spMkLst>
        </pc:spChg>
        <pc:spChg chg="mod topLvl">
          <ac:chgData name="Jared Ostmeyer" userId="14c2a26e-6770-4957-ba92-de760a629e02" providerId="ADAL" clId="{1E74076B-18AE-4D19-9D49-F166BE83F438}" dt="2019-10-30T21:57:18.749" v="201" actId="165"/>
          <ac:spMkLst>
            <pc:docMk/>
            <pc:sldMk cId="2400775455" sldId="256"/>
            <ac:spMk id="260" creationId="{5CED010F-E4D1-4356-A5FC-AF9839BF258E}"/>
          </ac:spMkLst>
        </pc:spChg>
        <pc:spChg chg="mod">
          <ac:chgData name="Jared Ostmeyer" userId="14c2a26e-6770-4957-ba92-de760a629e02" providerId="ADAL" clId="{1E74076B-18AE-4D19-9D49-F166BE83F438}" dt="2019-10-30T21:59:50.034" v="270" actId="1038"/>
          <ac:spMkLst>
            <pc:docMk/>
            <pc:sldMk cId="2400775455" sldId="256"/>
            <ac:spMk id="261" creationId="{5C03CB5D-ABAE-4DDF-A4E5-A3ED228E2656}"/>
          </ac:spMkLst>
        </pc:spChg>
        <pc:spChg chg="mod">
          <ac:chgData name="Jared Ostmeyer" userId="14c2a26e-6770-4957-ba92-de760a629e02" providerId="ADAL" clId="{1E74076B-18AE-4D19-9D49-F166BE83F438}" dt="2019-10-30T21:59:28.335" v="266" actId="1038"/>
          <ac:spMkLst>
            <pc:docMk/>
            <pc:sldMk cId="2400775455" sldId="256"/>
            <ac:spMk id="266" creationId="{DBE59845-C12E-4421-8C03-CFA1398C4A67}"/>
          </ac:spMkLst>
        </pc:spChg>
        <pc:spChg chg="mod">
          <ac:chgData name="Jared Ostmeyer" userId="14c2a26e-6770-4957-ba92-de760a629e02" providerId="ADAL" clId="{1E74076B-18AE-4D19-9D49-F166BE83F438}" dt="2019-10-30T22:00:02.157" v="276" actId="1038"/>
          <ac:spMkLst>
            <pc:docMk/>
            <pc:sldMk cId="2400775455" sldId="256"/>
            <ac:spMk id="269" creationId="{036F157E-06A9-46C1-9976-AD67FAFB397D}"/>
          </ac:spMkLst>
        </pc:spChg>
        <pc:spChg chg="mod">
          <ac:chgData name="Jared Ostmeyer" userId="14c2a26e-6770-4957-ba92-de760a629e02" providerId="ADAL" clId="{1E74076B-18AE-4D19-9D49-F166BE83F438}" dt="2019-10-30T22:00:10.944" v="287" actId="1038"/>
          <ac:spMkLst>
            <pc:docMk/>
            <pc:sldMk cId="2400775455" sldId="256"/>
            <ac:spMk id="270" creationId="{ABFD9E26-5482-4656-BAFC-A8984D7870C7}"/>
          </ac:spMkLst>
        </pc:spChg>
        <pc:spChg chg="mod">
          <ac:chgData name="Jared Ostmeyer" userId="14c2a26e-6770-4957-ba92-de760a629e02" providerId="ADAL" clId="{1E74076B-18AE-4D19-9D49-F166BE83F438}" dt="2019-10-30T21:59:28.335" v="266" actId="1038"/>
          <ac:spMkLst>
            <pc:docMk/>
            <pc:sldMk cId="2400775455" sldId="256"/>
            <ac:spMk id="272" creationId="{A780B921-243F-4DF7-8775-9AF09669F741}"/>
          </ac:spMkLst>
        </pc:spChg>
        <pc:spChg chg="mod">
          <ac:chgData name="Jared Ostmeyer" userId="14c2a26e-6770-4957-ba92-de760a629e02" providerId="ADAL" clId="{1E74076B-18AE-4D19-9D49-F166BE83F438}" dt="2019-10-30T21:56:28.844" v="196" actId="553"/>
          <ac:spMkLst>
            <pc:docMk/>
            <pc:sldMk cId="2400775455" sldId="256"/>
            <ac:spMk id="303" creationId="{A1084600-F872-4DBA-90AF-DD5CD6A5422F}"/>
          </ac:spMkLst>
        </pc:spChg>
        <pc:grpChg chg="del mod topLvl">
          <ac:chgData name="Jared Ostmeyer" userId="14c2a26e-6770-4957-ba92-de760a629e02" providerId="ADAL" clId="{1E74076B-18AE-4D19-9D49-F166BE83F438}" dt="2019-10-30T21:57:18.749" v="201" actId="165"/>
          <ac:grpSpMkLst>
            <pc:docMk/>
            <pc:sldMk cId="2400775455" sldId="256"/>
            <ac:grpSpMk id="7" creationId="{56206219-2107-4715-ABF6-9EBA863FC356}"/>
          </ac:grpSpMkLst>
        </pc:grpChg>
        <pc:grpChg chg="del mod topLvl">
          <ac:chgData name="Jared Ostmeyer" userId="14c2a26e-6770-4957-ba92-de760a629e02" providerId="ADAL" clId="{1E74076B-18AE-4D19-9D49-F166BE83F438}" dt="2019-10-30T21:57:18.749" v="201" actId="165"/>
          <ac:grpSpMkLst>
            <pc:docMk/>
            <pc:sldMk cId="2400775455" sldId="256"/>
            <ac:grpSpMk id="8" creationId="{87AC49C7-3424-454F-B529-EB1203B3684E}"/>
          </ac:grpSpMkLst>
        </pc:grpChg>
        <pc:grpChg chg="del mod topLvl">
          <ac:chgData name="Jared Ostmeyer" userId="14c2a26e-6770-4957-ba92-de760a629e02" providerId="ADAL" clId="{1E74076B-18AE-4D19-9D49-F166BE83F438}" dt="2019-10-30T21:57:18.749" v="201" actId="165"/>
          <ac:grpSpMkLst>
            <pc:docMk/>
            <pc:sldMk cId="2400775455" sldId="256"/>
            <ac:grpSpMk id="9" creationId="{A69664D7-EE45-4F12-98BA-D3DC55101F87}"/>
          </ac:grpSpMkLst>
        </pc:grpChg>
        <pc:grpChg chg="add del mod">
          <ac:chgData name="Jared Ostmeyer" userId="14c2a26e-6770-4957-ba92-de760a629e02" providerId="ADAL" clId="{1E74076B-18AE-4D19-9D49-F166BE83F438}" dt="2019-10-30T21:57:17.539" v="200" actId="165"/>
          <ac:grpSpMkLst>
            <pc:docMk/>
            <pc:sldMk cId="2400775455" sldId="256"/>
            <ac:grpSpMk id="14" creationId="{AE7CB3CF-9CB5-4EE9-A29C-23C5E4DB1823}"/>
          </ac:grpSpMkLst>
        </pc:grpChg>
        <pc:grpChg chg="add mod">
          <ac:chgData name="Jared Ostmeyer" userId="14c2a26e-6770-4957-ba92-de760a629e02" providerId="ADAL" clId="{1E74076B-18AE-4D19-9D49-F166BE83F438}" dt="2019-10-30T21:58:33.399" v="224" actId="1038"/>
          <ac:grpSpMkLst>
            <pc:docMk/>
            <pc:sldMk cId="2400775455" sldId="256"/>
            <ac:grpSpMk id="17" creationId="{0EE3EC30-DC47-42F8-B19F-7ED1C5E1C28F}"/>
          </ac:grpSpMkLst>
        </pc:grpChg>
        <pc:cxnChg chg="mod">
          <ac:chgData name="Jared Ostmeyer" userId="14c2a26e-6770-4957-ba92-de760a629e02" providerId="ADAL" clId="{1E74076B-18AE-4D19-9D49-F166BE83F438}" dt="2019-10-30T21:48:16.669" v="94" actId="1076"/>
          <ac:cxnSpMkLst>
            <pc:docMk/>
            <pc:sldMk cId="2400775455" sldId="256"/>
            <ac:cxnSpMk id="252" creationId="{4822D063-E8BB-4640-8F39-5D642AD48330}"/>
          </ac:cxnSpMkLst>
        </pc:cxnChg>
        <pc:cxnChg chg="mod topLvl">
          <ac:chgData name="Jared Ostmeyer" userId="14c2a26e-6770-4957-ba92-de760a629e02" providerId="ADAL" clId="{1E74076B-18AE-4D19-9D49-F166BE83F438}" dt="2019-10-30T21:58:07.589" v="209" actId="552"/>
          <ac:cxnSpMkLst>
            <pc:docMk/>
            <pc:sldMk cId="2400775455" sldId="256"/>
            <ac:cxnSpMk id="262" creationId="{6CA57337-AD0B-4463-AA49-F58294197FD8}"/>
          </ac:cxnSpMkLst>
        </pc:cxnChg>
        <pc:cxnChg chg="mod topLvl">
          <ac:chgData name="Jared Ostmeyer" userId="14c2a26e-6770-4957-ba92-de760a629e02" providerId="ADAL" clId="{1E74076B-18AE-4D19-9D49-F166BE83F438}" dt="2019-10-30T21:57:39.788" v="203" actId="12788"/>
          <ac:cxnSpMkLst>
            <pc:docMk/>
            <pc:sldMk cId="2400775455" sldId="256"/>
            <ac:cxnSpMk id="263" creationId="{CCC6761B-03EF-4E8D-92D3-77A8197FB1E3}"/>
          </ac:cxnSpMkLst>
        </pc:cxnChg>
        <pc:cxnChg chg="mod topLvl">
          <ac:chgData name="Jared Ostmeyer" userId="14c2a26e-6770-4957-ba92-de760a629e02" providerId="ADAL" clId="{1E74076B-18AE-4D19-9D49-F166BE83F438}" dt="2019-10-30T21:57:26.772" v="202" actId="552"/>
          <ac:cxnSpMkLst>
            <pc:docMk/>
            <pc:sldMk cId="2400775455" sldId="256"/>
            <ac:cxnSpMk id="264" creationId="{26D359E1-F012-4C45-97A1-F6C459940B66}"/>
          </ac:cxnSpMkLst>
        </pc:cxnChg>
        <pc:cxnChg chg="mod">
          <ac:chgData name="Jared Ostmeyer" userId="14c2a26e-6770-4957-ba92-de760a629e02" providerId="ADAL" clId="{1E74076B-18AE-4D19-9D49-F166BE83F438}" dt="2019-10-30T22:00:10.944" v="287" actId="1038"/>
          <ac:cxnSpMkLst>
            <pc:docMk/>
            <pc:sldMk cId="2400775455" sldId="256"/>
            <ac:cxnSpMk id="271" creationId="{48E66C81-8EFE-4118-8831-DF25AB04213D}"/>
          </ac:cxnSpMkLst>
        </pc:cxnChg>
        <pc:cxnChg chg="mod">
          <ac:chgData name="Jared Ostmeyer" userId="14c2a26e-6770-4957-ba92-de760a629e02" providerId="ADAL" clId="{1E74076B-18AE-4D19-9D49-F166BE83F438}" dt="2019-10-30T21:58:21.893" v="210" actId="164"/>
          <ac:cxnSpMkLst>
            <pc:docMk/>
            <pc:sldMk cId="2400775455" sldId="256"/>
            <ac:cxnSpMk id="276" creationId="{F791EB06-3C91-4783-B1E4-B7464A30B5FE}"/>
          </ac:cxnSpMkLst>
        </pc:cxnChg>
        <pc:cxnChg chg="mod">
          <ac:chgData name="Jared Ostmeyer" userId="14c2a26e-6770-4957-ba92-de760a629e02" providerId="ADAL" clId="{1E74076B-18AE-4D19-9D49-F166BE83F438}" dt="2019-10-30T22:00:10.944" v="287" actId="1038"/>
          <ac:cxnSpMkLst>
            <pc:docMk/>
            <pc:sldMk cId="2400775455" sldId="256"/>
            <ac:cxnSpMk id="278" creationId="{ED5CE03B-B7CB-4279-A3FA-815E7DA06658}"/>
          </ac:cxnSpMkLst>
        </pc:cxnChg>
        <pc:cxnChg chg="mod">
          <ac:chgData name="Jared Ostmeyer" userId="14c2a26e-6770-4957-ba92-de760a629e02" providerId="ADAL" clId="{1E74076B-18AE-4D19-9D49-F166BE83F438}" dt="2019-10-30T21:59:28.335" v="266" actId="1038"/>
          <ac:cxnSpMkLst>
            <pc:docMk/>
            <pc:sldMk cId="2400775455" sldId="256"/>
            <ac:cxnSpMk id="279" creationId="{38EAE822-5C6B-4119-A377-D5044FAA6FA4}"/>
          </ac:cxnSpMkLst>
        </pc:cxnChg>
        <pc:cxnChg chg="mod">
          <ac:chgData name="Jared Ostmeyer" userId="14c2a26e-6770-4957-ba92-de760a629e02" providerId="ADAL" clId="{1E74076B-18AE-4D19-9D49-F166BE83F438}" dt="2019-10-30T21:48:15.648" v="93" actId="14100"/>
          <ac:cxnSpMkLst>
            <pc:docMk/>
            <pc:sldMk cId="2400775455" sldId="256"/>
            <ac:cxnSpMk id="280" creationId="{9CAA065C-8147-4591-81B0-AB7935B50B4A}"/>
          </ac:cxnSpMkLst>
        </pc:cxnChg>
        <pc:cxnChg chg="mod">
          <ac:chgData name="Jared Ostmeyer" userId="14c2a26e-6770-4957-ba92-de760a629e02" providerId="ADAL" clId="{1E74076B-18AE-4D19-9D49-F166BE83F438}" dt="2019-10-30T21:57:39.788" v="203" actId="12788"/>
          <ac:cxnSpMkLst>
            <pc:docMk/>
            <pc:sldMk cId="2400775455" sldId="256"/>
            <ac:cxnSpMk id="281" creationId="{72C370EB-A634-4E76-BFE0-6AD12B4752D2}"/>
          </ac:cxnSpMkLst>
        </pc:cxnChg>
        <pc:cxnChg chg="mod">
          <ac:chgData name="Jared Ostmeyer" userId="14c2a26e-6770-4957-ba92-de760a629e02" providerId="ADAL" clId="{1E74076B-18AE-4D19-9D49-F166BE83F438}" dt="2019-10-30T21:57:26.772" v="202" actId="552"/>
          <ac:cxnSpMkLst>
            <pc:docMk/>
            <pc:sldMk cId="2400775455" sldId="256"/>
            <ac:cxnSpMk id="282" creationId="{4ACA7528-724E-4791-91A4-37453766F477}"/>
          </ac:cxnSpMkLst>
        </pc:cxnChg>
        <pc:cxnChg chg="mod">
          <ac:chgData name="Jared Ostmeyer" userId="14c2a26e-6770-4957-ba92-de760a629e02" providerId="ADAL" clId="{1E74076B-18AE-4D19-9D49-F166BE83F438}" dt="2019-10-30T21:57:26.772" v="202" actId="552"/>
          <ac:cxnSpMkLst>
            <pc:docMk/>
            <pc:sldMk cId="2400775455" sldId="256"/>
            <ac:cxnSpMk id="302" creationId="{E282A8D0-9877-4AF6-8F47-2FB6287FAC20}"/>
          </ac:cxnSpMkLst>
        </pc:cxnChg>
      </pc:sldChg>
    </pc:docChg>
  </pc:docChgLst>
  <pc:docChgLst>
    <pc:chgData name="Jared Ostmeyer" userId="14c2a26e-6770-4957-ba92-de760a629e02" providerId="ADAL" clId="{9CA366F7-2F65-48A2-9D3E-1B7B60ED43CC}"/>
    <pc:docChg chg="undo custSel addSld delSld modSld">
      <pc:chgData name="Jared Ostmeyer" userId="14c2a26e-6770-4957-ba92-de760a629e02" providerId="ADAL" clId="{9CA366F7-2F65-48A2-9D3E-1B7B60ED43CC}" dt="2019-10-30T21:20:55.424" v="1365" actId="2696"/>
      <pc:docMkLst>
        <pc:docMk/>
      </pc:docMkLst>
      <pc:sldChg chg="addSp delSp modSp">
        <pc:chgData name="Jared Ostmeyer" userId="14c2a26e-6770-4957-ba92-de760a629e02" providerId="ADAL" clId="{9CA366F7-2F65-48A2-9D3E-1B7B60ED43CC}" dt="2019-10-30T21:10:41.899" v="1364" actId="207"/>
        <pc:sldMkLst>
          <pc:docMk/>
          <pc:sldMk cId="2400775455" sldId="256"/>
        </pc:sldMkLst>
        <pc:spChg chg="del">
          <ac:chgData name="Jared Ostmeyer" userId="14c2a26e-6770-4957-ba92-de760a629e02" providerId="ADAL" clId="{9CA366F7-2F65-48A2-9D3E-1B7B60ED43CC}" dt="2019-10-30T19:32:01.984" v="2" actId="478"/>
          <ac:spMkLst>
            <pc:docMk/>
            <pc:sldMk cId="2400775455" sldId="256"/>
            <ac:spMk id="2" creationId="{1C44B00A-9C73-4D70-8FEF-6A51707ACFC4}"/>
          </ac:spMkLst>
        </pc:spChg>
        <pc:spChg chg="del">
          <ac:chgData name="Jared Ostmeyer" userId="14c2a26e-6770-4957-ba92-de760a629e02" providerId="ADAL" clId="{9CA366F7-2F65-48A2-9D3E-1B7B60ED43CC}" dt="2019-10-30T19:31:59.144" v="1" actId="478"/>
          <ac:spMkLst>
            <pc:docMk/>
            <pc:sldMk cId="2400775455" sldId="256"/>
            <ac:spMk id="4" creationId="{55B0F105-10A2-47BB-B244-6278B12768C5}"/>
          </ac:spMkLst>
        </pc:spChg>
        <pc:spChg chg="mod">
          <ac:chgData name="Jared Ostmeyer" userId="14c2a26e-6770-4957-ba92-de760a629e02" providerId="ADAL" clId="{9CA366F7-2F65-48A2-9D3E-1B7B60ED43CC}" dt="2019-10-30T20:22:43.706" v="34" actId="1036"/>
          <ac:spMkLst>
            <pc:docMk/>
            <pc:sldMk cId="2400775455" sldId="256"/>
            <ac:spMk id="5" creationId="{0C7C4664-BD7E-4818-A1BE-F9FAFE014BEF}"/>
          </ac:spMkLst>
        </pc:spChg>
        <pc:spChg chg="add mod ord">
          <ac:chgData name="Jared Ostmeyer" userId="14c2a26e-6770-4957-ba92-de760a629e02" providerId="ADAL" clId="{9CA366F7-2F65-48A2-9D3E-1B7B60ED43CC}" dt="2019-10-30T20:37:11.864" v="606" actId="164"/>
          <ac:spMkLst>
            <pc:docMk/>
            <pc:sldMk cId="2400775455" sldId="256"/>
            <ac:spMk id="11" creationId="{95C2B726-D63D-43FA-BECC-1535C4619B8F}"/>
          </ac:spMkLst>
        </pc:spChg>
        <pc:spChg chg="mod">
          <ac:chgData name="Jared Ostmeyer" userId="14c2a26e-6770-4957-ba92-de760a629e02" providerId="ADAL" clId="{9CA366F7-2F65-48A2-9D3E-1B7B60ED43CC}" dt="2019-10-30T20:22:43.706" v="34" actId="1036"/>
          <ac:spMkLst>
            <pc:docMk/>
            <pc:sldMk cId="2400775455" sldId="256"/>
            <ac:spMk id="15" creationId="{F02A7A8F-9862-4AFC-89A2-7A496F3B3EBB}"/>
          </ac:spMkLst>
        </pc:spChg>
        <pc:spChg chg="mod">
          <ac:chgData name="Jared Ostmeyer" userId="14c2a26e-6770-4957-ba92-de760a629e02" providerId="ADAL" clId="{9CA366F7-2F65-48A2-9D3E-1B7B60ED43CC}" dt="2019-10-30T20:22:43.706" v="34" actId="1036"/>
          <ac:spMkLst>
            <pc:docMk/>
            <pc:sldMk cId="2400775455" sldId="256"/>
            <ac:spMk id="203" creationId="{E163D15C-ADB9-47E2-BE25-FD953CD90A8F}"/>
          </ac:spMkLst>
        </pc:spChg>
        <pc:spChg chg="mod">
          <ac:chgData name="Jared Ostmeyer" userId="14c2a26e-6770-4957-ba92-de760a629e02" providerId="ADAL" clId="{9CA366F7-2F65-48A2-9D3E-1B7B60ED43CC}" dt="2019-10-30T20:22:43.706" v="34" actId="1036"/>
          <ac:spMkLst>
            <pc:docMk/>
            <pc:sldMk cId="2400775455" sldId="256"/>
            <ac:spMk id="227" creationId="{CC91BF74-A74F-4E1D-AB9D-AAE703A8D318}"/>
          </ac:spMkLst>
        </pc:spChg>
        <pc:spChg chg="del">
          <ac:chgData name="Jared Ostmeyer" userId="14c2a26e-6770-4957-ba92-de760a629e02" providerId="ADAL" clId="{9CA366F7-2F65-48A2-9D3E-1B7B60ED43CC}" dt="2019-10-30T19:31:59.144" v="1" actId="478"/>
          <ac:spMkLst>
            <pc:docMk/>
            <pc:sldMk cId="2400775455" sldId="256"/>
            <ac:spMk id="240" creationId="{9D10203E-5E3B-49A3-807A-F4F15A30A178}"/>
          </ac:spMkLst>
        </pc:spChg>
        <pc:spChg chg="del">
          <ac:chgData name="Jared Ostmeyer" userId="14c2a26e-6770-4957-ba92-de760a629e02" providerId="ADAL" clId="{9CA366F7-2F65-48A2-9D3E-1B7B60ED43CC}" dt="2019-10-30T19:31:59.144" v="1" actId="478"/>
          <ac:spMkLst>
            <pc:docMk/>
            <pc:sldMk cId="2400775455" sldId="256"/>
            <ac:spMk id="241" creationId="{F4FE1D47-ECC9-4978-90A8-FB5C78B224F3}"/>
          </ac:spMkLst>
        </pc:spChg>
        <pc:spChg chg="del">
          <ac:chgData name="Jared Ostmeyer" userId="14c2a26e-6770-4957-ba92-de760a629e02" providerId="ADAL" clId="{9CA366F7-2F65-48A2-9D3E-1B7B60ED43CC}" dt="2019-10-30T19:31:59.144" v="1" actId="478"/>
          <ac:spMkLst>
            <pc:docMk/>
            <pc:sldMk cId="2400775455" sldId="256"/>
            <ac:spMk id="242" creationId="{31F2DC93-3287-40D7-887D-A6387E9668E0}"/>
          </ac:spMkLst>
        </pc:spChg>
        <pc:spChg chg="mod">
          <ac:chgData name="Jared Ostmeyer" userId="14c2a26e-6770-4957-ba92-de760a629e02" providerId="ADAL" clId="{9CA366F7-2F65-48A2-9D3E-1B7B60ED43CC}" dt="2019-10-30T20:47:53.134" v="810" actId="554"/>
          <ac:spMkLst>
            <pc:docMk/>
            <pc:sldMk cId="2400775455" sldId="256"/>
            <ac:spMk id="243" creationId="{76E72D7A-71CB-4A60-93F7-C0044A08591A}"/>
          </ac:spMkLst>
        </pc:spChg>
        <pc:spChg chg="mod">
          <ac:chgData name="Jared Ostmeyer" userId="14c2a26e-6770-4957-ba92-de760a629e02" providerId="ADAL" clId="{9CA366F7-2F65-48A2-9D3E-1B7B60ED43CC}" dt="2019-10-30T20:22:23.301" v="27" actId="1038"/>
          <ac:spMkLst>
            <pc:docMk/>
            <pc:sldMk cId="2400775455" sldId="256"/>
            <ac:spMk id="244" creationId="{A8B3A4D3-FD08-4B91-9EAF-9A71C82BB273}"/>
          </ac:spMkLst>
        </pc:spChg>
        <pc:spChg chg="mod">
          <ac:chgData name="Jared Ostmeyer" userId="14c2a26e-6770-4957-ba92-de760a629e02" providerId="ADAL" clId="{9CA366F7-2F65-48A2-9D3E-1B7B60ED43CC}" dt="2019-10-30T20:47:53.134" v="810" actId="554"/>
          <ac:spMkLst>
            <pc:docMk/>
            <pc:sldMk cId="2400775455" sldId="256"/>
            <ac:spMk id="245" creationId="{C5EE58EE-C8BC-4EF8-BC25-B25BA672D5C2}"/>
          </ac:spMkLst>
        </pc:spChg>
        <pc:spChg chg="del mod">
          <ac:chgData name="Jared Ostmeyer" userId="14c2a26e-6770-4957-ba92-de760a629e02" providerId="ADAL" clId="{9CA366F7-2F65-48A2-9D3E-1B7B60ED43CC}" dt="2019-10-30T20:25:02.639" v="88" actId="478"/>
          <ac:spMkLst>
            <pc:docMk/>
            <pc:sldMk cId="2400775455" sldId="256"/>
            <ac:spMk id="247" creationId="{662AE67E-5EE7-400D-94CF-E7E9271F59D4}"/>
          </ac:spMkLst>
        </pc:spChg>
        <pc:spChg chg="del mod">
          <ac:chgData name="Jared Ostmeyer" userId="14c2a26e-6770-4957-ba92-de760a629e02" providerId="ADAL" clId="{9CA366F7-2F65-48A2-9D3E-1B7B60ED43CC}" dt="2019-10-30T20:25:02.639" v="88" actId="478"/>
          <ac:spMkLst>
            <pc:docMk/>
            <pc:sldMk cId="2400775455" sldId="256"/>
            <ac:spMk id="248" creationId="{0057450D-3992-4682-A14E-0A873A33499E}"/>
          </ac:spMkLst>
        </pc:spChg>
        <pc:spChg chg="mod">
          <ac:chgData name="Jared Ostmeyer" userId="14c2a26e-6770-4957-ba92-de760a629e02" providerId="ADAL" clId="{9CA366F7-2F65-48A2-9D3E-1B7B60ED43CC}" dt="2019-10-30T21:04:09.321" v="1301" actId="113"/>
          <ac:spMkLst>
            <pc:docMk/>
            <pc:sldMk cId="2400775455" sldId="256"/>
            <ac:spMk id="249" creationId="{C1A065DE-23D2-4BC2-BC25-AE7F19FA20D5}"/>
          </ac:spMkLst>
        </pc:spChg>
        <pc:spChg chg="del mod">
          <ac:chgData name="Jared Ostmeyer" userId="14c2a26e-6770-4957-ba92-de760a629e02" providerId="ADAL" clId="{9CA366F7-2F65-48A2-9D3E-1B7B60ED43CC}" dt="2019-10-30T20:24:44.062" v="53" actId="478"/>
          <ac:spMkLst>
            <pc:docMk/>
            <pc:sldMk cId="2400775455" sldId="256"/>
            <ac:spMk id="250" creationId="{7A37CD26-F8CF-4467-BD14-5A531DC2B6AD}"/>
          </ac:spMkLst>
        </pc:spChg>
        <pc:spChg chg="mod">
          <ac:chgData name="Jared Ostmeyer" userId="14c2a26e-6770-4957-ba92-de760a629e02" providerId="ADAL" clId="{9CA366F7-2F65-48A2-9D3E-1B7B60ED43CC}" dt="2019-10-30T20:27:09.348" v="297" actId="114"/>
          <ac:spMkLst>
            <pc:docMk/>
            <pc:sldMk cId="2400775455" sldId="256"/>
            <ac:spMk id="251" creationId="{3DE65087-9351-4453-AB82-FC165B210A59}"/>
          </ac:spMkLst>
        </pc:spChg>
        <pc:spChg chg="mod">
          <ac:chgData name="Jared Ostmeyer" userId="14c2a26e-6770-4957-ba92-de760a629e02" providerId="ADAL" clId="{9CA366F7-2F65-48A2-9D3E-1B7B60ED43CC}" dt="2019-10-30T20:27:09.348" v="297" actId="114"/>
          <ac:spMkLst>
            <pc:docMk/>
            <pc:sldMk cId="2400775455" sldId="256"/>
            <ac:spMk id="253" creationId="{9118B88A-120F-41DF-9D37-81D703E71097}"/>
          </ac:spMkLst>
        </pc:spChg>
        <pc:spChg chg="del mod">
          <ac:chgData name="Jared Ostmeyer" userId="14c2a26e-6770-4957-ba92-de760a629e02" providerId="ADAL" clId="{9CA366F7-2F65-48A2-9D3E-1B7B60ED43CC}" dt="2019-10-30T20:25:02.639" v="88" actId="478"/>
          <ac:spMkLst>
            <pc:docMk/>
            <pc:sldMk cId="2400775455" sldId="256"/>
            <ac:spMk id="254" creationId="{7A5E685F-2D49-438E-AD58-84B95C7C1F85}"/>
          </ac:spMkLst>
        </pc:spChg>
        <pc:spChg chg="del mod">
          <ac:chgData name="Jared Ostmeyer" userId="14c2a26e-6770-4957-ba92-de760a629e02" providerId="ADAL" clId="{9CA366F7-2F65-48A2-9D3E-1B7B60ED43CC}" dt="2019-10-30T20:25:02.639" v="88" actId="478"/>
          <ac:spMkLst>
            <pc:docMk/>
            <pc:sldMk cId="2400775455" sldId="256"/>
            <ac:spMk id="255" creationId="{8582E75F-3EAD-4317-AE4E-4958DFD070F6}"/>
          </ac:spMkLst>
        </pc:spChg>
        <pc:spChg chg="del mod">
          <ac:chgData name="Jared Ostmeyer" userId="14c2a26e-6770-4957-ba92-de760a629e02" providerId="ADAL" clId="{9CA366F7-2F65-48A2-9D3E-1B7B60ED43CC}" dt="2019-10-30T20:25:02.639" v="88" actId="478"/>
          <ac:spMkLst>
            <pc:docMk/>
            <pc:sldMk cId="2400775455" sldId="256"/>
            <ac:spMk id="256" creationId="{FBB5B449-9A3E-41B6-9219-B2EC5EE60A9A}"/>
          </ac:spMkLst>
        </pc:spChg>
        <pc:spChg chg="del mod">
          <ac:chgData name="Jared Ostmeyer" userId="14c2a26e-6770-4957-ba92-de760a629e02" providerId="ADAL" clId="{9CA366F7-2F65-48A2-9D3E-1B7B60ED43CC}" dt="2019-10-30T20:25:02.639" v="88" actId="478"/>
          <ac:spMkLst>
            <pc:docMk/>
            <pc:sldMk cId="2400775455" sldId="256"/>
            <ac:spMk id="257" creationId="{BC3CC3F2-400B-4576-80FE-3B370234B7A8}"/>
          </ac:spMkLst>
        </pc:spChg>
        <pc:spChg chg="mod">
          <ac:chgData name="Jared Ostmeyer" userId="14c2a26e-6770-4957-ba92-de760a629e02" providerId="ADAL" clId="{9CA366F7-2F65-48A2-9D3E-1B7B60ED43CC}" dt="2019-10-30T20:22:43.706" v="34" actId="1036"/>
          <ac:spMkLst>
            <pc:docMk/>
            <pc:sldMk cId="2400775455" sldId="256"/>
            <ac:spMk id="261" creationId="{5C03CB5D-ABAE-4DDF-A4E5-A3ED228E2656}"/>
          </ac:spMkLst>
        </pc:spChg>
        <pc:spChg chg="add mod">
          <ac:chgData name="Jared Ostmeyer" userId="14c2a26e-6770-4957-ba92-de760a629e02" providerId="ADAL" clId="{9CA366F7-2F65-48A2-9D3E-1B7B60ED43CC}" dt="2019-10-30T20:27:09.348" v="297" actId="114"/>
          <ac:spMkLst>
            <pc:docMk/>
            <pc:sldMk cId="2400775455" sldId="256"/>
            <ac:spMk id="265" creationId="{F4D8D85E-0D6D-492B-A4A5-F49076833EF1}"/>
          </ac:spMkLst>
        </pc:spChg>
        <pc:spChg chg="mod">
          <ac:chgData name="Jared Ostmeyer" userId="14c2a26e-6770-4957-ba92-de760a629e02" providerId="ADAL" clId="{9CA366F7-2F65-48A2-9D3E-1B7B60ED43CC}" dt="2019-10-30T20:22:43.706" v="34" actId="1036"/>
          <ac:spMkLst>
            <pc:docMk/>
            <pc:sldMk cId="2400775455" sldId="256"/>
            <ac:spMk id="266" creationId="{DBE59845-C12E-4421-8C03-CFA1398C4A67}"/>
          </ac:spMkLst>
        </pc:spChg>
        <pc:spChg chg="mod">
          <ac:chgData name="Jared Ostmeyer" userId="14c2a26e-6770-4957-ba92-de760a629e02" providerId="ADAL" clId="{9CA366F7-2F65-48A2-9D3E-1B7B60ED43CC}" dt="2019-10-30T20:22:43.706" v="34" actId="1036"/>
          <ac:spMkLst>
            <pc:docMk/>
            <pc:sldMk cId="2400775455" sldId="256"/>
            <ac:spMk id="267" creationId="{0D0D20D0-E7B4-4B17-A676-736ADBB3B1E7}"/>
          </ac:spMkLst>
        </pc:spChg>
        <pc:spChg chg="mod">
          <ac:chgData name="Jared Ostmeyer" userId="14c2a26e-6770-4957-ba92-de760a629e02" providerId="ADAL" clId="{9CA366F7-2F65-48A2-9D3E-1B7B60ED43CC}" dt="2019-10-30T20:22:43.706" v="34" actId="1036"/>
          <ac:spMkLst>
            <pc:docMk/>
            <pc:sldMk cId="2400775455" sldId="256"/>
            <ac:spMk id="269" creationId="{036F157E-06A9-46C1-9976-AD67FAFB397D}"/>
          </ac:spMkLst>
        </pc:spChg>
        <pc:spChg chg="mod">
          <ac:chgData name="Jared Ostmeyer" userId="14c2a26e-6770-4957-ba92-de760a629e02" providerId="ADAL" clId="{9CA366F7-2F65-48A2-9D3E-1B7B60ED43CC}" dt="2019-10-30T20:22:43.706" v="34" actId="1036"/>
          <ac:spMkLst>
            <pc:docMk/>
            <pc:sldMk cId="2400775455" sldId="256"/>
            <ac:spMk id="270" creationId="{ABFD9E26-5482-4656-BAFC-A8984D7870C7}"/>
          </ac:spMkLst>
        </pc:spChg>
        <pc:spChg chg="mod">
          <ac:chgData name="Jared Ostmeyer" userId="14c2a26e-6770-4957-ba92-de760a629e02" providerId="ADAL" clId="{9CA366F7-2F65-48A2-9D3E-1B7B60ED43CC}" dt="2019-10-30T20:22:43.706" v="34" actId="1036"/>
          <ac:spMkLst>
            <pc:docMk/>
            <pc:sldMk cId="2400775455" sldId="256"/>
            <ac:spMk id="272" creationId="{A780B921-243F-4DF7-8775-9AF09669F741}"/>
          </ac:spMkLst>
        </pc:spChg>
        <pc:spChg chg="mod">
          <ac:chgData name="Jared Ostmeyer" userId="14c2a26e-6770-4957-ba92-de760a629e02" providerId="ADAL" clId="{9CA366F7-2F65-48A2-9D3E-1B7B60ED43CC}" dt="2019-10-30T20:22:43.706" v="34" actId="1036"/>
          <ac:spMkLst>
            <pc:docMk/>
            <pc:sldMk cId="2400775455" sldId="256"/>
            <ac:spMk id="273" creationId="{18D21766-AF17-4437-B754-1BDA01F4EBBF}"/>
          </ac:spMkLst>
        </pc:spChg>
        <pc:spChg chg="add mod">
          <ac:chgData name="Jared Ostmeyer" userId="14c2a26e-6770-4957-ba92-de760a629e02" providerId="ADAL" clId="{9CA366F7-2F65-48A2-9D3E-1B7B60ED43CC}" dt="2019-10-30T20:27:09.348" v="297" actId="114"/>
          <ac:spMkLst>
            <pc:docMk/>
            <pc:sldMk cId="2400775455" sldId="256"/>
            <ac:spMk id="274" creationId="{8A7A19D2-DB7D-4D84-A31A-59C23BA7A811}"/>
          </ac:spMkLst>
        </pc:spChg>
        <pc:spChg chg="add mod">
          <ac:chgData name="Jared Ostmeyer" userId="14c2a26e-6770-4957-ba92-de760a629e02" providerId="ADAL" clId="{9CA366F7-2F65-48A2-9D3E-1B7B60ED43CC}" dt="2019-10-30T20:27:09.348" v="297" actId="114"/>
          <ac:spMkLst>
            <pc:docMk/>
            <pc:sldMk cId="2400775455" sldId="256"/>
            <ac:spMk id="277" creationId="{0CDD555B-EEDB-463C-90CE-5B257CF2097D}"/>
          </ac:spMkLst>
        </pc:spChg>
        <pc:spChg chg="add mod">
          <ac:chgData name="Jared Ostmeyer" userId="14c2a26e-6770-4957-ba92-de760a629e02" providerId="ADAL" clId="{9CA366F7-2F65-48A2-9D3E-1B7B60ED43CC}" dt="2019-10-30T20:27:09.348" v="297" actId="114"/>
          <ac:spMkLst>
            <pc:docMk/>
            <pc:sldMk cId="2400775455" sldId="256"/>
            <ac:spMk id="284" creationId="{AB201296-DF71-4303-8425-2231A6CE4DAD}"/>
          </ac:spMkLst>
        </pc:spChg>
        <pc:spChg chg="add mod">
          <ac:chgData name="Jared Ostmeyer" userId="14c2a26e-6770-4957-ba92-de760a629e02" providerId="ADAL" clId="{9CA366F7-2F65-48A2-9D3E-1B7B60ED43CC}" dt="2019-10-30T21:04:09.321" v="1301" actId="113"/>
          <ac:spMkLst>
            <pc:docMk/>
            <pc:sldMk cId="2400775455" sldId="256"/>
            <ac:spMk id="287" creationId="{72A8D244-5739-44CF-9AEA-D43F97AF91E1}"/>
          </ac:spMkLst>
        </pc:spChg>
        <pc:spChg chg="add mod">
          <ac:chgData name="Jared Ostmeyer" userId="14c2a26e-6770-4957-ba92-de760a629e02" providerId="ADAL" clId="{9CA366F7-2F65-48A2-9D3E-1B7B60ED43CC}" dt="2019-10-30T21:04:09.321" v="1301" actId="113"/>
          <ac:spMkLst>
            <pc:docMk/>
            <pc:sldMk cId="2400775455" sldId="256"/>
            <ac:spMk id="288" creationId="{F6E73282-4863-4A54-AD53-3B52A7ED7B35}"/>
          </ac:spMkLst>
        </pc:spChg>
        <pc:spChg chg="del mod topLvl">
          <ac:chgData name="Jared Ostmeyer" userId="14c2a26e-6770-4957-ba92-de760a629e02" providerId="ADAL" clId="{9CA366F7-2F65-48A2-9D3E-1B7B60ED43CC}" dt="2019-10-30T20:36:52.862" v="604" actId="478"/>
          <ac:spMkLst>
            <pc:docMk/>
            <pc:sldMk cId="2400775455" sldId="256"/>
            <ac:spMk id="290" creationId="{4E304FA2-9C2C-486D-B043-F896B4102897}"/>
          </ac:spMkLst>
        </pc:spChg>
        <pc:spChg chg="del mod topLvl">
          <ac:chgData name="Jared Ostmeyer" userId="14c2a26e-6770-4957-ba92-de760a629e02" providerId="ADAL" clId="{9CA366F7-2F65-48A2-9D3E-1B7B60ED43CC}" dt="2019-10-30T20:36:52.862" v="604" actId="478"/>
          <ac:spMkLst>
            <pc:docMk/>
            <pc:sldMk cId="2400775455" sldId="256"/>
            <ac:spMk id="291" creationId="{AD908E5B-04DF-454E-9102-4D213D72EF4C}"/>
          </ac:spMkLst>
        </pc:spChg>
        <pc:spChg chg="del mod topLvl">
          <ac:chgData name="Jared Ostmeyer" userId="14c2a26e-6770-4957-ba92-de760a629e02" providerId="ADAL" clId="{9CA366F7-2F65-48A2-9D3E-1B7B60ED43CC}" dt="2019-10-30T20:36:52.862" v="604" actId="478"/>
          <ac:spMkLst>
            <pc:docMk/>
            <pc:sldMk cId="2400775455" sldId="256"/>
            <ac:spMk id="292" creationId="{8C9CA145-1FA2-417A-8394-4EFAC3035862}"/>
          </ac:spMkLst>
        </pc:spChg>
        <pc:spChg chg="del mod topLvl">
          <ac:chgData name="Jared Ostmeyer" userId="14c2a26e-6770-4957-ba92-de760a629e02" providerId="ADAL" clId="{9CA366F7-2F65-48A2-9D3E-1B7B60ED43CC}" dt="2019-10-30T20:36:52.862" v="604" actId="478"/>
          <ac:spMkLst>
            <pc:docMk/>
            <pc:sldMk cId="2400775455" sldId="256"/>
            <ac:spMk id="293" creationId="{A96170FC-1969-43ED-B905-FB30ADEDCA2D}"/>
          </ac:spMkLst>
        </pc:spChg>
        <pc:spChg chg="mod topLvl">
          <ac:chgData name="Jared Ostmeyer" userId="14c2a26e-6770-4957-ba92-de760a629e02" providerId="ADAL" clId="{9CA366F7-2F65-48A2-9D3E-1B7B60ED43CC}" dt="2019-10-30T20:31:03.292" v="428" actId="164"/>
          <ac:spMkLst>
            <pc:docMk/>
            <pc:sldMk cId="2400775455" sldId="256"/>
            <ac:spMk id="294" creationId="{3B53C48F-3AE1-437F-A05E-B09FD56BEA36}"/>
          </ac:spMkLst>
        </pc:spChg>
        <pc:spChg chg="mod topLvl">
          <ac:chgData name="Jared Ostmeyer" userId="14c2a26e-6770-4957-ba92-de760a629e02" providerId="ADAL" clId="{9CA366F7-2F65-48A2-9D3E-1B7B60ED43CC}" dt="2019-10-30T20:31:03.292" v="428" actId="164"/>
          <ac:spMkLst>
            <pc:docMk/>
            <pc:sldMk cId="2400775455" sldId="256"/>
            <ac:spMk id="295" creationId="{5AC390DE-681B-47CA-AA5A-1F8097A53B37}"/>
          </ac:spMkLst>
        </pc:spChg>
        <pc:spChg chg="add del mod">
          <ac:chgData name="Jared Ostmeyer" userId="14c2a26e-6770-4957-ba92-de760a629e02" providerId="ADAL" clId="{9CA366F7-2F65-48A2-9D3E-1B7B60ED43CC}" dt="2019-10-30T20:30:57.196" v="427"/>
          <ac:spMkLst>
            <pc:docMk/>
            <pc:sldMk cId="2400775455" sldId="256"/>
            <ac:spMk id="296" creationId="{8C424FB3-6DD3-4BED-82D9-5EAC06636831}"/>
          </ac:spMkLst>
        </pc:spChg>
        <pc:spChg chg="add del mod">
          <ac:chgData name="Jared Ostmeyer" userId="14c2a26e-6770-4957-ba92-de760a629e02" providerId="ADAL" clId="{9CA366F7-2F65-48A2-9D3E-1B7B60ED43CC}" dt="2019-10-30T20:30:57.196" v="427"/>
          <ac:spMkLst>
            <pc:docMk/>
            <pc:sldMk cId="2400775455" sldId="256"/>
            <ac:spMk id="297" creationId="{D3A02BF2-0355-4AA6-8E53-932C0DB4BD8B}"/>
          </ac:spMkLst>
        </pc:spChg>
        <pc:spChg chg="add del mod">
          <ac:chgData name="Jared Ostmeyer" userId="14c2a26e-6770-4957-ba92-de760a629e02" providerId="ADAL" clId="{9CA366F7-2F65-48A2-9D3E-1B7B60ED43CC}" dt="2019-10-30T20:30:56.513" v="425"/>
          <ac:spMkLst>
            <pc:docMk/>
            <pc:sldMk cId="2400775455" sldId="256"/>
            <ac:spMk id="298" creationId="{85D9B409-DADF-4E58-884C-3164019F8EEA}"/>
          </ac:spMkLst>
        </pc:spChg>
        <pc:spChg chg="add del mod">
          <ac:chgData name="Jared Ostmeyer" userId="14c2a26e-6770-4957-ba92-de760a629e02" providerId="ADAL" clId="{9CA366F7-2F65-48A2-9D3E-1B7B60ED43CC}" dt="2019-10-30T20:30:56.513" v="425"/>
          <ac:spMkLst>
            <pc:docMk/>
            <pc:sldMk cId="2400775455" sldId="256"/>
            <ac:spMk id="299" creationId="{4853C672-0850-42E1-8C5B-F55306888CE0}"/>
          </ac:spMkLst>
        </pc:spChg>
        <pc:spChg chg="add del mod">
          <ac:chgData name="Jared Ostmeyer" userId="14c2a26e-6770-4957-ba92-de760a629e02" providerId="ADAL" clId="{9CA366F7-2F65-48A2-9D3E-1B7B60ED43CC}" dt="2019-10-30T20:30:55.782" v="422"/>
          <ac:spMkLst>
            <pc:docMk/>
            <pc:sldMk cId="2400775455" sldId="256"/>
            <ac:spMk id="300" creationId="{3E2E2453-5D52-4644-85F9-BD4D9784F142}"/>
          </ac:spMkLst>
        </pc:spChg>
        <pc:spChg chg="add del mod">
          <ac:chgData name="Jared Ostmeyer" userId="14c2a26e-6770-4957-ba92-de760a629e02" providerId="ADAL" clId="{9CA366F7-2F65-48A2-9D3E-1B7B60ED43CC}" dt="2019-10-30T20:30:55.782" v="422"/>
          <ac:spMkLst>
            <pc:docMk/>
            <pc:sldMk cId="2400775455" sldId="256"/>
            <ac:spMk id="301" creationId="{50A57686-A25E-4BD8-B20F-5AA3F8E6832A}"/>
          </ac:spMkLst>
        </pc:spChg>
        <pc:spChg chg="mod">
          <ac:chgData name="Jared Ostmeyer" userId="14c2a26e-6770-4957-ba92-de760a629e02" providerId="ADAL" clId="{9CA366F7-2F65-48A2-9D3E-1B7B60ED43CC}" dt="2019-10-30T20:22:43.706" v="34" actId="1036"/>
          <ac:spMkLst>
            <pc:docMk/>
            <pc:sldMk cId="2400775455" sldId="256"/>
            <ac:spMk id="303" creationId="{A1084600-F872-4DBA-90AF-DD5CD6A5422F}"/>
          </ac:spMkLst>
        </pc:spChg>
        <pc:spChg chg="mod">
          <ac:chgData name="Jared Ostmeyer" userId="14c2a26e-6770-4957-ba92-de760a629e02" providerId="ADAL" clId="{9CA366F7-2F65-48A2-9D3E-1B7B60ED43CC}" dt="2019-10-30T20:31:52.940" v="490" actId="1076"/>
          <ac:spMkLst>
            <pc:docMk/>
            <pc:sldMk cId="2400775455" sldId="256"/>
            <ac:spMk id="307" creationId="{48A88598-09F8-4531-9CBA-CAAC6A1B439F}"/>
          </ac:spMkLst>
        </pc:spChg>
        <pc:spChg chg="mod">
          <ac:chgData name="Jared Ostmeyer" userId="14c2a26e-6770-4957-ba92-de760a629e02" providerId="ADAL" clId="{9CA366F7-2F65-48A2-9D3E-1B7B60ED43CC}" dt="2019-10-30T20:31:56.052" v="491" actId="1076"/>
          <ac:spMkLst>
            <pc:docMk/>
            <pc:sldMk cId="2400775455" sldId="256"/>
            <ac:spMk id="310" creationId="{3B0ABB17-E2CF-44CB-AC83-0A7059EAA8C4}"/>
          </ac:spMkLst>
        </pc:spChg>
        <pc:spChg chg="mod">
          <ac:chgData name="Jared Ostmeyer" userId="14c2a26e-6770-4957-ba92-de760a629e02" providerId="ADAL" clId="{9CA366F7-2F65-48A2-9D3E-1B7B60ED43CC}" dt="2019-10-30T20:32:01.740" v="492" actId="1076"/>
          <ac:spMkLst>
            <pc:docMk/>
            <pc:sldMk cId="2400775455" sldId="256"/>
            <ac:spMk id="313" creationId="{F36C94BF-8EA3-4313-A674-673F4EB9581A}"/>
          </ac:spMkLst>
        </pc:spChg>
        <pc:spChg chg="mod">
          <ac:chgData name="Jared Ostmeyer" userId="14c2a26e-6770-4957-ba92-de760a629e02" providerId="ADAL" clId="{9CA366F7-2F65-48A2-9D3E-1B7B60ED43CC}" dt="2019-10-30T20:32:16.835" v="496" actId="1076"/>
          <ac:spMkLst>
            <pc:docMk/>
            <pc:sldMk cId="2400775455" sldId="256"/>
            <ac:spMk id="316" creationId="{F17BC5F5-50A7-4AFF-ACB5-C601CDD703F3}"/>
          </ac:spMkLst>
        </pc:spChg>
        <pc:spChg chg="add del">
          <ac:chgData name="Jared Ostmeyer" userId="14c2a26e-6770-4957-ba92-de760a629e02" providerId="ADAL" clId="{9CA366F7-2F65-48A2-9D3E-1B7B60ED43CC}" dt="2019-10-30T20:32:16.324" v="495"/>
          <ac:spMkLst>
            <pc:docMk/>
            <pc:sldMk cId="2400775455" sldId="256"/>
            <ac:spMk id="317" creationId="{D9ABAC99-1779-4E92-B662-7522A86BACB7}"/>
          </ac:spMkLst>
        </pc:spChg>
        <pc:spChg chg="add mod ord">
          <ac:chgData name="Jared Ostmeyer" userId="14c2a26e-6770-4957-ba92-de760a629e02" providerId="ADAL" clId="{9CA366F7-2F65-48A2-9D3E-1B7B60ED43CC}" dt="2019-10-30T20:37:11.864" v="606" actId="164"/>
          <ac:spMkLst>
            <pc:docMk/>
            <pc:sldMk cId="2400775455" sldId="256"/>
            <ac:spMk id="318" creationId="{0C3C9EB0-DB9E-447C-94C0-BA4929CC7EAC}"/>
          </ac:spMkLst>
        </pc:spChg>
        <pc:spChg chg="add del mod">
          <ac:chgData name="Jared Ostmeyer" userId="14c2a26e-6770-4957-ba92-de760a629e02" providerId="ADAL" clId="{9CA366F7-2F65-48A2-9D3E-1B7B60ED43CC}" dt="2019-10-30T20:43:04.737" v="703" actId="478"/>
          <ac:spMkLst>
            <pc:docMk/>
            <pc:sldMk cId="2400775455" sldId="256"/>
            <ac:spMk id="319" creationId="{416305AF-7AE6-4D6E-B9B9-3E145E5AB64B}"/>
          </ac:spMkLst>
        </pc:spChg>
        <pc:spChg chg="mod">
          <ac:chgData name="Jared Ostmeyer" userId="14c2a26e-6770-4957-ba92-de760a629e02" providerId="ADAL" clId="{9CA366F7-2F65-48A2-9D3E-1B7B60ED43CC}" dt="2019-10-30T20:38:02.344" v="618" actId="207"/>
          <ac:spMkLst>
            <pc:docMk/>
            <pc:sldMk cId="2400775455" sldId="256"/>
            <ac:spMk id="321" creationId="{557D7F94-5EA7-47F2-B441-736E8AB19CC6}"/>
          </ac:spMkLst>
        </pc:spChg>
        <pc:spChg chg="mod">
          <ac:chgData name="Jared Ostmeyer" userId="14c2a26e-6770-4957-ba92-de760a629e02" providerId="ADAL" clId="{9CA366F7-2F65-48A2-9D3E-1B7B60ED43CC}" dt="2019-10-30T20:38:02.344" v="618" actId="207"/>
          <ac:spMkLst>
            <pc:docMk/>
            <pc:sldMk cId="2400775455" sldId="256"/>
            <ac:spMk id="322" creationId="{8F862A38-A6D7-4679-B3A2-771D61C59B8E}"/>
          </ac:spMkLst>
        </pc:spChg>
        <pc:spChg chg="mod">
          <ac:chgData name="Jared Ostmeyer" userId="14c2a26e-6770-4957-ba92-de760a629e02" providerId="ADAL" clId="{9CA366F7-2F65-48A2-9D3E-1B7B60ED43CC}" dt="2019-10-30T20:37:24.495" v="611" actId="1076"/>
          <ac:spMkLst>
            <pc:docMk/>
            <pc:sldMk cId="2400775455" sldId="256"/>
            <ac:spMk id="325" creationId="{A0B3F857-756C-40E7-BFF5-5FB19947BA94}"/>
          </ac:spMkLst>
        </pc:spChg>
        <pc:spChg chg="mod">
          <ac:chgData name="Jared Ostmeyer" userId="14c2a26e-6770-4957-ba92-de760a629e02" providerId="ADAL" clId="{9CA366F7-2F65-48A2-9D3E-1B7B60ED43CC}" dt="2019-10-30T20:37:44.058" v="615" actId="1076"/>
          <ac:spMkLst>
            <pc:docMk/>
            <pc:sldMk cId="2400775455" sldId="256"/>
            <ac:spMk id="331" creationId="{360DA44A-08BE-4241-B57F-1D4652206CF0}"/>
          </ac:spMkLst>
        </pc:spChg>
        <pc:spChg chg="add del mod">
          <ac:chgData name="Jared Ostmeyer" userId="14c2a26e-6770-4957-ba92-de760a629e02" providerId="ADAL" clId="{9CA366F7-2F65-48A2-9D3E-1B7B60ED43CC}" dt="2019-10-30T20:43:04.737" v="703" actId="478"/>
          <ac:spMkLst>
            <pc:docMk/>
            <pc:sldMk cId="2400775455" sldId="256"/>
            <ac:spMk id="332" creationId="{560B439A-2ECF-42EF-AFF0-0AD38E23435F}"/>
          </ac:spMkLst>
        </pc:spChg>
        <pc:spChg chg="mod">
          <ac:chgData name="Jared Ostmeyer" userId="14c2a26e-6770-4957-ba92-de760a629e02" providerId="ADAL" clId="{9CA366F7-2F65-48A2-9D3E-1B7B60ED43CC}" dt="2019-10-30T20:47:05.102" v="802" actId="208"/>
          <ac:spMkLst>
            <pc:docMk/>
            <pc:sldMk cId="2400775455" sldId="256"/>
            <ac:spMk id="335" creationId="{5F07144B-1832-41D7-A703-7EE146DBC09B}"/>
          </ac:spMkLst>
        </pc:spChg>
        <pc:spChg chg="mod">
          <ac:chgData name="Jared Ostmeyer" userId="14c2a26e-6770-4957-ba92-de760a629e02" providerId="ADAL" clId="{9CA366F7-2F65-48A2-9D3E-1B7B60ED43CC}" dt="2019-10-30T20:46:50.924" v="797" actId="207"/>
          <ac:spMkLst>
            <pc:docMk/>
            <pc:sldMk cId="2400775455" sldId="256"/>
            <ac:spMk id="336" creationId="{737389CF-3E82-49A2-9446-64B75D6ED470}"/>
          </ac:spMkLst>
        </pc:spChg>
        <pc:spChg chg="mod">
          <ac:chgData name="Jared Ostmeyer" userId="14c2a26e-6770-4957-ba92-de760a629e02" providerId="ADAL" clId="{9CA366F7-2F65-48A2-9D3E-1B7B60ED43CC}" dt="2019-10-30T20:46:54.757" v="798" actId="207"/>
          <ac:spMkLst>
            <pc:docMk/>
            <pc:sldMk cId="2400775455" sldId="256"/>
            <ac:spMk id="337" creationId="{1DE00C95-C17F-416D-9D30-E23E80D15362}"/>
          </ac:spMkLst>
        </pc:spChg>
        <pc:spChg chg="mod">
          <ac:chgData name="Jared Ostmeyer" userId="14c2a26e-6770-4957-ba92-de760a629e02" providerId="ADAL" clId="{9CA366F7-2F65-48A2-9D3E-1B7B60ED43CC}" dt="2019-10-30T20:43:29.843" v="729" actId="1076"/>
          <ac:spMkLst>
            <pc:docMk/>
            <pc:sldMk cId="2400775455" sldId="256"/>
            <ac:spMk id="364" creationId="{2E9DA1C6-A711-4E75-961D-973E26999210}"/>
          </ac:spMkLst>
        </pc:spChg>
        <pc:spChg chg="mod">
          <ac:chgData name="Jared Ostmeyer" userId="14c2a26e-6770-4957-ba92-de760a629e02" providerId="ADAL" clId="{9CA366F7-2F65-48A2-9D3E-1B7B60ED43CC}" dt="2019-10-30T20:46:04.148" v="792" actId="1076"/>
          <ac:spMkLst>
            <pc:docMk/>
            <pc:sldMk cId="2400775455" sldId="256"/>
            <ac:spMk id="373" creationId="{2915572C-A22D-4C48-AF83-D12CE80EA786}"/>
          </ac:spMkLst>
        </pc:spChg>
        <pc:spChg chg="mod">
          <ac:chgData name="Jared Ostmeyer" userId="14c2a26e-6770-4957-ba92-de760a629e02" providerId="ADAL" clId="{9CA366F7-2F65-48A2-9D3E-1B7B60ED43CC}" dt="2019-10-30T21:10:41.899" v="1364" actId="207"/>
          <ac:spMkLst>
            <pc:docMk/>
            <pc:sldMk cId="2400775455" sldId="256"/>
            <ac:spMk id="388" creationId="{EF46C88F-5A19-4E77-802A-B52116DF55CA}"/>
          </ac:spMkLst>
        </pc:spChg>
        <pc:spChg chg="mod">
          <ac:chgData name="Jared Ostmeyer" userId="14c2a26e-6770-4957-ba92-de760a629e02" providerId="ADAL" clId="{9CA366F7-2F65-48A2-9D3E-1B7B60ED43CC}" dt="2019-10-30T21:10:41.899" v="1364" actId="207"/>
          <ac:spMkLst>
            <pc:docMk/>
            <pc:sldMk cId="2400775455" sldId="256"/>
            <ac:spMk id="389" creationId="{56E02617-1256-4F89-9A5B-1357B9F84475}"/>
          </ac:spMkLst>
        </pc:spChg>
        <pc:spChg chg="mod">
          <ac:chgData name="Jared Ostmeyer" userId="14c2a26e-6770-4957-ba92-de760a629e02" providerId="ADAL" clId="{9CA366F7-2F65-48A2-9D3E-1B7B60ED43CC}" dt="2019-10-30T21:10:41.899" v="1364" actId="207"/>
          <ac:spMkLst>
            <pc:docMk/>
            <pc:sldMk cId="2400775455" sldId="256"/>
            <ac:spMk id="392" creationId="{6612B689-4540-4EFF-BD11-85E914D18FC9}"/>
          </ac:spMkLst>
        </pc:spChg>
        <pc:spChg chg="mod">
          <ac:chgData name="Jared Ostmeyer" userId="14c2a26e-6770-4957-ba92-de760a629e02" providerId="ADAL" clId="{9CA366F7-2F65-48A2-9D3E-1B7B60ED43CC}" dt="2019-10-30T21:10:28.226" v="1361" actId="207"/>
          <ac:spMkLst>
            <pc:docMk/>
            <pc:sldMk cId="2400775455" sldId="256"/>
            <ac:spMk id="404" creationId="{60E8E475-63E1-4076-BDA8-79674C4F61A7}"/>
          </ac:spMkLst>
        </pc:spChg>
        <pc:spChg chg="mod">
          <ac:chgData name="Jared Ostmeyer" userId="14c2a26e-6770-4957-ba92-de760a629e02" providerId="ADAL" clId="{9CA366F7-2F65-48A2-9D3E-1B7B60ED43CC}" dt="2019-10-30T21:10:28.226" v="1361" actId="207"/>
          <ac:spMkLst>
            <pc:docMk/>
            <pc:sldMk cId="2400775455" sldId="256"/>
            <ac:spMk id="405" creationId="{54525706-0C9E-447F-BF61-DFD16E71534B}"/>
          </ac:spMkLst>
        </pc:spChg>
        <pc:spChg chg="mod">
          <ac:chgData name="Jared Ostmeyer" userId="14c2a26e-6770-4957-ba92-de760a629e02" providerId="ADAL" clId="{9CA366F7-2F65-48A2-9D3E-1B7B60ED43CC}" dt="2019-10-30T21:10:28.226" v="1361" actId="207"/>
          <ac:spMkLst>
            <pc:docMk/>
            <pc:sldMk cId="2400775455" sldId="256"/>
            <ac:spMk id="407" creationId="{66D74B70-751B-4397-8775-F6F05C6FAA1C}"/>
          </ac:spMkLst>
        </pc:spChg>
        <pc:spChg chg="mod">
          <ac:chgData name="Jared Ostmeyer" userId="14c2a26e-6770-4957-ba92-de760a629e02" providerId="ADAL" clId="{9CA366F7-2F65-48A2-9D3E-1B7B60ED43CC}" dt="2019-10-30T21:10:28.226" v="1361" actId="207"/>
          <ac:spMkLst>
            <pc:docMk/>
            <pc:sldMk cId="2400775455" sldId="256"/>
            <ac:spMk id="408" creationId="{BE351D00-6D37-4240-8019-C05AC0AA838B}"/>
          </ac:spMkLst>
        </pc:spChg>
        <pc:spChg chg="mod">
          <ac:chgData name="Jared Ostmeyer" userId="14c2a26e-6770-4957-ba92-de760a629e02" providerId="ADAL" clId="{9CA366F7-2F65-48A2-9D3E-1B7B60ED43CC}" dt="2019-10-30T21:07:46.821" v="1335" actId="1037"/>
          <ac:spMkLst>
            <pc:docMk/>
            <pc:sldMk cId="2400775455" sldId="256"/>
            <ac:spMk id="431" creationId="{299EB8C1-412B-4218-8DA9-F15589B85304}"/>
          </ac:spMkLst>
        </pc:spChg>
        <pc:spChg chg="mod">
          <ac:chgData name="Jared Ostmeyer" userId="14c2a26e-6770-4957-ba92-de760a629e02" providerId="ADAL" clId="{9CA366F7-2F65-48A2-9D3E-1B7B60ED43CC}" dt="2019-10-30T20:32:40.793" v="502" actId="1076"/>
          <ac:spMkLst>
            <pc:docMk/>
            <pc:sldMk cId="2400775455" sldId="256"/>
            <ac:spMk id="446" creationId="{ED6FE5FB-11E2-4306-99AC-6346544B3F98}"/>
          </ac:spMkLst>
        </pc:spChg>
        <pc:grpChg chg="mod">
          <ac:chgData name="Jared Ostmeyer" userId="14c2a26e-6770-4957-ba92-de760a629e02" providerId="ADAL" clId="{9CA366F7-2F65-48A2-9D3E-1B7B60ED43CC}" dt="2019-10-30T20:22:43.706" v="34" actId="1036"/>
          <ac:grpSpMkLst>
            <pc:docMk/>
            <pc:sldMk cId="2400775455" sldId="256"/>
            <ac:grpSpMk id="6" creationId="{3D66D707-994F-4525-8630-1FAE869BD9D9}"/>
          </ac:grpSpMkLst>
        </pc:grpChg>
        <pc:grpChg chg="mod">
          <ac:chgData name="Jared Ostmeyer" userId="14c2a26e-6770-4957-ba92-de760a629e02" providerId="ADAL" clId="{9CA366F7-2F65-48A2-9D3E-1B7B60ED43CC}" dt="2019-10-30T20:22:43.706" v="34" actId="1036"/>
          <ac:grpSpMkLst>
            <pc:docMk/>
            <pc:sldMk cId="2400775455" sldId="256"/>
            <ac:grpSpMk id="7" creationId="{56206219-2107-4715-ABF6-9EBA863FC356}"/>
          </ac:grpSpMkLst>
        </pc:grpChg>
        <pc:grpChg chg="mod">
          <ac:chgData name="Jared Ostmeyer" userId="14c2a26e-6770-4957-ba92-de760a629e02" providerId="ADAL" clId="{9CA366F7-2F65-48A2-9D3E-1B7B60ED43CC}" dt="2019-10-30T20:22:43.706" v="34" actId="1036"/>
          <ac:grpSpMkLst>
            <pc:docMk/>
            <pc:sldMk cId="2400775455" sldId="256"/>
            <ac:grpSpMk id="8" creationId="{87AC49C7-3424-454F-B529-EB1203B3684E}"/>
          </ac:grpSpMkLst>
        </pc:grpChg>
        <pc:grpChg chg="mod">
          <ac:chgData name="Jared Ostmeyer" userId="14c2a26e-6770-4957-ba92-de760a629e02" providerId="ADAL" clId="{9CA366F7-2F65-48A2-9D3E-1B7B60ED43CC}" dt="2019-10-30T20:22:43.706" v="34" actId="1036"/>
          <ac:grpSpMkLst>
            <pc:docMk/>
            <pc:sldMk cId="2400775455" sldId="256"/>
            <ac:grpSpMk id="9" creationId="{A69664D7-EE45-4F12-98BA-D3DC55101F87}"/>
          </ac:grpSpMkLst>
        </pc:grpChg>
        <pc:grpChg chg="add mod">
          <ac:chgData name="Jared Ostmeyer" userId="14c2a26e-6770-4957-ba92-de760a629e02" providerId="ADAL" clId="{9CA366F7-2F65-48A2-9D3E-1B7B60ED43CC}" dt="2019-10-30T20:37:11.864" v="606" actId="164"/>
          <ac:grpSpMkLst>
            <pc:docMk/>
            <pc:sldMk cId="2400775455" sldId="256"/>
            <ac:grpSpMk id="10" creationId="{2CAF3793-693C-4F76-BEBF-B15A0CD4AE03}"/>
          </ac:grpSpMkLst>
        </pc:grpChg>
        <pc:grpChg chg="add del mod">
          <ac:chgData name="Jared Ostmeyer" userId="14c2a26e-6770-4957-ba92-de760a629e02" providerId="ADAL" clId="{9CA366F7-2F65-48A2-9D3E-1B7B60ED43CC}" dt="2019-10-30T20:43:04.737" v="703" actId="478"/>
          <ac:grpSpMkLst>
            <pc:docMk/>
            <pc:sldMk cId="2400775455" sldId="256"/>
            <ac:grpSpMk id="12" creationId="{1C6546DC-0934-4934-8FC6-88A28BDA2341}"/>
          </ac:grpSpMkLst>
        </pc:grpChg>
        <pc:grpChg chg="mod">
          <ac:chgData name="Jared Ostmeyer" userId="14c2a26e-6770-4957-ba92-de760a629e02" providerId="ADAL" clId="{9CA366F7-2F65-48A2-9D3E-1B7B60ED43CC}" dt="2019-10-30T20:28:08.369" v="317" actId="1035"/>
          <ac:grpSpMkLst>
            <pc:docMk/>
            <pc:sldMk cId="2400775455" sldId="256"/>
            <ac:grpSpMk id="16" creationId="{78CDB49A-1CBB-425F-8DA4-35F911BD4E20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34" creationId="{5F515172-BC35-4C64-819C-15F791FB22C3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41" creationId="{A0CD0DE0-5AFD-4DB3-823E-67AD43DAA804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48" creationId="{42D4EF6E-CD58-4C67-960D-F8669A8772B1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55" creationId="{44172CB0-4C60-48E7-9606-646E189B85F2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61" creationId="{7F67E156-23EF-4FF3-9232-FEA2CADA90CD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68" creationId="{F39239C0-0D2E-48B8-A0AB-FFB7BD393F70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75" creationId="{DACC494A-B458-4CA6-8CAD-A311F8811BC4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82" creationId="{A54D9DE3-1FD3-463C-9C8F-317899041A47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88" creationId="{A89E1E8F-E354-452D-8803-9A9DC1CD5371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93" creationId="{FF104AF8-E8B7-4F5B-AE21-DB7273B5263F}"/>
          </ac:grpSpMkLst>
        </pc:grpChg>
        <pc:grpChg chg="del">
          <ac:chgData name="Jared Ostmeyer" userId="14c2a26e-6770-4957-ba92-de760a629e02" providerId="ADAL" clId="{9CA366F7-2F65-48A2-9D3E-1B7B60ED43CC}" dt="2019-10-30T20:36:55.484" v="605" actId="478"/>
          <ac:grpSpMkLst>
            <pc:docMk/>
            <pc:sldMk cId="2400775455" sldId="256"/>
            <ac:grpSpMk id="100" creationId="{5089DF9E-7665-40A5-BC15-58F02DED72F0}"/>
          </ac:grpSpMkLst>
        </pc:grpChg>
        <pc:grpChg chg="del">
          <ac:chgData name="Jared Ostmeyer" userId="14c2a26e-6770-4957-ba92-de760a629e02" providerId="ADAL" clId="{9CA366F7-2F65-48A2-9D3E-1B7B60ED43CC}" dt="2019-10-30T20:36:55.484" v="605" actId="478"/>
          <ac:grpSpMkLst>
            <pc:docMk/>
            <pc:sldMk cId="2400775455" sldId="256"/>
            <ac:grpSpMk id="107" creationId="{BA758054-4327-47C1-892C-B5C5573CBC7D}"/>
          </ac:grpSpMkLst>
        </pc:grpChg>
        <pc:grpChg chg="del">
          <ac:chgData name="Jared Ostmeyer" userId="14c2a26e-6770-4957-ba92-de760a629e02" providerId="ADAL" clId="{9CA366F7-2F65-48A2-9D3E-1B7B60ED43CC}" dt="2019-10-30T20:36:55.484" v="605" actId="478"/>
          <ac:grpSpMkLst>
            <pc:docMk/>
            <pc:sldMk cId="2400775455" sldId="256"/>
            <ac:grpSpMk id="114" creationId="{DED1C072-3302-476B-AABF-014E999D4D76}"/>
          </ac:grpSpMkLst>
        </pc:grpChg>
        <pc:grpChg chg="del">
          <ac:chgData name="Jared Ostmeyer" userId="14c2a26e-6770-4957-ba92-de760a629e02" providerId="ADAL" clId="{9CA366F7-2F65-48A2-9D3E-1B7B60ED43CC}" dt="2019-10-30T20:36:55.484" v="605" actId="478"/>
          <ac:grpSpMkLst>
            <pc:docMk/>
            <pc:sldMk cId="2400775455" sldId="256"/>
            <ac:grpSpMk id="121" creationId="{D6A43A84-1718-4E5D-9D23-2F6A133AD0AA}"/>
          </ac:grpSpMkLst>
        </pc:grpChg>
        <pc:grpChg chg="del">
          <ac:chgData name="Jared Ostmeyer" userId="14c2a26e-6770-4957-ba92-de760a629e02" providerId="ADAL" clId="{9CA366F7-2F65-48A2-9D3E-1B7B60ED43CC}" dt="2019-10-30T20:36:55.484" v="605" actId="478"/>
          <ac:grpSpMkLst>
            <pc:docMk/>
            <pc:sldMk cId="2400775455" sldId="256"/>
            <ac:grpSpMk id="128" creationId="{14C01196-241A-41D2-9885-487B8C828945}"/>
          </ac:grpSpMkLst>
        </pc:grpChg>
        <pc:grpChg chg="del">
          <ac:chgData name="Jared Ostmeyer" userId="14c2a26e-6770-4957-ba92-de760a629e02" providerId="ADAL" clId="{9CA366F7-2F65-48A2-9D3E-1B7B60ED43CC}" dt="2019-10-30T20:36:55.484" v="605" actId="478"/>
          <ac:grpSpMkLst>
            <pc:docMk/>
            <pc:sldMk cId="2400775455" sldId="256"/>
            <ac:grpSpMk id="135" creationId="{BD3D1412-ABF8-40DC-989A-9DE464C18482}"/>
          </ac:grpSpMkLst>
        </pc:grpChg>
        <pc:grpChg chg="del">
          <ac:chgData name="Jared Ostmeyer" userId="14c2a26e-6770-4957-ba92-de760a629e02" providerId="ADAL" clId="{9CA366F7-2F65-48A2-9D3E-1B7B60ED43CC}" dt="2019-10-30T20:36:55.484" v="605" actId="478"/>
          <ac:grpSpMkLst>
            <pc:docMk/>
            <pc:sldMk cId="2400775455" sldId="256"/>
            <ac:grpSpMk id="141" creationId="{5F52C0A7-DF26-45EA-9CDE-7BBA6E9482B7}"/>
          </ac:grpSpMkLst>
        </pc:grpChg>
        <pc:grpChg chg="del">
          <ac:chgData name="Jared Ostmeyer" userId="14c2a26e-6770-4957-ba92-de760a629e02" providerId="ADAL" clId="{9CA366F7-2F65-48A2-9D3E-1B7B60ED43CC}" dt="2019-10-30T20:36:55.484" v="605" actId="478"/>
          <ac:grpSpMkLst>
            <pc:docMk/>
            <pc:sldMk cId="2400775455" sldId="256"/>
            <ac:grpSpMk id="146" creationId="{41E893B1-3961-4148-94A5-DD3A2B8EA4B9}"/>
          </ac:grpSpMkLst>
        </pc:grpChg>
        <pc:grpChg chg="del">
          <ac:chgData name="Jared Ostmeyer" userId="14c2a26e-6770-4957-ba92-de760a629e02" providerId="ADAL" clId="{9CA366F7-2F65-48A2-9D3E-1B7B60ED43CC}" dt="2019-10-30T20:36:55.484" v="605" actId="478"/>
          <ac:grpSpMkLst>
            <pc:docMk/>
            <pc:sldMk cId="2400775455" sldId="256"/>
            <ac:grpSpMk id="153" creationId="{4F0BF523-F8FA-47D5-82F5-9AEF913531A9}"/>
          </ac:grpSpMkLst>
        </pc:grpChg>
        <pc:grpChg chg="del">
          <ac:chgData name="Jared Ostmeyer" userId="14c2a26e-6770-4957-ba92-de760a629e02" providerId="ADAL" clId="{9CA366F7-2F65-48A2-9D3E-1B7B60ED43CC}" dt="2019-10-30T20:36:55.484" v="605" actId="478"/>
          <ac:grpSpMkLst>
            <pc:docMk/>
            <pc:sldMk cId="2400775455" sldId="256"/>
            <ac:grpSpMk id="160" creationId="{94D415F8-ABB2-4410-8B31-7C55DD42EAEC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166" creationId="{2EB5B2D6-7510-41E9-BDE0-0442B2F3602E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173" creationId="{2017E627-DFE6-4FDB-A2E1-739E47DE7CCB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180" creationId="{4180A08E-4F4A-4619-A214-617A728803F4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192" creationId="{327C1558-523A-4E24-BD1C-307028C19566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205" creationId="{494C7562-6046-4185-8F47-47A4E5A46DD6}"/>
          </ac:grpSpMkLst>
        </pc:grpChg>
        <pc:grpChg chg="del mod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212" creationId="{8E7E6C8B-E0D3-4CD8-93AE-9E615FAA2331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215" creationId="{6DF9D97B-8082-4B15-99EB-87FF4C1ACB22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220" creationId="{F94681C7-B301-4C33-B78D-8CE4B5BCF331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232" creationId="{03AF9216-C7FE-4D8A-852E-4085F6675CB3}"/>
          </ac:grpSpMkLst>
        </pc:grpChg>
        <pc:grpChg chg="add del mod">
          <ac:chgData name="Jared Ostmeyer" userId="14c2a26e-6770-4957-ba92-de760a629e02" providerId="ADAL" clId="{9CA366F7-2F65-48A2-9D3E-1B7B60ED43CC}" dt="2019-10-30T20:29:33.003" v="323" actId="165"/>
          <ac:grpSpMkLst>
            <pc:docMk/>
            <pc:sldMk cId="2400775455" sldId="256"/>
            <ac:grpSpMk id="289" creationId="{59BF4DE6-4B03-4786-9A99-0713B1E6F4D8}"/>
          </ac:grpSpMkLst>
        </pc:grpChg>
        <pc:grpChg chg="add del mod">
          <ac:chgData name="Jared Ostmeyer" userId="14c2a26e-6770-4957-ba92-de760a629e02" providerId="ADAL" clId="{9CA366F7-2F65-48A2-9D3E-1B7B60ED43CC}" dt="2019-10-30T20:34:49.243" v="553" actId="478"/>
          <ac:grpSpMkLst>
            <pc:docMk/>
            <pc:sldMk cId="2400775455" sldId="256"/>
            <ac:grpSpMk id="305" creationId="{6A381DAA-FBE6-4B5E-9550-69A0018B9D91}"/>
          </ac:grpSpMkLst>
        </pc:grpChg>
        <pc:grpChg chg="add del mod">
          <ac:chgData name="Jared Ostmeyer" userId="14c2a26e-6770-4957-ba92-de760a629e02" providerId="ADAL" clId="{9CA366F7-2F65-48A2-9D3E-1B7B60ED43CC}" dt="2019-10-30T20:34:49.243" v="553" actId="478"/>
          <ac:grpSpMkLst>
            <pc:docMk/>
            <pc:sldMk cId="2400775455" sldId="256"/>
            <ac:grpSpMk id="308" creationId="{5ADA6498-4A2C-4892-9278-AA41F1ECD214}"/>
          </ac:grpSpMkLst>
        </pc:grpChg>
        <pc:grpChg chg="add del mod">
          <ac:chgData name="Jared Ostmeyer" userId="14c2a26e-6770-4957-ba92-de760a629e02" providerId="ADAL" clId="{9CA366F7-2F65-48A2-9D3E-1B7B60ED43CC}" dt="2019-10-30T20:34:49.243" v="553" actId="478"/>
          <ac:grpSpMkLst>
            <pc:docMk/>
            <pc:sldMk cId="2400775455" sldId="256"/>
            <ac:grpSpMk id="311" creationId="{AAB933D5-B829-4418-971B-2EA70B52FFA1}"/>
          </ac:grpSpMkLst>
        </pc:grpChg>
        <pc:grpChg chg="add del mod">
          <ac:chgData name="Jared Ostmeyer" userId="14c2a26e-6770-4957-ba92-de760a629e02" providerId="ADAL" clId="{9CA366F7-2F65-48A2-9D3E-1B7B60ED43CC}" dt="2019-10-30T20:34:49.243" v="553" actId="478"/>
          <ac:grpSpMkLst>
            <pc:docMk/>
            <pc:sldMk cId="2400775455" sldId="256"/>
            <ac:grpSpMk id="314" creationId="{573A9382-2732-45A6-9942-441752C7BF59}"/>
          </ac:grpSpMkLst>
        </pc:grpChg>
        <pc:grpChg chg="add del mod">
          <ac:chgData name="Jared Ostmeyer" userId="14c2a26e-6770-4957-ba92-de760a629e02" providerId="ADAL" clId="{9CA366F7-2F65-48A2-9D3E-1B7B60ED43CC}" dt="2019-10-30T20:43:04.737" v="703" actId="478"/>
          <ac:grpSpMkLst>
            <pc:docMk/>
            <pc:sldMk cId="2400775455" sldId="256"/>
            <ac:grpSpMk id="320" creationId="{F9E1A865-2ED7-4777-A4C1-64EB25261E22}"/>
          </ac:grpSpMkLst>
        </pc:grpChg>
        <pc:grpChg chg="mod">
          <ac:chgData name="Jared Ostmeyer" userId="14c2a26e-6770-4957-ba92-de760a629e02" providerId="ADAL" clId="{9CA366F7-2F65-48A2-9D3E-1B7B60ED43CC}" dt="2019-10-30T20:37:24.495" v="611" actId="1076"/>
          <ac:grpSpMkLst>
            <pc:docMk/>
            <pc:sldMk cId="2400775455" sldId="256"/>
            <ac:grpSpMk id="323" creationId="{C455E11C-38A0-462D-B746-BEB22A5730BF}"/>
          </ac:grpSpMkLst>
        </pc:grpChg>
        <pc:grpChg chg="add del mod">
          <ac:chgData name="Jared Ostmeyer" userId="14c2a26e-6770-4957-ba92-de760a629e02" providerId="ADAL" clId="{9CA366F7-2F65-48A2-9D3E-1B7B60ED43CC}" dt="2019-10-30T20:43:04.737" v="703" actId="478"/>
          <ac:grpSpMkLst>
            <pc:docMk/>
            <pc:sldMk cId="2400775455" sldId="256"/>
            <ac:grpSpMk id="326" creationId="{B3B31EC3-B75F-4002-AB98-2EFCC752480E}"/>
          </ac:grpSpMkLst>
        </pc:grpChg>
        <pc:grpChg chg="mod">
          <ac:chgData name="Jared Ostmeyer" userId="14c2a26e-6770-4957-ba92-de760a629e02" providerId="ADAL" clId="{9CA366F7-2F65-48A2-9D3E-1B7B60ED43CC}" dt="2019-10-30T20:37:44.058" v="615" actId="1076"/>
          <ac:grpSpMkLst>
            <pc:docMk/>
            <pc:sldMk cId="2400775455" sldId="256"/>
            <ac:grpSpMk id="329" creationId="{FFD398F9-2935-432E-9D29-86588F8B1B90}"/>
          </ac:grpSpMkLst>
        </pc:grpChg>
        <pc:grpChg chg="add mod">
          <ac:chgData name="Jared Ostmeyer" userId="14c2a26e-6770-4957-ba92-de760a629e02" providerId="ADAL" clId="{9CA366F7-2F65-48A2-9D3E-1B7B60ED43CC}" dt="2019-10-30T20:47:40.526" v="809" actId="1037"/>
          <ac:grpSpMkLst>
            <pc:docMk/>
            <pc:sldMk cId="2400775455" sldId="256"/>
            <ac:grpSpMk id="333" creationId="{A4E73612-A0C9-4CD3-8C28-DBB1C856EBE0}"/>
          </ac:grpSpMkLst>
        </pc:grpChg>
        <pc:grpChg chg="add mod">
          <ac:chgData name="Jared Ostmeyer" userId="14c2a26e-6770-4957-ba92-de760a629e02" providerId="ADAL" clId="{9CA366F7-2F65-48A2-9D3E-1B7B60ED43CC}" dt="2019-10-30T20:47:40.526" v="809" actId="1037"/>
          <ac:grpSpMkLst>
            <pc:docMk/>
            <pc:sldMk cId="2400775455" sldId="256"/>
            <ac:grpSpMk id="341" creationId="{6AB578D9-01EA-42C8-8426-AFDB227A9FD8}"/>
          </ac:grpSpMkLst>
        </pc:grpChg>
        <pc:grpChg chg="add mod">
          <ac:chgData name="Jared Ostmeyer" userId="14c2a26e-6770-4957-ba92-de760a629e02" providerId="ADAL" clId="{9CA366F7-2F65-48A2-9D3E-1B7B60ED43CC}" dt="2019-10-30T20:47:40.526" v="809" actId="1037"/>
          <ac:grpSpMkLst>
            <pc:docMk/>
            <pc:sldMk cId="2400775455" sldId="256"/>
            <ac:grpSpMk id="350" creationId="{05A4FD2B-75C6-41D8-AB1E-B01EDDEF895A}"/>
          </ac:grpSpMkLst>
        </pc:grpChg>
        <pc:grpChg chg="add mod">
          <ac:chgData name="Jared Ostmeyer" userId="14c2a26e-6770-4957-ba92-de760a629e02" providerId="ADAL" clId="{9CA366F7-2F65-48A2-9D3E-1B7B60ED43CC}" dt="2019-10-30T20:47:40.526" v="809" actId="1037"/>
          <ac:grpSpMkLst>
            <pc:docMk/>
            <pc:sldMk cId="2400775455" sldId="256"/>
            <ac:grpSpMk id="358" creationId="{C69DD984-7DC0-4A76-9415-CF1E3C823793}"/>
          </ac:grpSpMkLst>
        </pc:grpChg>
        <pc:grpChg chg="mod">
          <ac:chgData name="Jared Ostmeyer" userId="14c2a26e-6770-4957-ba92-de760a629e02" providerId="ADAL" clId="{9CA366F7-2F65-48A2-9D3E-1B7B60ED43CC}" dt="2019-10-30T20:43:29.843" v="729" actId="1076"/>
          <ac:grpSpMkLst>
            <pc:docMk/>
            <pc:sldMk cId="2400775455" sldId="256"/>
            <ac:grpSpMk id="361" creationId="{FB608A27-B25E-44A9-A6B4-C157174B1E1A}"/>
          </ac:grpSpMkLst>
        </pc:grpChg>
        <pc:grpChg chg="add mod">
          <ac:chgData name="Jared Ostmeyer" userId="14c2a26e-6770-4957-ba92-de760a629e02" providerId="ADAL" clId="{9CA366F7-2F65-48A2-9D3E-1B7B60ED43CC}" dt="2019-10-30T20:47:40.526" v="809" actId="1037"/>
          <ac:grpSpMkLst>
            <pc:docMk/>
            <pc:sldMk cId="2400775455" sldId="256"/>
            <ac:grpSpMk id="365" creationId="{0D8ADD45-29EB-461C-AC38-0DA143F95108}"/>
          </ac:grpSpMkLst>
        </pc:grpChg>
        <pc:grpChg chg="mod">
          <ac:chgData name="Jared Ostmeyer" userId="14c2a26e-6770-4957-ba92-de760a629e02" providerId="ADAL" clId="{9CA366F7-2F65-48A2-9D3E-1B7B60ED43CC}" dt="2019-10-30T20:46:04.148" v="792" actId="1076"/>
          <ac:grpSpMkLst>
            <pc:docMk/>
            <pc:sldMk cId="2400775455" sldId="256"/>
            <ac:grpSpMk id="368" creationId="{50D6E4C4-9556-49FB-AB72-13364400E3E4}"/>
          </ac:grpSpMkLst>
        </pc:grpChg>
        <pc:grpChg chg="add mod">
          <ac:chgData name="Jared Ostmeyer" userId="14c2a26e-6770-4957-ba92-de760a629e02" providerId="ADAL" clId="{9CA366F7-2F65-48A2-9D3E-1B7B60ED43CC}" dt="2019-10-30T21:08:41.368" v="1360" actId="1037"/>
          <ac:grpSpMkLst>
            <pc:docMk/>
            <pc:sldMk cId="2400775455" sldId="256"/>
            <ac:grpSpMk id="374" creationId="{753C6346-C3E2-467A-B01F-173D74543F69}"/>
          </ac:grpSpMkLst>
        </pc:grpChg>
        <pc:grpChg chg="mod">
          <ac:chgData name="Jared Ostmeyer" userId="14c2a26e-6770-4957-ba92-de760a629e02" providerId="ADAL" clId="{9CA366F7-2F65-48A2-9D3E-1B7B60ED43CC}" dt="2019-10-30T21:08:39.372" v="1356" actId="552"/>
          <ac:grpSpMkLst>
            <pc:docMk/>
            <pc:sldMk cId="2400775455" sldId="256"/>
            <ac:grpSpMk id="377" creationId="{D0B68041-11E7-4FE8-AF71-7A0B4E13377D}"/>
          </ac:grpSpMkLst>
        </pc:grpChg>
        <pc:grpChg chg="add mod">
          <ac:chgData name="Jared Ostmeyer" userId="14c2a26e-6770-4957-ba92-de760a629e02" providerId="ADAL" clId="{9CA366F7-2F65-48A2-9D3E-1B7B60ED43CC}" dt="2019-10-30T21:08:41.368" v="1360" actId="1037"/>
          <ac:grpSpMkLst>
            <pc:docMk/>
            <pc:sldMk cId="2400775455" sldId="256"/>
            <ac:grpSpMk id="381" creationId="{2FC98EBA-E3A1-46A0-9868-3D434A63B61E}"/>
          </ac:grpSpMkLst>
        </pc:grpChg>
        <pc:grpChg chg="mod">
          <ac:chgData name="Jared Ostmeyer" userId="14c2a26e-6770-4957-ba92-de760a629e02" providerId="ADAL" clId="{9CA366F7-2F65-48A2-9D3E-1B7B60ED43CC}" dt="2019-10-30T21:08:39.372" v="1356" actId="552"/>
          <ac:grpSpMkLst>
            <pc:docMk/>
            <pc:sldMk cId="2400775455" sldId="256"/>
            <ac:grpSpMk id="384" creationId="{3F770F24-2490-4B79-8ACC-66CC58E3671F}"/>
          </ac:grpSpMkLst>
        </pc:grpChg>
        <pc:grpChg chg="add mod">
          <ac:chgData name="Jared Ostmeyer" userId="14c2a26e-6770-4957-ba92-de760a629e02" providerId="ADAL" clId="{9CA366F7-2F65-48A2-9D3E-1B7B60ED43CC}" dt="2019-10-30T21:08:41.368" v="1360" actId="1037"/>
          <ac:grpSpMkLst>
            <pc:docMk/>
            <pc:sldMk cId="2400775455" sldId="256"/>
            <ac:grpSpMk id="387" creationId="{E5FD187D-6EA9-463C-B892-F5829D662A53}"/>
          </ac:grpSpMkLst>
        </pc:grpChg>
        <pc:grpChg chg="mod">
          <ac:chgData name="Jared Ostmeyer" userId="14c2a26e-6770-4957-ba92-de760a629e02" providerId="ADAL" clId="{9CA366F7-2F65-48A2-9D3E-1B7B60ED43CC}" dt="2019-10-30T21:08:39.372" v="1356" actId="552"/>
          <ac:grpSpMkLst>
            <pc:docMk/>
            <pc:sldMk cId="2400775455" sldId="256"/>
            <ac:grpSpMk id="390" creationId="{AE5333CB-E37A-44CB-ABC6-426F4CA7596D}"/>
          </ac:grpSpMkLst>
        </pc:grpChg>
        <pc:grpChg chg="add mod">
          <ac:chgData name="Jared Ostmeyer" userId="14c2a26e-6770-4957-ba92-de760a629e02" providerId="ADAL" clId="{9CA366F7-2F65-48A2-9D3E-1B7B60ED43CC}" dt="2019-10-30T21:08:41.368" v="1360" actId="1037"/>
          <ac:grpSpMkLst>
            <pc:docMk/>
            <pc:sldMk cId="2400775455" sldId="256"/>
            <ac:grpSpMk id="395" creationId="{A461B1B8-B11C-4F94-B5DF-F40744C50733}"/>
          </ac:grpSpMkLst>
        </pc:grpChg>
        <pc:grpChg chg="mod">
          <ac:chgData name="Jared Ostmeyer" userId="14c2a26e-6770-4957-ba92-de760a629e02" providerId="ADAL" clId="{9CA366F7-2F65-48A2-9D3E-1B7B60ED43CC}" dt="2019-10-30T21:08:39.372" v="1356" actId="552"/>
          <ac:grpSpMkLst>
            <pc:docMk/>
            <pc:sldMk cId="2400775455" sldId="256"/>
            <ac:grpSpMk id="398" creationId="{58D663CB-230F-4EFF-A96A-19B5E9387EA6}"/>
          </ac:grpSpMkLst>
        </pc:grpChg>
        <pc:grpChg chg="add mod">
          <ac:chgData name="Jared Ostmeyer" userId="14c2a26e-6770-4957-ba92-de760a629e02" providerId="ADAL" clId="{9CA366F7-2F65-48A2-9D3E-1B7B60ED43CC}" dt="2019-10-30T21:08:41.368" v="1360" actId="1037"/>
          <ac:grpSpMkLst>
            <pc:docMk/>
            <pc:sldMk cId="2400775455" sldId="256"/>
            <ac:grpSpMk id="403" creationId="{2D1F3D90-96F9-411D-9354-4C6A7DD9CB8F}"/>
          </ac:grpSpMkLst>
        </pc:grpChg>
        <pc:grpChg chg="mod">
          <ac:chgData name="Jared Ostmeyer" userId="14c2a26e-6770-4957-ba92-de760a629e02" providerId="ADAL" clId="{9CA366F7-2F65-48A2-9D3E-1B7B60ED43CC}" dt="2019-10-30T21:08:14.116" v="1341" actId="553"/>
          <ac:grpSpMkLst>
            <pc:docMk/>
            <pc:sldMk cId="2400775455" sldId="256"/>
            <ac:grpSpMk id="406" creationId="{58EB537F-EFB5-4934-AFB3-A800BF6CBC0D}"/>
          </ac:grpSpMkLst>
        </pc:grpChg>
        <pc:grpChg chg="add mod">
          <ac:chgData name="Jared Ostmeyer" userId="14c2a26e-6770-4957-ba92-de760a629e02" providerId="ADAL" clId="{9CA366F7-2F65-48A2-9D3E-1B7B60ED43CC}" dt="2019-10-30T21:08:41.368" v="1360" actId="1037"/>
          <ac:grpSpMkLst>
            <pc:docMk/>
            <pc:sldMk cId="2400775455" sldId="256"/>
            <ac:grpSpMk id="411" creationId="{9DF72F1A-73D3-4287-8E27-D2CBC61606A6}"/>
          </ac:grpSpMkLst>
        </pc:grpChg>
        <pc:grpChg chg="mod">
          <ac:chgData name="Jared Ostmeyer" userId="14c2a26e-6770-4957-ba92-de760a629e02" providerId="ADAL" clId="{9CA366F7-2F65-48A2-9D3E-1B7B60ED43CC}" dt="2019-10-30T21:08:39.372" v="1356" actId="552"/>
          <ac:grpSpMkLst>
            <pc:docMk/>
            <pc:sldMk cId="2400775455" sldId="256"/>
            <ac:grpSpMk id="414" creationId="{E1538E32-00D7-4EDC-A4F0-48D1BD2A0426}"/>
          </ac:grpSpMkLst>
        </pc:grpChg>
        <pc:grpChg chg="add mod">
          <ac:chgData name="Jared Ostmeyer" userId="14c2a26e-6770-4957-ba92-de760a629e02" providerId="ADAL" clId="{9CA366F7-2F65-48A2-9D3E-1B7B60ED43CC}" dt="2019-10-30T21:08:41.368" v="1360" actId="1037"/>
          <ac:grpSpMkLst>
            <pc:docMk/>
            <pc:sldMk cId="2400775455" sldId="256"/>
            <ac:grpSpMk id="418" creationId="{E549CDC4-8BE8-499E-8FC3-D75425E43463}"/>
          </ac:grpSpMkLst>
        </pc:grpChg>
        <pc:grpChg chg="mod">
          <ac:chgData name="Jared Ostmeyer" userId="14c2a26e-6770-4957-ba92-de760a629e02" providerId="ADAL" clId="{9CA366F7-2F65-48A2-9D3E-1B7B60ED43CC}" dt="2019-10-30T21:08:39.372" v="1356" actId="552"/>
          <ac:grpSpMkLst>
            <pc:docMk/>
            <pc:sldMk cId="2400775455" sldId="256"/>
            <ac:grpSpMk id="422" creationId="{2388BA50-36D7-491D-90B2-D8226494ABE8}"/>
          </ac:grpSpMkLst>
        </pc:grpChg>
        <pc:grpChg chg="add mod">
          <ac:chgData name="Jared Ostmeyer" userId="14c2a26e-6770-4957-ba92-de760a629e02" providerId="ADAL" clId="{9CA366F7-2F65-48A2-9D3E-1B7B60ED43CC}" dt="2019-10-30T21:08:41.368" v="1360" actId="1037"/>
          <ac:grpSpMkLst>
            <pc:docMk/>
            <pc:sldMk cId="2400775455" sldId="256"/>
            <ac:grpSpMk id="425" creationId="{8B6D93B6-1388-47A3-8589-02596ECBD77B}"/>
          </ac:grpSpMkLst>
        </pc:grpChg>
        <pc:grpChg chg="mod">
          <ac:chgData name="Jared Ostmeyer" userId="14c2a26e-6770-4957-ba92-de760a629e02" providerId="ADAL" clId="{9CA366F7-2F65-48A2-9D3E-1B7B60ED43CC}" dt="2019-10-30T21:08:39.372" v="1356" actId="552"/>
          <ac:grpSpMkLst>
            <pc:docMk/>
            <pc:sldMk cId="2400775455" sldId="256"/>
            <ac:grpSpMk id="428" creationId="{72FA73BD-512D-4FF9-88C5-364D561835EA}"/>
          </ac:grpSpMkLst>
        </pc:grpChg>
        <pc:grpChg chg="add mod">
          <ac:chgData name="Jared Ostmeyer" userId="14c2a26e-6770-4957-ba92-de760a629e02" providerId="ADAL" clId="{9CA366F7-2F65-48A2-9D3E-1B7B60ED43CC}" dt="2019-10-30T21:08:41.368" v="1360" actId="1037"/>
          <ac:grpSpMkLst>
            <pc:docMk/>
            <pc:sldMk cId="2400775455" sldId="256"/>
            <ac:grpSpMk id="433" creationId="{6172E621-C550-4512-AD23-6F734B8B3EC7}"/>
          </ac:grpSpMkLst>
        </pc:grpChg>
        <pc:grpChg chg="mod">
          <ac:chgData name="Jared Ostmeyer" userId="14c2a26e-6770-4957-ba92-de760a629e02" providerId="ADAL" clId="{9CA366F7-2F65-48A2-9D3E-1B7B60ED43CC}" dt="2019-10-30T21:08:39.372" v="1356" actId="552"/>
          <ac:grpSpMkLst>
            <pc:docMk/>
            <pc:sldMk cId="2400775455" sldId="256"/>
            <ac:grpSpMk id="437" creationId="{A61E1551-84C0-4309-831C-6FC105CF047A}"/>
          </ac:grpSpMkLst>
        </pc:grpChg>
        <pc:graphicFrameChg chg="mod modGraphic">
          <ac:chgData name="Jared Ostmeyer" userId="14c2a26e-6770-4957-ba92-de760a629e02" providerId="ADAL" clId="{9CA366F7-2F65-48A2-9D3E-1B7B60ED43CC}" dt="2019-10-30T20:38:28.236" v="625" actId="14734"/>
          <ac:graphicFrameMkLst>
            <pc:docMk/>
            <pc:sldMk cId="2400775455" sldId="256"/>
            <ac:graphicFrameMk id="3" creationId="{E82D50BE-D2CB-43A2-A843-A8797581423B}"/>
          </ac:graphicFrameMkLst>
        </pc:graphicFrameChg>
        <pc:graphicFrameChg chg="add del modGraphic">
          <ac:chgData name="Jared Ostmeyer" userId="14c2a26e-6770-4957-ba92-de760a629e02" providerId="ADAL" clId="{9CA366F7-2F65-48A2-9D3E-1B7B60ED43CC}" dt="2019-10-30T20:45:33.851" v="768" actId="478"/>
          <ac:graphicFrameMkLst>
            <pc:docMk/>
            <pc:sldMk cId="2400775455" sldId="256"/>
            <ac:graphicFrameMk id="14" creationId="{427D29C5-6A06-4E3F-B926-4301F9779ED0}"/>
          </ac:graphicFrameMkLst>
        </pc:graphicFrameChg>
        <pc:graphicFrameChg chg="del">
          <ac:chgData name="Jared Ostmeyer" userId="14c2a26e-6770-4957-ba92-de760a629e02" providerId="ADAL" clId="{9CA366F7-2F65-48A2-9D3E-1B7B60ED43CC}" dt="2019-10-30T19:31:55.721" v="0" actId="478"/>
          <ac:graphicFrameMkLst>
            <pc:docMk/>
            <pc:sldMk cId="2400775455" sldId="256"/>
            <ac:graphicFrameMk id="239" creationId="{5F70911E-941B-437C-8A3F-E79BDF577AAB}"/>
          </ac:graphicFrameMkLst>
        </pc:graphicFrameChg>
        <pc:graphicFrameChg chg="mod">
          <ac:chgData name="Jared Ostmeyer" userId="14c2a26e-6770-4957-ba92-de760a629e02" providerId="ADAL" clId="{9CA366F7-2F65-48A2-9D3E-1B7B60ED43CC}" dt="2019-10-30T20:22:43.706" v="34" actId="1036"/>
          <ac:graphicFrameMkLst>
            <pc:docMk/>
            <pc:sldMk cId="2400775455" sldId="256"/>
            <ac:graphicFrameMk id="246" creationId="{19148818-E066-4E8C-9FFF-65E72D452324}"/>
          </ac:graphicFrameMkLst>
        </pc:graphicFrameChg>
        <pc:picChg chg="mod">
          <ac:chgData name="Jared Ostmeyer" userId="14c2a26e-6770-4957-ba92-de760a629e02" providerId="ADAL" clId="{9CA366F7-2F65-48A2-9D3E-1B7B60ED43CC}" dt="2019-10-30T21:03:46.821" v="1295" actId="1035"/>
          <ac:picMkLst>
            <pc:docMk/>
            <pc:sldMk cId="2400775455" sldId="256"/>
            <ac:picMk id="182" creationId="{576A160D-1F27-4756-BE7A-A574131245D4}"/>
          </ac:picMkLst>
        </pc:picChg>
        <pc:picChg chg="mod">
          <ac:chgData name="Jared Ostmeyer" userId="14c2a26e-6770-4957-ba92-de760a629e02" providerId="ADAL" clId="{9CA366F7-2F65-48A2-9D3E-1B7B60ED43CC}" dt="2019-10-30T21:03:46.821" v="1295" actId="1035"/>
          <ac:picMkLst>
            <pc:docMk/>
            <pc:sldMk cId="2400775455" sldId="256"/>
            <ac:picMk id="184" creationId="{76D5004A-6415-4987-9686-27C6BFC30BA6}"/>
          </ac:picMkLst>
        </pc:picChg>
        <pc:picChg chg="mod">
          <ac:chgData name="Jared Ostmeyer" userId="14c2a26e-6770-4957-ba92-de760a629e02" providerId="ADAL" clId="{9CA366F7-2F65-48A2-9D3E-1B7B60ED43CC}" dt="2019-10-30T21:03:46.821" v="1295" actId="1035"/>
          <ac:picMkLst>
            <pc:docMk/>
            <pc:sldMk cId="2400775455" sldId="256"/>
            <ac:picMk id="187" creationId="{DD717022-7F38-4775-A7CA-9E9CE07CB49A}"/>
          </ac:picMkLst>
        </pc:picChg>
        <pc:cxnChg chg="mod">
          <ac:chgData name="Jared Ostmeyer" userId="14c2a26e-6770-4957-ba92-de760a629e02" providerId="ADAL" clId="{9CA366F7-2F65-48A2-9D3E-1B7B60ED43CC}" dt="2019-10-30T20:22:43.706" v="34" actId="1036"/>
          <ac:cxnSpMkLst>
            <pc:docMk/>
            <pc:sldMk cId="2400775455" sldId="256"/>
            <ac:cxnSpMk id="252" creationId="{4822D063-E8BB-4640-8F39-5D642AD48330}"/>
          </ac:cxnSpMkLst>
        </pc:cxnChg>
        <pc:cxnChg chg="mod">
          <ac:chgData name="Jared Ostmeyer" userId="14c2a26e-6770-4957-ba92-de760a629e02" providerId="ADAL" clId="{9CA366F7-2F65-48A2-9D3E-1B7B60ED43CC}" dt="2019-10-30T20:22:43.706" v="34" actId="1036"/>
          <ac:cxnSpMkLst>
            <pc:docMk/>
            <pc:sldMk cId="2400775455" sldId="256"/>
            <ac:cxnSpMk id="271" creationId="{48E66C81-8EFE-4118-8831-DF25AB04213D}"/>
          </ac:cxnSpMkLst>
        </pc:cxnChg>
        <pc:cxnChg chg="mod">
          <ac:chgData name="Jared Ostmeyer" userId="14c2a26e-6770-4957-ba92-de760a629e02" providerId="ADAL" clId="{9CA366F7-2F65-48A2-9D3E-1B7B60ED43CC}" dt="2019-10-30T20:22:43.706" v="34" actId="1036"/>
          <ac:cxnSpMkLst>
            <pc:docMk/>
            <pc:sldMk cId="2400775455" sldId="256"/>
            <ac:cxnSpMk id="276" creationId="{F791EB06-3C91-4783-B1E4-B7464A30B5FE}"/>
          </ac:cxnSpMkLst>
        </pc:cxnChg>
        <pc:cxnChg chg="mod">
          <ac:chgData name="Jared Ostmeyer" userId="14c2a26e-6770-4957-ba92-de760a629e02" providerId="ADAL" clId="{9CA366F7-2F65-48A2-9D3E-1B7B60ED43CC}" dt="2019-10-30T20:22:43.706" v="34" actId="1036"/>
          <ac:cxnSpMkLst>
            <pc:docMk/>
            <pc:sldMk cId="2400775455" sldId="256"/>
            <ac:cxnSpMk id="278" creationId="{ED5CE03B-B7CB-4279-A3FA-815E7DA06658}"/>
          </ac:cxnSpMkLst>
        </pc:cxnChg>
        <pc:cxnChg chg="mod">
          <ac:chgData name="Jared Ostmeyer" userId="14c2a26e-6770-4957-ba92-de760a629e02" providerId="ADAL" clId="{9CA366F7-2F65-48A2-9D3E-1B7B60ED43CC}" dt="2019-10-30T20:22:43.706" v="34" actId="1036"/>
          <ac:cxnSpMkLst>
            <pc:docMk/>
            <pc:sldMk cId="2400775455" sldId="256"/>
            <ac:cxnSpMk id="279" creationId="{38EAE822-5C6B-4119-A377-D5044FAA6FA4}"/>
          </ac:cxnSpMkLst>
        </pc:cxnChg>
        <pc:cxnChg chg="mod">
          <ac:chgData name="Jared Ostmeyer" userId="14c2a26e-6770-4957-ba92-de760a629e02" providerId="ADAL" clId="{9CA366F7-2F65-48A2-9D3E-1B7B60ED43CC}" dt="2019-10-30T20:22:43.706" v="34" actId="1036"/>
          <ac:cxnSpMkLst>
            <pc:docMk/>
            <pc:sldMk cId="2400775455" sldId="256"/>
            <ac:cxnSpMk id="280" creationId="{9CAA065C-8147-4591-81B0-AB7935B50B4A}"/>
          </ac:cxnSpMkLst>
        </pc:cxnChg>
        <pc:cxnChg chg="mod">
          <ac:chgData name="Jared Ostmeyer" userId="14c2a26e-6770-4957-ba92-de760a629e02" providerId="ADAL" clId="{9CA366F7-2F65-48A2-9D3E-1B7B60ED43CC}" dt="2019-10-30T20:22:43.706" v="34" actId="1036"/>
          <ac:cxnSpMkLst>
            <pc:docMk/>
            <pc:sldMk cId="2400775455" sldId="256"/>
            <ac:cxnSpMk id="281" creationId="{72C370EB-A634-4E76-BFE0-6AD12B4752D2}"/>
          </ac:cxnSpMkLst>
        </pc:cxnChg>
        <pc:cxnChg chg="mod">
          <ac:chgData name="Jared Ostmeyer" userId="14c2a26e-6770-4957-ba92-de760a629e02" providerId="ADAL" clId="{9CA366F7-2F65-48A2-9D3E-1B7B60ED43CC}" dt="2019-10-30T20:22:43.706" v="34" actId="1036"/>
          <ac:cxnSpMkLst>
            <pc:docMk/>
            <pc:sldMk cId="2400775455" sldId="256"/>
            <ac:cxnSpMk id="282" creationId="{4ACA7528-724E-4791-91A4-37453766F477}"/>
          </ac:cxnSpMkLst>
        </pc:cxnChg>
        <pc:cxnChg chg="mod">
          <ac:chgData name="Jared Ostmeyer" userId="14c2a26e-6770-4957-ba92-de760a629e02" providerId="ADAL" clId="{9CA366F7-2F65-48A2-9D3E-1B7B60ED43CC}" dt="2019-10-30T20:28:28.674" v="321" actId="1036"/>
          <ac:cxnSpMkLst>
            <pc:docMk/>
            <pc:sldMk cId="2400775455" sldId="256"/>
            <ac:cxnSpMk id="283" creationId="{B7601582-2768-4C3F-9EB6-34AA10732242}"/>
          </ac:cxnSpMkLst>
        </pc:cxnChg>
        <pc:cxnChg chg="mod">
          <ac:chgData name="Jared Ostmeyer" userId="14c2a26e-6770-4957-ba92-de760a629e02" providerId="ADAL" clId="{9CA366F7-2F65-48A2-9D3E-1B7B60ED43CC}" dt="2019-10-30T20:22:43.706" v="34" actId="1036"/>
          <ac:cxnSpMkLst>
            <pc:docMk/>
            <pc:sldMk cId="2400775455" sldId="256"/>
            <ac:cxnSpMk id="302" creationId="{E282A8D0-9877-4AF6-8F47-2FB6287FAC20}"/>
          </ac:cxnSpMkLst>
        </pc:cxnChg>
        <pc:cxnChg chg="mod">
          <ac:chgData name="Jared Ostmeyer" userId="14c2a26e-6770-4957-ba92-de760a629e02" providerId="ADAL" clId="{9CA366F7-2F65-48A2-9D3E-1B7B60ED43CC}" dt="2019-10-30T20:22:43.706" v="34" actId="1036"/>
          <ac:cxnSpMkLst>
            <pc:docMk/>
            <pc:sldMk cId="2400775455" sldId="256"/>
            <ac:cxnSpMk id="304" creationId="{F307522B-3964-45BE-ADDF-4940C7337653}"/>
          </ac:cxnSpMkLst>
        </pc:cxnChg>
      </pc:sldChg>
    </pc:docChg>
  </pc:docChgLst>
  <pc:docChgLst>
    <pc:chgData name="Jared Ostmeyer" userId="14c2a26e-6770-4957-ba92-de760a629e02" providerId="ADAL" clId="{415399D7-9CFF-4A58-9F12-2E9F4C0FB913}"/>
    <pc:docChg chg="custSel modSld">
      <pc:chgData name="Jared Ostmeyer" userId="14c2a26e-6770-4957-ba92-de760a629e02" providerId="ADAL" clId="{415399D7-9CFF-4A58-9F12-2E9F4C0FB913}" dt="2019-10-24T17:12:56.279" v="82" actId="20577"/>
      <pc:docMkLst>
        <pc:docMk/>
      </pc:docMkLst>
      <pc:sldChg chg="modSp">
        <pc:chgData name="Jared Ostmeyer" userId="14c2a26e-6770-4957-ba92-de760a629e02" providerId="ADAL" clId="{415399D7-9CFF-4A58-9F12-2E9F4C0FB913}" dt="2019-10-24T17:12:56.279" v="82" actId="20577"/>
        <pc:sldMkLst>
          <pc:docMk/>
          <pc:sldMk cId="2400775455" sldId="256"/>
        </pc:sldMkLst>
        <pc:spChg chg="mod">
          <ac:chgData name="Jared Ostmeyer" userId="14c2a26e-6770-4957-ba92-de760a629e02" providerId="ADAL" clId="{415399D7-9CFF-4A58-9F12-2E9F4C0FB913}" dt="2019-10-24T17:12:56.279" v="82" actId="20577"/>
          <ac:spMkLst>
            <pc:docMk/>
            <pc:sldMk cId="2400775455" sldId="256"/>
            <ac:spMk id="2" creationId="{1C44B00A-9C73-4D70-8FEF-6A51707ACFC4}"/>
          </ac:spMkLst>
        </pc:spChg>
        <pc:graphicFrameChg chg="modGraphic">
          <ac:chgData name="Jared Ostmeyer" userId="14c2a26e-6770-4957-ba92-de760a629e02" providerId="ADAL" clId="{415399D7-9CFF-4A58-9F12-2E9F4C0FB913}" dt="2019-10-23T19:51:05.874" v="5" actId="20577"/>
          <ac:graphicFrameMkLst>
            <pc:docMk/>
            <pc:sldMk cId="2400775455" sldId="256"/>
            <ac:graphicFrameMk id="181" creationId="{C8734BBE-2230-4D5D-A2A5-A5375884C732}"/>
          </ac:graphicFrameMkLst>
        </pc:graphicFrameChg>
      </pc:sldChg>
    </pc:docChg>
  </pc:docChgLst>
  <pc:docChgLst>
    <pc:chgData name="Jared Ostmeyer" userId="14c2a26e-6770-4957-ba92-de760a629e02" providerId="ADAL" clId="{43189CBE-CC60-4E6D-B137-CA60327A7ECA}"/>
    <pc:docChg chg="undo custSel modSld">
      <pc:chgData name="Jared Ostmeyer" userId="14c2a26e-6770-4957-ba92-de760a629e02" providerId="ADAL" clId="{43189CBE-CC60-4E6D-B137-CA60327A7ECA}" dt="2019-09-17T15:53:54.863" v="495" actId="20577"/>
      <pc:docMkLst>
        <pc:docMk/>
      </pc:docMkLst>
      <pc:sldChg chg="addSp delSp modSp">
        <pc:chgData name="Jared Ostmeyer" userId="14c2a26e-6770-4957-ba92-de760a629e02" providerId="ADAL" clId="{43189CBE-CC60-4E6D-B137-CA60327A7ECA}" dt="2019-09-17T15:53:54.863" v="495" actId="20577"/>
        <pc:sldMkLst>
          <pc:docMk/>
          <pc:sldMk cId="2400775455" sldId="256"/>
        </pc:sldMkLst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6" creationId="{3F253B3F-5C1F-4303-A2F2-30AA4F59C22E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11" creationId="{FA07420A-A0BB-44A4-A54F-9EE5A7A629C6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223" creationId="{146C8169-01C8-47A4-9A89-109EE1362BE1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224" creationId="{DC053792-5921-45E7-A075-7D408ED45CDA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225" creationId="{759D410D-CF9C-4C27-B274-1FE1CBC5779A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226" creationId="{E5DF3655-E0C5-46A2-B61E-300D280A8BCE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227" creationId="{0A377520-A8B8-4018-A592-B5E14D05ED8B}"/>
          </ac:spMkLst>
        </pc:spChg>
        <pc:spChg chg="mod">
          <ac:chgData name="Jared Ostmeyer" userId="14c2a26e-6770-4957-ba92-de760a629e02" providerId="ADAL" clId="{43189CBE-CC60-4E6D-B137-CA60327A7ECA}" dt="2019-09-17T15:18:11.261" v="3" actId="1076"/>
          <ac:spMkLst>
            <pc:docMk/>
            <pc:sldMk cId="2400775455" sldId="256"/>
            <ac:spMk id="276" creationId="{D0B9C3D8-ABD4-4550-BA06-8EFAE4402F59}"/>
          </ac:spMkLst>
        </pc:spChg>
        <pc:spChg chg="mod">
          <ac:chgData name="Jared Ostmeyer" userId="14c2a26e-6770-4957-ba92-de760a629e02" providerId="ADAL" clId="{43189CBE-CC60-4E6D-B137-CA60327A7ECA}" dt="2019-09-17T15:18:11.261" v="3" actId="1076"/>
          <ac:spMkLst>
            <pc:docMk/>
            <pc:sldMk cId="2400775455" sldId="256"/>
            <ac:spMk id="298" creationId="{56F8A670-F8B7-433C-AA0F-4D770F525E3B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306" creationId="{0557BB29-53DA-492F-AEF4-E693ECC4D852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435" creationId="{87B89356-6683-4398-BB5A-102DBF352812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497" creationId="{9B5A9353-7BDC-442F-B4A2-3A5DE8D5AC00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519" creationId="{B294E3B0-AD4B-48F9-879D-078846B1684B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577" creationId="{0D39AE13-EE64-4EC9-8DF7-B01070D5D2CC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578" creationId="{B99EAC96-60A0-4EEC-8D47-B5C214192912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592" creationId="{4CDBA7E5-328B-4115-BC4A-15BBB855D46A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593" creationId="{15E4749D-4A9E-46DC-94A2-3396E77682A4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594" creationId="{831850EC-1077-4E91-A607-104001B5765D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595" creationId="{713E18D5-C249-498C-92AA-748A15FBEF1F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608" creationId="{532F732A-13F0-4CD7-944A-8561D49DBAD4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652" creationId="{9680C364-7DE1-4E57-957F-1706563C35B4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653" creationId="{EA383E03-61E6-4893-98DC-806CF3788A86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654" creationId="{141686C2-53A9-455D-98B9-1174A6200616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677" creationId="{370101C2-23F0-4AAB-A729-DD333C98DC1C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678" creationId="{5C381BA8-DDCE-44B7-8139-C769D2BBE474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700" creationId="{8B3CDF66-4FBC-46AE-86D3-E9C65C24E8BD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707" creationId="{776FC55B-04D4-4A10-907D-F3C45C4679BE}"/>
          </ac:spMkLst>
        </pc:s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7" creationId="{009CE037-A7B9-4AAA-A2B7-E1D2E415D1B4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12" creationId="{B3A898A7-7583-4F5E-AD2C-24CA851A9CB8}"/>
          </ac:grpSpMkLst>
        </pc:grpChg>
        <pc:grpChg chg="mod">
          <ac:chgData name="Jared Ostmeyer" userId="14c2a26e-6770-4957-ba92-de760a629e02" providerId="ADAL" clId="{43189CBE-CC60-4E6D-B137-CA60327A7ECA}" dt="2019-09-17T15:18:11.261" v="3" actId="1076"/>
          <ac:grpSpMkLst>
            <pc:docMk/>
            <pc:sldMk cId="2400775455" sldId="256"/>
            <ac:grpSpMk id="277" creationId="{274456EC-BD8F-4C8E-ADC6-6079EAB58014}"/>
          </ac:grpSpMkLst>
        </pc:grpChg>
        <pc:grpChg chg="mod">
          <ac:chgData name="Jared Ostmeyer" userId="14c2a26e-6770-4957-ba92-de760a629e02" providerId="ADAL" clId="{43189CBE-CC60-4E6D-B137-CA60327A7ECA}" dt="2019-09-17T15:18:11.261" v="3" actId="1076"/>
          <ac:grpSpMkLst>
            <pc:docMk/>
            <pc:sldMk cId="2400775455" sldId="256"/>
            <ac:grpSpMk id="280" creationId="{0DA761CD-6C89-4814-933B-D89C5314ED24}"/>
          </ac:grpSpMkLst>
        </pc:grpChg>
        <pc:grpChg chg="mod">
          <ac:chgData name="Jared Ostmeyer" userId="14c2a26e-6770-4957-ba92-de760a629e02" providerId="ADAL" clId="{43189CBE-CC60-4E6D-B137-CA60327A7ECA}" dt="2019-09-17T15:18:11.261" v="3" actId="1076"/>
          <ac:grpSpMkLst>
            <pc:docMk/>
            <pc:sldMk cId="2400775455" sldId="256"/>
            <ac:grpSpMk id="283" creationId="{9B0EAA95-36D9-437C-A4DA-AF001337AD4D}"/>
          </ac:grpSpMkLst>
        </pc:grpChg>
        <pc:grpChg chg="mod">
          <ac:chgData name="Jared Ostmeyer" userId="14c2a26e-6770-4957-ba92-de760a629e02" providerId="ADAL" clId="{43189CBE-CC60-4E6D-B137-CA60327A7ECA}" dt="2019-09-17T15:18:11.261" v="3" actId="1076"/>
          <ac:grpSpMkLst>
            <pc:docMk/>
            <pc:sldMk cId="2400775455" sldId="256"/>
            <ac:grpSpMk id="286" creationId="{A08B10FC-5ABA-47F9-BB8D-57659713281B}"/>
          </ac:grpSpMkLst>
        </pc:grpChg>
        <pc:grpChg chg="mod">
          <ac:chgData name="Jared Ostmeyer" userId="14c2a26e-6770-4957-ba92-de760a629e02" providerId="ADAL" clId="{43189CBE-CC60-4E6D-B137-CA60327A7ECA}" dt="2019-09-17T15:18:11.261" v="3" actId="1076"/>
          <ac:grpSpMkLst>
            <pc:docMk/>
            <pc:sldMk cId="2400775455" sldId="256"/>
            <ac:grpSpMk id="289" creationId="{166F2F20-CCB1-4F80-83B1-9252A1F247FD}"/>
          </ac:grpSpMkLst>
        </pc:grpChg>
        <pc:grpChg chg="mod">
          <ac:chgData name="Jared Ostmeyer" userId="14c2a26e-6770-4957-ba92-de760a629e02" providerId="ADAL" clId="{43189CBE-CC60-4E6D-B137-CA60327A7ECA}" dt="2019-09-17T15:18:11.261" v="3" actId="1076"/>
          <ac:grpSpMkLst>
            <pc:docMk/>
            <pc:sldMk cId="2400775455" sldId="256"/>
            <ac:grpSpMk id="292" creationId="{2FF14317-555F-4681-A3CF-E07EC55B7675}"/>
          </ac:grpSpMkLst>
        </pc:grpChg>
        <pc:grpChg chg="mod">
          <ac:chgData name="Jared Ostmeyer" userId="14c2a26e-6770-4957-ba92-de760a629e02" providerId="ADAL" clId="{43189CBE-CC60-4E6D-B137-CA60327A7ECA}" dt="2019-09-17T15:18:11.261" v="3" actId="1076"/>
          <ac:grpSpMkLst>
            <pc:docMk/>
            <pc:sldMk cId="2400775455" sldId="256"/>
            <ac:grpSpMk id="295" creationId="{90A8AD3B-9E11-410D-8AE6-64DCE70C99EE}"/>
          </ac:grpSpMkLst>
        </pc:grpChg>
        <pc:grpChg chg="add mod">
          <ac:chgData name="Jared Ostmeyer" userId="14c2a26e-6770-4957-ba92-de760a629e02" providerId="ADAL" clId="{43189CBE-CC60-4E6D-B137-CA60327A7ECA}" dt="2019-09-17T15:45:26.229" v="361" actId="1076"/>
          <ac:grpSpMkLst>
            <pc:docMk/>
            <pc:sldMk cId="2400775455" sldId="256"/>
            <ac:grpSpMk id="300" creationId="{CDBBA0AC-AA4C-4E32-9579-67D7BE7411CE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307" creationId="{212BD911-6DA6-42FD-9B4B-EAB921BE6DA8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310" creationId="{720B0F7C-7E1A-4C27-8323-E61A4736D00E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313" creationId="{60B843EC-5B83-41E3-8E62-DC28851780A2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316" creationId="{B3624850-40EC-4B57-931F-844332F1F302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319" creationId="{D55BEB8F-E544-41A9-8A93-5D603B253D0D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322" creationId="{3E36FACE-9E21-4C6D-BDD3-4FC7042A5C9D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410" creationId="{CA851F53-401D-45D9-983A-4E6C93CECE80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498" creationId="{10ECAFC5-E30A-45B7-9E85-44F20C2311EC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501" creationId="{2A91010A-3E09-4BD2-844B-AC8D22FA7BDE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504" creationId="{ACDA28F6-0902-435A-BC1A-593434ED57AA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507" creationId="{B19F2F6D-132F-4581-9CE5-031CA831D9BB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510" creationId="{D994434B-384C-493F-8093-21EBADD6BC22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513" creationId="{B21FB3F4-A96B-4453-A689-21E38601EB3D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516" creationId="{0AFB51DC-660B-43B7-B39D-A01B6955924A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579" creationId="{FD393617-60B8-4FE7-AF04-BDA426FE2A0D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582" creationId="{1953F499-1138-4D56-9665-3B4BDF4A9356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585" creationId="{689218DB-F1EE-4D62-935C-642AEF066656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588" creationId="{5FB7D664-796D-413C-A121-0DAD24C4BDAB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596" creationId="{4F6BECB8-9CC5-4F42-B710-2F5FC8AB6510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599" creationId="{740DC4AC-B82E-455B-A3B4-FCCBEBF9635D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602" creationId="{BFEC6F21-539D-4DAD-BACB-0623E8C441FE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605" creationId="{853228B1-3789-48A9-9E76-EB7EA2097847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609" creationId="{4B09C680-0BCA-49FE-9CB1-BA3C484DFF73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679" creationId="{BD430612-958E-46E7-9B6A-FD07A68AA424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682" creationId="{DF70919B-8D7B-421D-95A9-74FC42E1811D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685" creationId="{59A4E60D-5144-4968-AE86-FE2B7E556336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688" creationId="{67E77C72-8B1D-4085-BAC3-72D7D3C32077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691" creationId="{DD45FC03-6CD8-4657-8F46-E8EDA8CC830F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694" creationId="{D804921C-341B-45B9-A9DD-3C1EB2FAE570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697" creationId="{48BF2672-0CC8-4A21-B4E5-559AB19A10B7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701" creationId="{309E34BB-55C7-42FD-8F1A-21129F6CAD97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704" creationId="{263FA59D-D373-4635-91A7-9B154C766D89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709" creationId="{0C1D8B3B-D28A-4619-9E84-EC103CB2C0F2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712" creationId="{46BFB42E-6674-4B46-BBB7-84D519581F27}"/>
          </ac:grpSpMkLst>
        </pc:grpChg>
        <pc:graphicFrameChg chg="mod">
          <ac:chgData name="Jared Ostmeyer" userId="14c2a26e-6770-4957-ba92-de760a629e02" providerId="ADAL" clId="{43189CBE-CC60-4E6D-B137-CA60327A7ECA}" dt="2019-09-17T15:18:11.261" v="3" actId="1076"/>
          <ac:graphicFrameMkLst>
            <pc:docMk/>
            <pc:sldMk cId="2400775455" sldId="256"/>
            <ac:graphicFrameMk id="2" creationId="{5C8D703C-8085-4884-BEEE-D50916AB7A20}"/>
          </ac:graphicFrameMkLst>
        </pc:graphicFrameChg>
        <pc:graphicFrameChg chg="add mod modGraphic">
          <ac:chgData name="Jared Ostmeyer" userId="14c2a26e-6770-4957-ba92-de760a629e02" providerId="ADAL" clId="{43189CBE-CC60-4E6D-B137-CA60327A7ECA}" dt="2019-09-17T15:34:55.626" v="166" actId="1076"/>
          <ac:graphicFrameMkLst>
            <pc:docMk/>
            <pc:sldMk cId="2400775455" sldId="256"/>
            <ac:graphicFrameMk id="3" creationId="{71E217CB-45E5-4CDA-BF37-660876226896}"/>
          </ac:graphicFrameMkLst>
        </pc:graphicFrameChg>
        <pc:graphicFrameChg chg="add mod modGraphic">
          <ac:chgData name="Jared Ostmeyer" userId="14c2a26e-6770-4957-ba92-de760a629e02" providerId="ADAL" clId="{43189CBE-CC60-4E6D-B137-CA60327A7ECA}" dt="2019-09-17T15:53:54.863" v="495" actId="20577"/>
          <ac:graphicFrameMkLst>
            <pc:docMk/>
            <pc:sldMk cId="2400775455" sldId="256"/>
            <ac:graphicFrameMk id="4" creationId="{E7385E60-730B-4FAF-9307-F902EE5A7075}"/>
          </ac:graphicFrameMkLst>
        </pc:graphicFrameChg>
        <pc:graphicFrameChg chg="add del mod modGraphic">
          <ac:chgData name="Jared Ostmeyer" userId="14c2a26e-6770-4957-ba92-de760a629e02" providerId="ADAL" clId="{43189CBE-CC60-4E6D-B137-CA60327A7ECA}" dt="2019-09-17T15:22:23.293" v="21"/>
          <ac:graphicFrameMkLst>
            <pc:docMk/>
            <pc:sldMk cId="2400775455" sldId="256"/>
            <ac:graphicFrameMk id="299" creationId="{D2D298BA-0308-4746-86EE-01131477172B}"/>
          </ac:graphicFrameMkLst>
        </pc:graphicFrameChg>
      </pc:sldChg>
    </pc:docChg>
  </pc:docChgLst>
  <pc:docChgLst>
    <pc:chgData name="Jared Ostmeyer" userId="14c2a26e-6770-4957-ba92-de760a629e02" providerId="ADAL" clId="{A2B45DA7-E8DE-4F13-8013-78E6AAD9FAF4}"/>
    <pc:docChg chg="undo custSel modSld">
      <pc:chgData name="Jared Ostmeyer" userId="14c2a26e-6770-4957-ba92-de760a629e02" providerId="ADAL" clId="{A2B45DA7-E8DE-4F13-8013-78E6AAD9FAF4}" dt="2019-09-16T23:54:01.178" v="1355" actId="1035"/>
      <pc:docMkLst>
        <pc:docMk/>
      </pc:docMkLst>
      <pc:sldChg chg="addSp delSp modSp">
        <pc:chgData name="Jared Ostmeyer" userId="14c2a26e-6770-4957-ba92-de760a629e02" providerId="ADAL" clId="{A2B45DA7-E8DE-4F13-8013-78E6AAD9FAF4}" dt="2019-09-16T23:54:01.178" v="1355" actId="1035"/>
        <pc:sldMkLst>
          <pc:docMk/>
          <pc:sldMk cId="2400775455" sldId="256"/>
        </pc:sldMkLst>
        <pc:spChg chg="del mod">
          <ac:chgData name="Jared Ostmeyer" userId="14c2a26e-6770-4957-ba92-de760a629e02" providerId="ADAL" clId="{A2B45DA7-E8DE-4F13-8013-78E6AAD9FAF4}" dt="2019-09-16T23:33:07.618" v="573" actId="478"/>
          <ac:spMkLst>
            <pc:docMk/>
            <pc:sldMk cId="2400775455" sldId="256"/>
            <ac:spMk id="4" creationId="{85CEB494-3CFD-4907-898B-786164D42A13}"/>
          </ac:spMkLst>
        </pc:spChg>
        <pc:spChg chg="mod">
          <ac:chgData name="Jared Ostmeyer" userId="14c2a26e-6770-4957-ba92-de760a629e02" providerId="ADAL" clId="{A2B45DA7-E8DE-4F13-8013-78E6AAD9FAF4}" dt="2019-09-16T23:51:54.562" v="1338" actId="552"/>
          <ac:spMkLst>
            <pc:docMk/>
            <pc:sldMk cId="2400775455" sldId="256"/>
            <ac:spMk id="6" creationId="{3F253B3F-5C1F-4303-A2F2-30AA4F59C22E}"/>
          </ac:spMkLst>
        </pc:spChg>
        <pc:spChg chg="add mod ord">
          <ac:chgData name="Jared Ostmeyer" userId="14c2a26e-6770-4957-ba92-de760a629e02" providerId="ADAL" clId="{A2B45DA7-E8DE-4F13-8013-78E6AAD9FAF4}" dt="2019-09-16T23:35:03.996" v="578" actId="1076"/>
          <ac:spMkLst>
            <pc:docMk/>
            <pc:sldMk cId="2400775455" sldId="256"/>
            <ac:spMk id="11" creationId="{FA07420A-A0BB-44A4-A54F-9EE5A7A629C6}"/>
          </ac:spMkLst>
        </pc:spChg>
        <pc:spChg chg="mod topLvl">
          <ac:chgData name="Jared Ostmeyer" userId="14c2a26e-6770-4957-ba92-de760a629e02" providerId="ADAL" clId="{A2B45DA7-E8DE-4F13-8013-78E6AAD9FAF4}" dt="2019-09-16T23:29:37.490" v="486" actId="164"/>
          <ac:spMkLst>
            <pc:docMk/>
            <pc:sldMk cId="2400775455" sldId="256"/>
            <ac:spMk id="73" creationId="{73521531-61AE-4C45-A65D-62AE5FCE7900}"/>
          </ac:spMkLst>
        </pc:spChg>
        <pc:spChg chg="mod topLvl">
          <ac:chgData name="Jared Ostmeyer" userId="14c2a26e-6770-4957-ba92-de760a629e02" providerId="ADAL" clId="{A2B45DA7-E8DE-4F13-8013-78E6AAD9FAF4}" dt="2019-09-16T23:29:37.490" v="486" actId="164"/>
          <ac:spMkLst>
            <pc:docMk/>
            <pc:sldMk cId="2400775455" sldId="256"/>
            <ac:spMk id="74" creationId="{AC31B1CC-F5A1-4E45-8227-F5894973D7EA}"/>
          </ac:spMkLst>
        </pc:spChg>
        <pc:spChg chg="del mod">
          <ac:chgData name="Jared Ostmeyer" userId="14c2a26e-6770-4957-ba92-de760a629e02" providerId="ADAL" clId="{A2B45DA7-E8DE-4F13-8013-78E6AAD9FAF4}" dt="2019-09-16T23:33:07.618" v="573" actId="478"/>
          <ac:spMkLst>
            <pc:docMk/>
            <pc:sldMk cId="2400775455" sldId="256"/>
            <ac:spMk id="222" creationId="{20CEC61B-1212-484A-B58D-395BA8F94932}"/>
          </ac:spMkLst>
        </pc:spChg>
        <pc:spChg chg="mod">
          <ac:chgData name="Jared Ostmeyer" userId="14c2a26e-6770-4957-ba92-de760a629e02" providerId="ADAL" clId="{A2B45DA7-E8DE-4F13-8013-78E6AAD9FAF4}" dt="2019-09-16T23:51:54.562" v="1338" actId="552"/>
          <ac:spMkLst>
            <pc:docMk/>
            <pc:sldMk cId="2400775455" sldId="256"/>
            <ac:spMk id="223" creationId="{146C8169-01C8-47A4-9A89-109EE1362BE1}"/>
          </ac:spMkLst>
        </pc:spChg>
        <pc:spChg chg="mod">
          <ac:chgData name="Jared Ostmeyer" userId="14c2a26e-6770-4957-ba92-de760a629e02" providerId="ADAL" clId="{A2B45DA7-E8DE-4F13-8013-78E6AAD9FAF4}" dt="2019-09-16T23:51:54.562" v="1338" actId="552"/>
          <ac:spMkLst>
            <pc:docMk/>
            <pc:sldMk cId="2400775455" sldId="256"/>
            <ac:spMk id="224" creationId="{DC053792-5921-45E7-A075-7D408ED45CDA}"/>
          </ac:spMkLst>
        </pc:spChg>
        <pc:spChg chg="mod">
          <ac:chgData name="Jared Ostmeyer" userId="14c2a26e-6770-4957-ba92-de760a629e02" providerId="ADAL" clId="{A2B45DA7-E8DE-4F13-8013-78E6AAD9FAF4}" dt="2019-09-16T23:51:54.562" v="1338" actId="552"/>
          <ac:spMkLst>
            <pc:docMk/>
            <pc:sldMk cId="2400775455" sldId="256"/>
            <ac:spMk id="225" creationId="{759D410D-CF9C-4C27-B274-1FE1CBC5779A}"/>
          </ac:spMkLst>
        </pc:spChg>
        <pc:spChg chg="mod">
          <ac:chgData name="Jared Ostmeyer" userId="14c2a26e-6770-4957-ba92-de760a629e02" providerId="ADAL" clId="{A2B45DA7-E8DE-4F13-8013-78E6AAD9FAF4}" dt="2019-09-16T23:35:03.996" v="578" actId="1076"/>
          <ac:spMkLst>
            <pc:docMk/>
            <pc:sldMk cId="2400775455" sldId="256"/>
            <ac:spMk id="226" creationId="{E5DF3655-E0C5-46A2-B61E-300D280A8BCE}"/>
          </ac:spMkLst>
        </pc:spChg>
        <pc:spChg chg="mod">
          <ac:chgData name="Jared Ostmeyer" userId="14c2a26e-6770-4957-ba92-de760a629e02" providerId="ADAL" clId="{A2B45DA7-E8DE-4F13-8013-78E6AAD9FAF4}" dt="2019-09-16T23:35:03.996" v="578" actId="1076"/>
          <ac:spMkLst>
            <pc:docMk/>
            <pc:sldMk cId="2400775455" sldId="256"/>
            <ac:spMk id="227" creationId="{0A377520-A8B8-4018-A592-B5E14D05ED8B}"/>
          </ac:spMkLst>
        </pc:spChg>
        <pc:spChg chg="del mod">
          <ac:chgData name="Jared Ostmeyer" userId="14c2a26e-6770-4957-ba92-de760a629e02" providerId="ADAL" clId="{A2B45DA7-E8DE-4F13-8013-78E6AAD9FAF4}" dt="2019-09-16T23:33:07.618" v="573" actId="478"/>
          <ac:spMkLst>
            <pc:docMk/>
            <pc:sldMk cId="2400775455" sldId="256"/>
            <ac:spMk id="229" creationId="{8854BB0F-49C7-461E-BC48-C7E94E5213BB}"/>
          </ac:spMkLst>
        </pc:spChg>
        <pc:spChg chg="del mod">
          <ac:chgData name="Jared Ostmeyer" userId="14c2a26e-6770-4957-ba92-de760a629e02" providerId="ADAL" clId="{A2B45DA7-E8DE-4F13-8013-78E6AAD9FAF4}" dt="2019-09-16T23:33:07.618" v="573" actId="478"/>
          <ac:spMkLst>
            <pc:docMk/>
            <pc:sldMk cId="2400775455" sldId="256"/>
            <ac:spMk id="242" creationId="{55E544FF-D161-4785-A9AA-9EC79AC3F4BB}"/>
          </ac:spMkLst>
        </pc:spChg>
        <pc:spChg chg="del mod">
          <ac:chgData name="Jared Ostmeyer" userId="14c2a26e-6770-4957-ba92-de760a629e02" providerId="ADAL" clId="{A2B45DA7-E8DE-4F13-8013-78E6AAD9FAF4}" dt="2019-09-16T23:33:07.618" v="573" actId="478"/>
          <ac:spMkLst>
            <pc:docMk/>
            <pc:sldMk cId="2400775455" sldId="256"/>
            <ac:spMk id="284" creationId="{3EC0E8C9-FE0E-412F-8F27-E098D1587197}"/>
          </ac:spMkLst>
        </pc:spChg>
        <pc:spChg chg="del mod">
          <ac:chgData name="Jared Ostmeyer" userId="14c2a26e-6770-4957-ba92-de760a629e02" providerId="ADAL" clId="{A2B45DA7-E8DE-4F13-8013-78E6AAD9FAF4}" dt="2019-09-16T23:37:06.415" v="783" actId="478"/>
          <ac:spMkLst>
            <pc:docMk/>
            <pc:sldMk cId="2400775455" sldId="256"/>
            <ac:spMk id="288" creationId="{4A332435-4749-409B-942E-D7B41BC8C55B}"/>
          </ac:spMkLst>
        </pc:spChg>
        <pc:spChg chg="del mod">
          <ac:chgData name="Jared Ostmeyer" userId="14c2a26e-6770-4957-ba92-de760a629e02" providerId="ADAL" clId="{A2B45DA7-E8DE-4F13-8013-78E6AAD9FAF4}" dt="2019-09-16T23:33:07.618" v="573" actId="478"/>
          <ac:spMkLst>
            <pc:docMk/>
            <pc:sldMk cId="2400775455" sldId="256"/>
            <ac:spMk id="289" creationId="{66D297E0-E4E6-489F-B2D9-CA0053050F64}"/>
          </ac:spMkLst>
        </pc:spChg>
        <pc:spChg chg="add mod">
          <ac:chgData name="Jared Ostmeyer" userId="14c2a26e-6770-4957-ba92-de760a629e02" providerId="ADAL" clId="{A2B45DA7-E8DE-4F13-8013-78E6AAD9FAF4}" dt="2019-09-16T23:37:30.371" v="786" actId="6549"/>
          <ac:spMkLst>
            <pc:docMk/>
            <pc:sldMk cId="2400775455" sldId="256"/>
            <ac:spMk id="306" creationId="{0557BB29-53DA-492F-AEF4-E693ECC4D852}"/>
          </ac:spMkLst>
        </pc:spChg>
        <pc:spChg chg="add del mod">
          <ac:chgData name="Jared Ostmeyer" userId="14c2a26e-6770-4957-ba92-de760a629e02" providerId="ADAL" clId="{A2B45DA7-E8DE-4F13-8013-78E6AAD9FAF4}" dt="2019-09-16T23:33:07.618" v="573" actId="478"/>
          <ac:spMkLst>
            <pc:docMk/>
            <pc:sldMk cId="2400775455" sldId="256"/>
            <ac:spMk id="337" creationId="{680349A6-2385-4EF2-B0CA-B3146CE10CCB}"/>
          </ac:spMkLst>
        </pc:spChg>
        <pc:spChg chg="del mod">
          <ac:chgData name="Jared Ostmeyer" userId="14c2a26e-6770-4957-ba92-de760a629e02" providerId="ADAL" clId="{A2B45DA7-E8DE-4F13-8013-78E6AAD9FAF4}" dt="2019-09-16T23:33:07.618" v="573" actId="478"/>
          <ac:spMkLst>
            <pc:docMk/>
            <pc:sldMk cId="2400775455" sldId="256"/>
            <ac:spMk id="361" creationId="{34E75FE9-0EEF-4227-BAEB-E125A0B0B47A}"/>
          </ac:spMkLst>
        </pc:spChg>
        <pc:spChg chg="add del mod">
          <ac:chgData name="Jared Ostmeyer" userId="14c2a26e-6770-4957-ba92-de760a629e02" providerId="ADAL" clId="{A2B45DA7-E8DE-4F13-8013-78E6AAD9FAF4}" dt="2019-09-16T23:33:07.618" v="573" actId="478"/>
          <ac:spMkLst>
            <pc:docMk/>
            <pc:sldMk cId="2400775455" sldId="256"/>
            <ac:spMk id="413" creationId="{3CFB1B7C-1828-4F27-9650-14A2418BFD2D}"/>
          </ac:spMkLst>
        </pc:spChg>
        <pc:spChg chg="add mod">
          <ac:chgData name="Jared Ostmeyer" userId="14c2a26e-6770-4957-ba92-de760a629e02" providerId="ADAL" clId="{A2B45DA7-E8DE-4F13-8013-78E6AAD9FAF4}" dt="2019-09-16T23:51:54.562" v="1338" actId="552"/>
          <ac:spMkLst>
            <pc:docMk/>
            <pc:sldMk cId="2400775455" sldId="256"/>
            <ac:spMk id="435" creationId="{87B89356-6683-4398-BB5A-102DBF352812}"/>
          </ac:spMkLst>
        </pc:spChg>
        <pc:spChg chg="add del mod">
          <ac:chgData name="Jared Ostmeyer" userId="14c2a26e-6770-4957-ba92-de760a629e02" providerId="ADAL" clId="{A2B45DA7-E8DE-4F13-8013-78E6AAD9FAF4}" dt="2019-09-16T23:33:07.618" v="573" actId="478"/>
          <ac:spMkLst>
            <pc:docMk/>
            <pc:sldMk cId="2400775455" sldId="256"/>
            <ac:spMk id="436" creationId="{2EF4F730-0BA6-4C24-965A-FA0CA536DCCE}"/>
          </ac:spMkLst>
        </pc:spChg>
        <pc:spChg chg="add del">
          <ac:chgData name="Jared Ostmeyer" userId="14c2a26e-6770-4957-ba92-de760a629e02" providerId="ADAL" clId="{A2B45DA7-E8DE-4F13-8013-78E6AAD9FAF4}" dt="2019-09-16T23:24:29.574" v="318"/>
          <ac:spMkLst>
            <pc:docMk/>
            <pc:sldMk cId="2400775455" sldId="256"/>
            <ac:spMk id="437" creationId="{3B1C5034-0442-48D1-B714-BD1A42B44004}"/>
          </ac:spMkLst>
        </pc:spChg>
        <pc:spChg chg="add mod">
          <ac:chgData name="Jared Ostmeyer" userId="14c2a26e-6770-4957-ba92-de760a629e02" providerId="ADAL" clId="{A2B45DA7-E8DE-4F13-8013-78E6AAD9FAF4}" dt="2019-09-16T23:24:28.848" v="317" actId="571"/>
          <ac:spMkLst>
            <pc:docMk/>
            <pc:sldMk cId="2400775455" sldId="256"/>
            <ac:spMk id="456" creationId="{AE881C88-B998-46FB-AAF6-EBB137B21C74}"/>
          </ac:spMkLst>
        </pc:spChg>
        <pc:spChg chg="add del mod">
          <ac:chgData name="Jared Ostmeyer" userId="14c2a26e-6770-4957-ba92-de760a629e02" providerId="ADAL" clId="{A2B45DA7-E8DE-4F13-8013-78E6AAD9FAF4}" dt="2019-09-16T23:26:45.399" v="358" actId="478"/>
          <ac:spMkLst>
            <pc:docMk/>
            <pc:sldMk cId="2400775455" sldId="256"/>
            <ac:spMk id="475" creationId="{32D7735D-3AAC-4CA0-9883-91760E290ACA}"/>
          </ac:spMkLst>
        </pc:spChg>
        <pc:spChg chg="add mod">
          <ac:chgData name="Jared Ostmeyer" userId="14c2a26e-6770-4957-ba92-de760a629e02" providerId="ADAL" clId="{A2B45DA7-E8DE-4F13-8013-78E6AAD9FAF4}" dt="2019-09-16T23:37:40.261" v="792" actId="6549"/>
          <ac:spMkLst>
            <pc:docMk/>
            <pc:sldMk cId="2400775455" sldId="256"/>
            <ac:spMk id="497" creationId="{9B5A9353-7BDC-442F-B4A2-3A5DE8D5AC00}"/>
          </ac:spMkLst>
        </pc:spChg>
        <pc:spChg chg="add mod">
          <ac:chgData name="Jared Ostmeyer" userId="14c2a26e-6770-4957-ba92-de760a629e02" providerId="ADAL" clId="{A2B45DA7-E8DE-4F13-8013-78E6AAD9FAF4}" dt="2019-09-16T23:51:54.562" v="1338" actId="552"/>
          <ac:spMkLst>
            <pc:docMk/>
            <pc:sldMk cId="2400775455" sldId="256"/>
            <ac:spMk id="519" creationId="{B294E3B0-AD4B-48F9-879D-078846B1684B}"/>
          </ac:spMkLst>
        </pc:spChg>
        <pc:spChg chg="add del mod topLvl">
          <ac:chgData name="Jared Ostmeyer" userId="14c2a26e-6770-4957-ba92-de760a629e02" providerId="ADAL" clId="{A2B45DA7-E8DE-4F13-8013-78E6AAD9FAF4}" dt="2019-09-16T23:33:02.515" v="572" actId="478"/>
          <ac:spMkLst>
            <pc:docMk/>
            <pc:sldMk cId="2400775455" sldId="256"/>
            <ac:spMk id="520" creationId="{B26A47C1-B1BC-49A5-942D-109402FA4C07}"/>
          </ac:spMkLst>
        </pc:spChg>
        <pc:spChg chg="add del mod">
          <ac:chgData name="Jared Ostmeyer" userId="14c2a26e-6770-4957-ba92-de760a629e02" providerId="ADAL" clId="{A2B45DA7-E8DE-4F13-8013-78E6AAD9FAF4}" dt="2019-09-16T23:35:03.996" v="578" actId="1076"/>
          <ac:spMkLst>
            <pc:docMk/>
            <pc:sldMk cId="2400775455" sldId="256"/>
            <ac:spMk id="577" creationId="{0D39AE13-EE64-4EC9-8DF7-B01070D5D2CC}"/>
          </ac:spMkLst>
        </pc:spChg>
        <pc:spChg chg="add mod ord">
          <ac:chgData name="Jared Ostmeyer" userId="14c2a26e-6770-4957-ba92-de760a629e02" providerId="ADAL" clId="{A2B45DA7-E8DE-4F13-8013-78E6AAD9FAF4}" dt="2019-09-16T23:38:01.269" v="798" actId="1038"/>
          <ac:spMkLst>
            <pc:docMk/>
            <pc:sldMk cId="2400775455" sldId="256"/>
            <ac:spMk id="578" creationId="{B99EAC96-60A0-4EEC-8D47-B5C214192912}"/>
          </ac:spMkLst>
        </pc:spChg>
        <pc:spChg chg="add mod">
          <ac:chgData name="Jared Ostmeyer" userId="14c2a26e-6770-4957-ba92-de760a629e02" providerId="ADAL" clId="{A2B45DA7-E8DE-4F13-8013-78E6AAD9FAF4}" dt="2019-09-16T23:36:13.168" v="656" actId="20577"/>
          <ac:spMkLst>
            <pc:docMk/>
            <pc:sldMk cId="2400775455" sldId="256"/>
            <ac:spMk id="591" creationId="{5C6AC8FD-0BCE-4B20-848B-3AE9BFF986A0}"/>
          </ac:spMkLst>
        </pc:spChg>
        <pc:spChg chg="add mod">
          <ac:chgData name="Jared Ostmeyer" userId="14c2a26e-6770-4957-ba92-de760a629e02" providerId="ADAL" clId="{A2B45DA7-E8DE-4F13-8013-78E6AAD9FAF4}" dt="2019-09-16T23:38:09.511" v="814" actId="1035"/>
          <ac:spMkLst>
            <pc:docMk/>
            <pc:sldMk cId="2400775455" sldId="256"/>
            <ac:spMk id="592" creationId="{4CDBA7E5-328B-4115-BC4A-15BBB855D46A}"/>
          </ac:spMkLst>
        </pc:spChg>
        <pc:spChg chg="add mod">
          <ac:chgData name="Jared Ostmeyer" userId="14c2a26e-6770-4957-ba92-de760a629e02" providerId="ADAL" clId="{A2B45DA7-E8DE-4F13-8013-78E6AAD9FAF4}" dt="2019-09-16T23:38:09.511" v="814" actId="1035"/>
          <ac:spMkLst>
            <pc:docMk/>
            <pc:sldMk cId="2400775455" sldId="256"/>
            <ac:spMk id="593" creationId="{15E4749D-4A9E-46DC-94A2-3396E77682A4}"/>
          </ac:spMkLst>
        </pc:spChg>
        <pc:spChg chg="add mod">
          <ac:chgData name="Jared Ostmeyer" userId="14c2a26e-6770-4957-ba92-de760a629e02" providerId="ADAL" clId="{A2B45DA7-E8DE-4F13-8013-78E6AAD9FAF4}" dt="2019-09-16T23:42:08.192" v="1078" actId="1036"/>
          <ac:spMkLst>
            <pc:docMk/>
            <pc:sldMk cId="2400775455" sldId="256"/>
            <ac:spMk id="594" creationId="{831850EC-1077-4E91-A607-104001B5765D}"/>
          </ac:spMkLst>
        </pc:spChg>
        <pc:spChg chg="add mod">
          <ac:chgData name="Jared Ostmeyer" userId="14c2a26e-6770-4957-ba92-de760a629e02" providerId="ADAL" clId="{A2B45DA7-E8DE-4F13-8013-78E6AAD9FAF4}" dt="2019-09-16T23:42:08.192" v="1078" actId="1036"/>
          <ac:spMkLst>
            <pc:docMk/>
            <pc:sldMk cId="2400775455" sldId="256"/>
            <ac:spMk id="595" creationId="{713E18D5-C249-498C-92AA-748A15FBEF1F}"/>
          </ac:spMkLst>
        </pc:spChg>
        <pc:spChg chg="add mod">
          <ac:chgData name="Jared Ostmeyer" userId="14c2a26e-6770-4957-ba92-de760a629e02" providerId="ADAL" clId="{A2B45DA7-E8DE-4F13-8013-78E6AAD9FAF4}" dt="2019-09-16T23:51:54.562" v="1338" actId="552"/>
          <ac:spMkLst>
            <pc:docMk/>
            <pc:sldMk cId="2400775455" sldId="256"/>
            <ac:spMk id="608" creationId="{532F732A-13F0-4CD7-944A-8561D49DBAD4}"/>
          </ac:spMkLst>
        </pc:spChg>
        <pc:spChg chg="add mod">
          <ac:chgData name="Jared Ostmeyer" userId="14c2a26e-6770-4957-ba92-de760a629e02" providerId="ADAL" clId="{A2B45DA7-E8DE-4F13-8013-78E6AAD9FAF4}" dt="2019-09-16T23:51:54.562" v="1338" actId="552"/>
          <ac:spMkLst>
            <pc:docMk/>
            <pc:sldMk cId="2400775455" sldId="256"/>
            <ac:spMk id="652" creationId="{9680C364-7DE1-4E57-957F-1706563C35B4}"/>
          </ac:spMkLst>
        </pc:spChg>
        <pc:spChg chg="add mod">
          <ac:chgData name="Jared Ostmeyer" userId="14c2a26e-6770-4957-ba92-de760a629e02" providerId="ADAL" clId="{A2B45DA7-E8DE-4F13-8013-78E6AAD9FAF4}" dt="2019-09-16T23:51:54.562" v="1338" actId="552"/>
          <ac:spMkLst>
            <pc:docMk/>
            <pc:sldMk cId="2400775455" sldId="256"/>
            <ac:spMk id="653" creationId="{EA383E03-61E6-4893-98DC-806CF3788A86}"/>
          </ac:spMkLst>
        </pc:spChg>
        <pc:spChg chg="add mod">
          <ac:chgData name="Jared Ostmeyer" userId="14c2a26e-6770-4957-ba92-de760a629e02" providerId="ADAL" clId="{A2B45DA7-E8DE-4F13-8013-78E6AAD9FAF4}" dt="2019-09-16T23:42:08.192" v="1078" actId="1036"/>
          <ac:spMkLst>
            <pc:docMk/>
            <pc:sldMk cId="2400775455" sldId="256"/>
            <ac:spMk id="654" creationId="{141686C2-53A9-455D-98B9-1174A6200616}"/>
          </ac:spMkLst>
        </pc:spChg>
        <pc:spChg chg="add del mod">
          <ac:chgData name="Jared Ostmeyer" userId="14c2a26e-6770-4957-ba92-de760a629e02" providerId="ADAL" clId="{A2B45DA7-E8DE-4F13-8013-78E6AAD9FAF4}" dt="2019-09-16T23:40:37.752" v="878" actId="478"/>
          <ac:spMkLst>
            <pc:docMk/>
            <pc:sldMk cId="2400775455" sldId="256"/>
            <ac:spMk id="655" creationId="{112C0B34-7CC6-4E17-BC9B-875AEEF04A2E}"/>
          </ac:spMkLst>
        </pc:spChg>
        <pc:spChg chg="add mod">
          <ac:chgData name="Jared Ostmeyer" userId="14c2a26e-6770-4957-ba92-de760a629e02" providerId="ADAL" clId="{A2B45DA7-E8DE-4F13-8013-78E6AAD9FAF4}" dt="2019-09-16T23:52:04.117" v="1341" actId="1035"/>
          <ac:spMkLst>
            <pc:docMk/>
            <pc:sldMk cId="2400775455" sldId="256"/>
            <ac:spMk id="677" creationId="{370101C2-23F0-4AAB-A729-DD333C98DC1C}"/>
          </ac:spMkLst>
        </pc:spChg>
        <pc:spChg chg="add mod">
          <ac:chgData name="Jared Ostmeyer" userId="14c2a26e-6770-4957-ba92-de760a629e02" providerId="ADAL" clId="{A2B45DA7-E8DE-4F13-8013-78E6AAD9FAF4}" dt="2019-09-16T23:53:15.281" v="1342" actId="20577"/>
          <ac:spMkLst>
            <pc:docMk/>
            <pc:sldMk cId="2400775455" sldId="256"/>
            <ac:spMk id="678" creationId="{5C381BA8-DDCE-44B7-8139-C769D2BBE474}"/>
          </ac:spMkLst>
        </pc:spChg>
        <pc:spChg chg="add mod">
          <ac:chgData name="Jared Ostmeyer" userId="14c2a26e-6770-4957-ba92-de760a629e02" providerId="ADAL" clId="{A2B45DA7-E8DE-4F13-8013-78E6AAD9FAF4}" dt="2019-09-16T23:43:53.158" v="1191" actId="1037"/>
          <ac:spMkLst>
            <pc:docMk/>
            <pc:sldMk cId="2400775455" sldId="256"/>
            <ac:spMk id="700" creationId="{8B3CDF66-4FBC-46AE-86D3-E9C65C24E8BD}"/>
          </ac:spMkLst>
        </pc:spChg>
        <pc:spChg chg="add mod">
          <ac:chgData name="Jared Ostmeyer" userId="14c2a26e-6770-4957-ba92-de760a629e02" providerId="ADAL" clId="{A2B45DA7-E8DE-4F13-8013-78E6AAD9FAF4}" dt="2019-09-16T23:45:16.366" v="1311" actId="20577"/>
          <ac:spMkLst>
            <pc:docMk/>
            <pc:sldMk cId="2400775455" sldId="256"/>
            <ac:spMk id="707" creationId="{776FC55B-04D4-4A10-907D-F3C45C4679BE}"/>
          </ac:spMkLst>
        </pc:spChg>
        <pc:spChg chg="add del mod">
          <ac:chgData name="Jared Ostmeyer" userId="14c2a26e-6770-4957-ba92-de760a629e02" providerId="ADAL" clId="{A2B45DA7-E8DE-4F13-8013-78E6AAD9FAF4}" dt="2019-09-16T23:44:44.936" v="1266" actId="478"/>
          <ac:spMkLst>
            <pc:docMk/>
            <pc:sldMk cId="2400775455" sldId="256"/>
            <ac:spMk id="708" creationId="{50FB9682-08D6-4E48-B63A-A31576CC8BF9}"/>
          </ac:spMkLst>
        </pc:spChg>
        <pc:spChg chg="add del mod">
          <ac:chgData name="Jared Ostmeyer" userId="14c2a26e-6770-4957-ba92-de760a629e02" providerId="ADAL" clId="{A2B45DA7-E8DE-4F13-8013-78E6AAD9FAF4}" dt="2019-09-16T23:50:45.704" v="1334" actId="478"/>
          <ac:spMkLst>
            <pc:docMk/>
            <pc:sldMk cId="2400775455" sldId="256"/>
            <ac:spMk id="715" creationId="{68616F06-F709-4122-8182-4D1D1C528DC9}"/>
          </ac:spMkLst>
        </pc:spChg>
        <pc:grpChg chg="del">
          <ac:chgData name="Jared Ostmeyer" userId="14c2a26e-6770-4957-ba92-de760a629e02" providerId="ADAL" clId="{A2B45DA7-E8DE-4F13-8013-78E6AAD9FAF4}" dt="2019-09-16T23:34:02.098" v="574" actId="478"/>
          <ac:grpSpMkLst>
            <pc:docMk/>
            <pc:sldMk cId="2400775455" sldId="256"/>
            <ac:grpSpMk id="2" creationId="{58D6AE5D-3D8F-45E4-B0CB-4FC7E6CC9B57}"/>
          </ac:grpSpMkLst>
        </pc:grpChg>
        <pc:grpChg chg="del">
          <ac:chgData name="Jared Ostmeyer" userId="14c2a26e-6770-4957-ba92-de760a629e02" providerId="ADAL" clId="{A2B45DA7-E8DE-4F13-8013-78E6AAD9FAF4}" dt="2019-09-16T23:34:02.098" v="574" actId="478"/>
          <ac:grpSpMkLst>
            <pc:docMk/>
            <pc:sldMk cId="2400775455" sldId="256"/>
            <ac:grpSpMk id="3" creationId="{BF7DDE83-0735-434A-B41E-B460F94321FB}"/>
          </ac:grpSpMkLst>
        </pc:grpChg>
        <pc:grpChg chg="mod">
          <ac:chgData name="Jared Ostmeyer" userId="14c2a26e-6770-4957-ba92-de760a629e02" providerId="ADAL" clId="{A2B45DA7-E8DE-4F13-8013-78E6AAD9FAF4}" dt="2019-09-16T23:35:03.996" v="578" actId="1076"/>
          <ac:grpSpMkLst>
            <pc:docMk/>
            <pc:sldMk cId="2400775455" sldId="256"/>
            <ac:grpSpMk id="7" creationId="{009CE037-A7B9-4AAA-A2B7-E1D2E415D1B4}"/>
          </ac:grpSpMkLst>
        </pc:grpChg>
        <pc:grpChg chg="del mod">
          <ac:chgData name="Jared Ostmeyer" userId="14c2a26e-6770-4957-ba92-de760a629e02" providerId="ADAL" clId="{A2B45DA7-E8DE-4F13-8013-78E6AAD9FAF4}" dt="2019-09-16T23:27:36.231" v="432" actId="165"/>
          <ac:grpSpMkLst>
            <pc:docMk/>
            <pc:sldMk cId="2400775455" sldId="256"/>
            <ac:grpSpMk id="8" creationId="{51108A6D-B4AA-4F1A-BB57-DA9BEB9C1230}"/>
          </ac:grpSpMkLst>
        </pc:grpChg>
        <pc:grpChg chg="add del mod">
          <ac:chgData name="Jared Ostmeyer" userId="14c2a26e-6770-4957-ba92-de760a629e02" providerId="ADAL" clId="{A2B45DA7-E8DE-4F13-8013-78E6AAD9FAF4}" dt="2019-09-16T23:32:13.620" v="564" actId="165"/>
          <ac:grpSpMkLst>
            <pc:docMk/>
            <pc:sldMk cId="2400775455" sldId="256"/>
            <ac:grpSpMk id="9" creationId="{39C02EA6-CB3F-441F-B150-0E3C27F94EAC}"/>
          </ac:grpSpMkLst>
        </pc:grpChg>
        <pc:grpChg chg="add mod">
          <ac:chgData name="Jared Ostmeyer" userId="14c2a26e-6770-4957-ba92-de760a629e02" providerId="ADAL" clId="{A2B45DA7-E8DE-4F13-8013-78E6AAD9FAF4}" dt="2019-09-16T23:35:03.996" v="578" actId="1076"/>
          <ac:grpSpMkLst>
            <pc:docMk/>
            <pc:sldMk cId="2400775455" sldId="256"/>
            <ac:grpSpMk id="12" creationId="{B3A898A7-7583-4F5E-AD2C-24CA851A9CB8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51" creationId="{236AFAA7-6E09-437F-8A1C-BA0AFADCF0C5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54" creationId="{249BB87A-747E-4B90-81E6-83E90DCE8035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57" creationId="{EF0AE1E6-E8B9-49CA-A975-B72297E18180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61" creationId="{0334B8ED-C5FE-4995-A8FF-072C26E0DD2C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64" creationId="{233A1B5B-36FB-4491-BF41-D499EACC013F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67" creationId="{919A19DC-5551-43DF-98B5-F9C25250449D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70" creationId="{EF2C7152-7DB1-4F7A-AC61-2BAB4B9EF2E0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73" creationId="{D9042946-47E0-4A9C-8480-6FE1055A6719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76" creationId="{AF844119-F87B-4B8A-A86C-07266BF106B9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79" creationId="{55BCDC5A-949F-4B90-A6A5-0595C9CEB9EF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82" creationId="{F0A8C17A-528F-4442-93CC-3DA836AEE000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85" creationId="{C2849786-506D-4BE3-A492-B89A1CECD587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88" creationId="{E5D0AC76-C0FF-412F-B679-D7736F551F00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91" creationId="{96B430A4-0587-4FB8-BB76-A1EC9EA25747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206" creationId="{21735203-46B1-4AF0-973A-B8277040EB21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214" creationId="{FC3FC621-CA7D-4F78-8AE6-2C71211F3085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221" creationId="{E73C3627-CC89-46A2-8DF5-8A17883528AB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230" creationId="{4BD3F6B1-8FDF-413B-8E88-D5F97E4A2E86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233" creationId="{825FE7AB-A2CA-433C-A209-0C9769C02927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236" creationId="{6902627E-A2A9-48B7-9976-14077F4AA379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239" creationId="{AE8FF316-3F1F-4A3D-8C29-74896D97F5F6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285" creationId="{85FC13DB-E9F0-456E-9A16-1B5E4686019A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290" creationId="{9FF2EA5E-B75A-4046-BC00-0A47EE50455F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293" creationId="{CD308865-DAA3-450D-B64E-6762CB482491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296" creationId="{1CD515BA-6C81-47CB-9617-FBCDBFA57BCE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299" creationId="{86509A83-C77C-4418-84CD-AE5B2C22320E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02" creationId="{F713F9CD-31C2-471F-B6AC-6E4E00FB94BF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05" creationId="{6BCCF0F0-0989-4BD2-B789-EA7C817C0AAE}"/>
          </ac:grpSpMkLst>
        </pc:grpChg>
        <pc:grpChg chg="add mod">
          <ac:chgData name="Jared Ostmeyer" userId="14c2a26e-6770-4957-ba92-de760a629e02" providerId="ADAL" clId="{A2B45DA7-E8DE-4F13-8013-78E6AAD9FAF4}" dt="2019-09-16T23:53:50.391" v="1353" actId="1035"/>
          <ac:grpSpMkLst>
            <pc:docMk/>
            <pc:sldMk cId="2400775455" sldId="256"/>
            <ac:grpSpMk id="307" creationId="{212BD911-6DA6-42FD-9B4B-EAB921BE6DA8}"/>
          </ac:grpSpMkLst>
        </pc:grpChg>
        <pc:grpChg chg="add mod">
          <ac:chgData name="Jared Ostmeyer" userId="14c2a26e-6770-4957-ba92-de760a629e02" providerId="ADAL" clId="{A2B45DA7-E8DE-4F13-8013-78E6AAD9FAF4}" dt="2019-09-16T23:53:50.391" v="1353" actId="1035"/>
          <ac:grpSpMkLst>
            <pc:docMk/>
            <pc:sldMk cId="2400775455" sldId="256"/>
            <ac:grpSpMk id="310" creationId="{720B0F7C-7E1A-4C27-8323-E61A4736D00E}"/>
          </ac:grpSpMkLst>
        </pc:grpChg>
        <pc:grpChg chg="add mod">
          <ac:chgData name="Jared Ostmeyer" userId="14c2a26e-6770-4957-ba92-de760a629e02" providerId="ADAL" clId="{A2B45DA7-E8DE-4F13-8013-78E6AAD9FAF4}" dt="2019-09-16T23:53:50.391" v="1353" actId="1035"/>
          <ac:grpSpMkLst>
            <pc:docMk/>
            <pc:sldMk cId="2400775455" sldId="256"/>
            <ac:grpSpMk id="313" creationId="{60B843EC-5B83-41E3-8E62-DC28851780A2}"/>
          </ac:grpSpMkLst>
        </pc:grpChg>
        <pc:grpChg chg="add mod">
          <ac:chgData name="Jared Ostmeyer" userId="14c2a26e-6770-4957-ba92-de760a629e02" providerId="ADAL" clId="{A2B45DA7-E8DE-4F13-8013-78E6AAD9FAF4}" dt="2019-09-16T23:53:50.391" v="1353" actId="1035"/>
          <ac:grpSpMkLst>
            <pc:docMk/>
            <pc:sldMk cId="2400775455" sldId="256"/>
            <ac:grpSpMk id="316" creationId="{B3624850-40EC-4B57-931F-844332F1F302}"/>
          </ac:grpSpMkLst>
        </pc:grpChg>
        <pc:grpChg chg="add mod">
          <ac:chgData name="Jared Ostmeyer" userId="14c2a26e-6770-4957-ba92-de760a629e02" providerId="ADAL" clId="{A2B45DA7-E8DE-4F13-8013-78E6AAD9FAF4}" dt="2019-09-16T23:53:50.391" v="1353" actId="1035"/>
          <ac:grpSpMkLst>
            <pc:docMk/>
            <pc:sldMk cId="2400775455" sldId="256"/>
            <ac:grpSpMk id="319" creationId="{D55BEB8F-E544-41A9-8A93-5D603B253D0D}"/>
          </ac:grpSpMkLst>
        </pc:grpChg>
        <pc:grpChg chg="add mod">
          <ac:chgData name="Jared Ostmeyer" userId="14c2a26e-6770-4957-ba92-de760a629e02" providerId="ADAL" clId="{A2B45DA7-E8DE-4F13-8013-78E6AAD9FAF4}" dt="2019-09-16T23:53:50.391" v="1353" actId="1035"/>
          <ac:grpSpMkLst>
            <pc:docMk/>
            <pc:sldMk cId="2400775455" sldId="256"/>
            <ac:grpSpMk id="322" creationId="{3E36FACE-9E21-4C6D-BDD3-4FC7042A5C9D}"/>
          </ac:grpSpMkLst>
        </pc:grpChg>
        <pc:grpChg chg="add del mod">
          <ac:chgData name="Jared Ostmeyer" userId="14c2a26e-6770-4957-ba92-de760a629e02" providerId="ADAL" clId="{A2B45DA7-E8DE-4F13-8013-78E6AAD9FAF4}" dt="2019-09-16T23:20:11.742" v="200" actId="478"/>
          <ac:grpSpMkLst>
            <pc:docMk/>
            <pc:sldMk cId="2400775455" sldId="256"/>
            <ac:grpSpMk id="325" creationId="{011A581B-3031-4156-8639-241A5CB3A6E4}"/>
          </ac:grpSpMkLst>
        </pc:grpChg>
        <pc:grpChg chg="add del mod">
          <ac:chgData name="Jared Ostmeyer" userId="14c2a26e-6770-4957-ba92-de760a629e02" providerId="ADAL" clId="{A2B45DA7-E8DE-4F13-8013-78E6AAD9FAF4}" dt="2019-09-16T23:20:11.742" v="200" actId="478"/>
          <ac:grpSpMkLst>
            <pc:docMk/>
            <pc:sldMk cId="2400775455" sldId="256"/>
            <ac:grpSpMk id="328" creationId="{5E846D52-46C0-4B72-B049-7123CBC78967}"/>
          </ac:grpSpMkLst>
        </pc:grpChg>
        <pc:grpChg chg="add del mod">
          <ac:chgData name="Jared Ostmeyer" userId="14c2a26e-6770-4957-ba92-de760a629e02" providerId="ADAL" clId="{A2B45DA7-E8DE-4F13-8013-78E6AAD9FAF4}" dt="2019-09-16T23:20:11.742" v="200" actId="478"/>
          <ac:grpSpMkLst>
            <pc:docMk/>
            <pc:sldMk cId="2400775455" sldId="256"/>
            <ac:grpSpMk id="331" creationId="{B8F3CD07-69E5-474F-9874-48062ABF6F59}"/>
          </ac:grpSpMkLst>
        </pc:grpChg>
        <pc:grpChg chg="add del mod">
          <ac:chgData name="Jared Ostmeyer" userId="14c2a26e-6770-4957-ba92-de760a629e02" providerId="ADAL" clId="{A2B45DA7-E8DE-4F13-8013-78E6AAD9FAF4}" dt="2019-09-16T23:20:11.742" v="200" actId="478"/>
          <ac:grpSpMkLst>
            <pc:docMk/>
            <pc:sldMk cId="2400775455" sldId="256"/>
            <ac:grpSpMk id="334" creationId="{8926C722-E128-45C8-9725-0A8A10005231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38" creationId="{8D6529F9-8C30-44DB-9095-6D2E91542FDC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41" creationId="{B8133FD8-4385-45E1-BF6B-78BE1ABC6B1D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44" creationId="{F205A921-4D2C-49BE-8FC3-BF9F3CFFC8AF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47" creationId="{453A6AA5-C92A-4A21-B755-D0ADC1C41E1A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50" creationId="{6CCBD861-CC2C-40AD-8414-3EE505FDA705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53" creationId="{971F7EC7-4C31-4A64-85F4-4273B8B08902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56" creationId="{D7CAD237-7A75-4A24-A69A-7C392A1ECAB0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62" creationId="{D60E9AFC-CCCA-4958-9C76-312FC1C7D14B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65" creationId="{BD340E59-C5DC-4880-82D4-0621D94D0DF0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68" creationId="{6EF4DC58-6208-4EEE-9863-D146F1D54F50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71" creationId="{AFD4682E-8EE8-449B-BD4F-1852815715E2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74" creationId="{406B0343-49FF-4104-B7C9-448BA915DBF4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77" creationId="{8DE6F94C-BCD7-4710-87CD-7A319FA131FA}"/>
          </ac:grpSpMkLst>
        </pc:grpChg>
        <pc:grpChg chg="add del mod">
          <ac:chgData name="Jared Ostmeyer" userId="14c2a26e-6770-4957-ba92-de760a629e02" providerId="ADAL" clId="{A2B45DA7-E8DE-4F13-8013-78E6AAD9FAF4}" dt="2019-09-16T23:18:05.627" v="39" actId="478"/>
          <ac:grpSpMkLst>
            <pc:docMk/>
            <pc:sldMk cId="2400775455" sldId="256"/>
            <ac:grpSpMk id="380" creationId="{4A2FD44D-66F9-4683-B347-E48D518B396B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83" creationId="{CB3689DE-2FE3-41E4-8182-0F794193A838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86" creationId="{D08B08FE-3FD9-44D4-8A4A-23C7FDCA9269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89" creationId="{6F4972C2-8988-4726-8AFA-D46D733F93D0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92" creationId="{91E9F334-F292-4B7F-855D-C033EFBFA004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95" creationId="{D5BA9BB3-B2D5-4346-8789-B435F18C0DE9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98" creationId="{2305E897-C626-4ACD-81E4-CD9D208B161B}"/>
          </ac:grpSpMkLst>
        </pc:grpChg>
        <pc:grpChg chg="add del mod">
          <ac:chgData name="Jared Ostmeyer" userId="14c2a26e-6770-4957-ba92-de760a629e02" providerId="ADAL" clId="{A2B45DA7-E8DE-4F13-8013-78E6AAD9FAF4}" dt="2019-09-16T23:18:05.627" v="39" actId="478"/>
          <ac:grpSpMkLst>
            <pc:docMk/>
            <pc:sldMk cId="2400775455" sldId="256"/>
            <ac:grpSpMk id="401" creationId="{C994B07A-5004-4F3D-9540-C0E9E7277282}"/>
          </ac:grpSpMkLst>
        </pc:grpChg>
        <pc:grpChg chg="add del mod">
          <ac:chgData name="Jared Ostmeyer" userId="14c2a26e-6770-4957-ba92-de760a629e02" providerId="ADAL" clId="{A2B45DA7-E8DE-4F13-8013-78E6AAD9FAF4}" dt="2019-09-16T23:18:05.627" v="39" actId="478"/>
          <ac:grpSpMkLst>
            <pc:docMk/>
            <pc:sldMk cId="2400775455" sldId="256"/>
            <ac:grpSpMk id="404" creationId="{5461C677-F50F-4870-8750-1FCB7B3BD5BD}"/>
          </ac:grpSpMkLst>
        </pc:grpChg>
        <pc:grpChg chg="add del mod">
          <ac:chgData name="Jared Ostmeyer" userId="14c2a26e-6770-4957-ba92-de760a629e02" providerId="ADAL" clId="{A2B45DA7-E8DE-4F13-8013-78E6AAD9FAF4}" dt="2019-09-16T23:18:05.627" v="39" actId="478"/>
          <ac:grpSpMkLst>
            <pc:docMk/>
            <pc:sldMk cId="2400775455" sldId="256"/>
            <ac:grpSpMk id="407" creationId="{635A0C34-E862-409C-BF74-2D92A16DB98F}"/>
          </ac:grpSpMkLst>
        </pc:grpChg>
        <pc:grpChg chg="add mod">
          <ac:chgData name="Jared Ostmeyer" userId="14c2a26e-6770-4957-ba92-de760a629e02" providerId="ADAL" clId="{A2B45DA7-E8DE-4F13-8013-78E6AAD9FAF4}" dt="2019-09-16T23:53:50.391" v="1353" actId="1035"/>
          <ac:grpSpMkLst>
            <pc:docMk/>
            <pc:sldMk cId="2400775455" sldId="256"/>
            <ac:grpSpMk id="410" creationId="{CA851F53-401D-45D9-983A-4E6C93CECE80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414" creationId="{FC7D91B3-0A75-40E1-A699-8F66645F1827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417" creationId="{569CD76D-8A6E-4039-95BC-E4C087F282E2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420" creationId="{D97E28EF-620C-41A9-8561-655236FCEE21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423" creationId="{25FC13A2-E7AA-4016-80E8-B9C39176F3B3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426" creationId="{2EE58BAD-AE70-4CFF-A23C-3CD41B784BBC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429" creationId="{61092C7B-39BF-41ED-967A-FE792B97DF96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432" creationId="{26542BBB-B6E4-4473-92CF-43870E168F8C}"/>
          </ac:grpSpMkLst>
        </pc:grpChg>
        <pc:grpChg chg="add del mod">
          <ac:chgData name="Jared Ostmeyer" userId="14c2a26e-6770-4957-ba92-de760a629e02" providerId="ADAL" clId="{A2B45DA7-E8DE-4F13-8013-78E6AAD9FAF4}" dt="2019-09-16T23:24:29.574" v="318"/>
          <ac:grpSpMkLst>
            <pc:docMk/>
            <pc:sldMk cId="2400775455" sldId="256"/>
            <ac:grpSpMk id="438" creationId="{3EA864A4-0D39-4B04-9467-E1B6BA2E703F}"/>
          </ac:grpSpMkLst>
        </pc:grpChg>
        <pc:grpChg chg="add del mod">
          <ac:chgData name="Jared Ostmeyer" userId="14c2a26e-6770-4957-ba92-de760a629e02" providerId="ADAL" clId="{A2B45DA7-E8DE-4F13-8013-78E6AAD9FAF4}" dt="2019-09-16T23:24:29.574" v="318"/>
          <ac:grpSpMkLst>
            <pc:docMk/>
            <pc:sldMk cId="2400775455" sldId="256"/>
            <ac:grpSpMk id="441" creationId="{17F8B9CB-9739-4C74-AFD5-E4D9A5262A0A}"/>
          </ac:grpSpMkLst>
        </pc:grpChg>
        <pc:grpChg chg="add del mod">
          <ac:chgData name="Jared Ostmeyer" userId="14c2a26e-6770-4957-ba92-de760a629e02" providerId="ADAL" clId="{A2B45DA7-E8DE-4F13-8013-78E6AAD9FAF4}" dt="2019-09-16T23:24:29.574" v="318"/>
          <ac:grpSpMkLst>
            <pc:docMk/>
            <pc:sldMk cId="2400775455" sldId="256"/>
            <ac:grpSpMk id="444" creationId="{CE6A3904-CD8C-4E1B-A369-01B75B2FE153}"/>
          </ac:grpSpMkLst>
        </pc:grpChg>
        <pc:grpChg chg="add del mod">
          <ac:chgData name="Jared Ostmeyer" userId="14c2a26e-6770-4957-ba92-de760a629e02" providerId="ADAL" clId="{A2B45DA7-E8DE-4F13-8013-78E6AAD9FAF4}" dt="2019-09-16T23:24:29.574" v="318"/>
          <ac:grpSpMkLst>
            <pc:docMk/>
            <pc:sldMk cId="2400775455" sldId="256"/>
            <ac:grpSpMk id="447" creationId="{5DA4E613-3F29-42D0-B753-2001ED5AF290}"/>
          </ac:grpSpMkLst>
        </pc:grpChg>
        <pc:grpChg chg="add del mod">
          <ac:chgData name="Jared Ostmeyer" userId="14c2a26e-6770-4957-ba92-de760a629e02" providerId="ADAL" clId="{A2B45DA7-E8DE-4F13-8013-78E6AAD9FAF4}" dt="2019-09-16T23:24:29.574" v="318"/>
          <ac:grpSpMkLst>
            <pc:docMk/>
            <pc:sldMk cId="2400775455" sldId="256"/>
            <ac:grpSpMk id="450" creationId="{C4D90448-AFCB-4639-84AC-02300605D432}"/>
          </ac:grpSpMkLst>
        </pc:grpChg>
        <pc:grpChg chg="add del mod">
          <ac:chgData name="Jared Ostmeyer" userId="14c2a26e-6770-4957-ba92-de760a629e02" providerId="ADAL" clId="{A2B45DA7-E8DE-4F13-8013-78E6AAD9FAF4}" dt="2019-09-16T23:24:29.574" v="318"/>
          <ac:grpSpMkLst>
            <pc:docMk/>
            <pc:sldMk cId="2400775455" sldId="256"/>
            <ac:grpSpMk id="453" creationId="{F54C203A-A2D7-4D44-B54A-26A22BCF8F23}"/>
          </ac:grpSpMkLst>
        </pc:grpChg>
        <pc:grpChg chg="add mod">
          <ac:chgData name="Jared Ostmeyer" userId="14c2a26e-6770-4957-ba92-de760a629e02" providerId="ADAL" clId="{A2B45DA7-E8DE-4F13-8013-78E6AAD9FAF4}" dt="2019-09-16T23:24:28.848" v="317" actId="571"/>
          <ac:grpSpMkLst>
            <pc:docMk/>
            <pc:sldMk cId="2400775455" sldId="256"/>
            <ac:grpSpMk id="457" creationId="{8907491E-8FE1-49FB-AD02-E061790D803B}"/>
          </ac:grpSpMkLst>
        </pc:grpChg>
        <pc:grpChg chg="add mod">
          <ac:chgData name="Jared Ostmeyer" userId="14c2a26e-6770-4957-ba92-de760a629e02" providerId="ADAL" clId="{A2B45DA7-E8DE-4F13-8013-78E6AAD9FAF4}" dt="2019-09-16T23:24:28.848" v="317" actId="571"/>
          <ac:grpSpMkLst>
            <pc:docMk/>
            <pc:sldMk cId="2400775455" sldId="256"/>
            <ac:grpSpMk id="460" creationId="{920DF9CE-F9ED-4F5B-87E6-508B0FA38578}"/>
          </ac:grpSpMkLst>
        </pc:grpChg>
        <pc:grpChg chg="add mod">
          <ac:chgData name="Jared Ostmeyer" userId="14c2a26e-6770-4957-ba92-de760a629e02" providerId="ADAL" clId="{A2B45DA7-E8DE-4F13-8013-78E6AAD9FAF4}" dt="2019-09-16T23:24:28.848" v="317" actId="571"/>
          <ac:grpSpMkLst>
            <pc:docMk/>
            <pc:sldMk cId="2400775455" sldId="256"/>
            <ac:grpSpMk id="463" creationId="{E776E6A3-0BA8-4405-ACCF-F43454C94469}"/>
          </ac:grpSpMkLst>
        </pc:grpChg>
        <pc:grpChg chg="add mod">
          <ac:chgData name="Jared Ostmeyer" userId="14c2a26e-6770-4957-ba92-de760a629e02" providerId="ADAL" clId="{A2B45DA7-E8DE-4F13-8013-78E6AAD9FAF4}" dt="2019-09-16T23:24:28.848" v="317" actId="571"/>
          <ac:grpSpMkLst>
            <pc:docMk/>
            <pc:sldMk cId="2400775455" sldId="256"/>
            <ac:grpSpMk id="466" creationId="{D4B83C25-6C92-407B-96C5-F573F6145FD9}"/>
          </ac:grpSpMkLst>
        </pc:grpChg>
        <pc:grpChg chg="add mod">
          <ac:chgData name="Jared Ostmeyer" userId="14c2a26e-6770-4957-ba92-de760a629e02" providerId="ADAL" clId="{A2B45DA7-E8DE-4F13-8013-78E6AAD9FAF4}" dt="2019-09-16T23:24:28.848" v="317" actId="571"/>
          <ac:grpSpMkLst>
            <pc:docMk/>
            <pc:sldMk cId="2400775455" sldId="256"/>
            <ac:grpSpMk id="469" creationId="{6436A9EE-11CA-4F29-8A18-214BA57CBF7F}"/>
          </ac:grpSpMkLst>
        </pc:grpChg>
        <pc:grpChg chg="add mod">
          <ac:chgData name="Jared Ostmeyer" userId="14c2a26e-6770-4957-ba92-de760a629e02" providerId="ADAL" clId="{A2B45DA7-E8DE-4F13-8013-78E6AAD9FAF4}" dt="2019-09-16T23:24:28.848" v="317" actId="571"/>
          <ac:grpSpMkLst>
            <pc:docMk/>
            <pc:sldMk cId="2400775455" sldId="256"/>
            <ac:grpSpMk id="472" creationId="{F7F54C79-BBD6-48F4-BEAA-5F49C3501FE0}"/>
          </ac:grpSpMkLst>
        </pc:grpChg>
        <pc:grpChg chg="add del mod">
          <ac:chgData name="Jared Ostmeyer" userId="14c2a26e-6770-4957-ba92-de760a629e02" providerId="ADAL" clId="{A2B45DA7-E8DE-4F13-8013-78E6AAD9FAF4}" dt="2019-09-16T23:26:45.399" v="358" actId="478"/>
          <ac:grpSpMkLst>
            <pc:docMk/>
            <pc:sldMk cId="2400775455" sldId="256"/>
            <ac:grpSpMk id="476" creationId="{14A2991F-4465-4085-80AF-8A8FB5DBB5D4}"/>
          </ac:grpSpMkLst>
        </pc:grpChg>
        <pc:grpChg chg="add del mod">
          <ac:chgData name="Jared Ostmeyer" userId="14c2a26e-6770-4957-ba92-de760a629e02" providerId="ADAL" clId="{A2B45DA7-E8DE-4F13-8013-78E6AAD9FAF4}" dt="2019-09-16T23:26:45.399" v="358" actId="478"/>
          <ac:grpSpMkLst>
            <pc:docMk/>
            <pc:sldMk cId="2400775455" sldId="256"/>
            <ac:grpSpMk id="479" creationId="{9A48601B-52AC-403D-8BF4-C0A834F114FE}"/>
          </ac:grpSpMkLst>
        </pc:grpChg>
        <pc:grpChg chg="add del mod">
          <ac:chgData name="Jared Ostmeyer" userId="14c2a26e-6770-4957-ba92-de760a629e02" providerId="ADAL" clId="{A2B45DA7-E8DE-4F13-8013-78E6AAD9FAF4}" dt="2019-09-16T23:26:45.399" v="358" actId="478"/>
          <ac:grpSpMkLst>
            <pc:docMk/>
            <pc:sldMk cId="2400775455" sldId="256"/>
            <ac:grpSpMk id="482" creationId="{7D60A301-9EF9-4367-BD72-8DAFB7AA5CB6}"/>
          </ac:grpSpMkLst>
        </pc:grpChg>
        <pc:grpChg chg="add del mod">
          <ac:chgData name="Jared Ostmeyer" userId="14c2a26e-6770-4957-ba92-de760a629e02" providerId="ADAL" clId="{A2B45DA7-E8DE-4F13-8013-78E6AAD9FAF4}" dt="2019-09-16T23:26:45.399" v="358" actId="478"/>
          <ac:grpSpMkLst>
            <pc:docMk/>
            <pc:sldMk cId="2400775455" sldId="256"/>
            <ac:grpSpMk id="485" creationId="{1478377C-F208-42CF-B917-848C14AF5990}"/>
          </ac:grpSpMkLst>
        </pc:grpChg>
        <pc:grpChg chg="add del mod">
          <ac:chgData name="Jared Ostmeyer" userId="14c2a26e-6770-4957-ba92-de760a629e02" providerId="ADAL" clId="{A2B45DA7-E8DE-4F13-8013-78E6AAD9FAF4}" dt="2019-09-16T23:26:45.399" v="358" actId="478"/>
          <ac:grpSpMkLst>
            <pc:docMk/>
            <pc:sldMk cId="2400775455" sldId="256"/>
            <ac:grpSpMk id="488" creationId="{85A1AEE9-C331-4F3A-9D11-54CD7B84A8DD}"/>
          </ac:grpSpMkLst>
        </pc:grpChg>
        <pc:grpChg chg="add del mod">
          <ac:chgData name="Jared Ostmeyer" userId="14c2a26e-6770-4957-ba92-de760a629e02" providerId="ADAL" clId="{A2B45DA7-E8DE-4F13-8013-78E6AAD9FAF4}" dt="2019-09-16T23:26:45.399" v="358" actId="478"/>
          <ac:grpSpMkLst>
            <pc:docMk/>
            <pc:sldMk cId="2400775455" sldId="256"/>
            <ac:grpSpMk id="491" creationId="{D7AAAFFE-19A1-491C-8F0D-E745535A298F}"/>
          </ac:grpSpMkLst>
        </pc:grpChg>
        <pc:grpChg chg="add del mod">
          <ac:chgData name="Jared Ostmeyer" userId="14c2a26e-6770-4957-ba92-de760a629e02" providerId="ADAL" clId="{A2B45DA7-E8DE-4F13-8013-78E6AAD9FAF4}" dt="2019-09-16T23:26:45.399" v="358" actId="478"/>
          <ac:grpSpMkLst>
            <pc:docMk/>
            <pc:sldMk cId="2400775455" sldId="256"/>
            <ac:grpSpMk id="494" creationId="{36F5CD78-F616-4685-9E99-DC80C32E8CF4}"/>
          </ac:grpSpMkLst>
        </pc:grpChg>
        <pc:grpChg chg="add mod">
          <ac:chgData name="Jared Ostmeyer" userId="14c2a26e-6770-4957-ba92-de760a629e02" providerId="ADAL" clId="{A2B45DA7-E8DE-4F13-8013-78E6AAD9FAF4}" dt="2019-09-16T23:53:42.327" v="1350" actId="555"/>
          <ac:grpSpMkLst>
            <pc:docMk/>
            <pc:sldMk cId="2400775455" sldId="256"/>
            <ac:grpSpMk id="498" creationId="{10ECAFC5-E30A-45B7-9E85-44F20C2311EC}"/>
          </ac:grpSpMkLst>
        </pc:grpChg>
        <pc:grpChg chg="add mod">
          <ac:chgData name="Jared Ostmeyer" userId="14c2a26e-6770-4957-ba92-de760a629e02" providerId="ADAL" clId="{A2B45DA7-E8DE-4F13-8013-78E6AAD9FAF4}" dt="2019-09-16T23:53:42.327" v="1350" actId="555"/>
          <ac:grpSpMkLst>
            <pc:docMk/>
            <pc:sldMk cId="2400775455" sldId="256"/>
            <ac:grpSpMk id="501" creationId="{2A91010A-3E09-4BD2-844B-AC8D22FA7BDE}"/>
          </ac:grpSpMkLst>
        </pc:grpChg>
        <pc:grpChg chg="add mod">
          <ac:chgData name="Jared Ostmeyer" userId="14c2a26e-6770-4957-ba92-de760a629e02" providerId="ADAL" clId="{A2B45DA7-E8DE-4F13-8013-78E6AAD9FAF4}" dt="2019-09-16T23:53:42.327" v="1350" actId="555"/>
          <ac:grpSpMkLst>
            <pc:docMk/>
            <pc:sldMk cId="2400775455" sldId="256"/>
            <ac:grpSpMk id="504" creationId="{ACDA28F6-0902-435A-BC1A-593434ED57AA}"/>
          </ac:grpSpMkLst>
        </pc:grpChg>
        <pc:grpChg chg="add mod">
          <ac:chgData name="Jared Ostmeyer" userId="14c2a26e-6770-4957-ba92-de760a629e02" providerId="ADAL" clId="{A2B45DA7-E8DE-4F13-8013-78E6AAD9FAF4}" dt="2019-09-16T23:53:42.327" v="1350" actId="555"/>
          <ac:grpSpMkLst>
            <pc:docMk/>
            <pc:sldMk cId="2400775455" sldId="256"/>
            <ac:grpSpMk id="507" creationId="{B19F2F6D-132F-4581-9CE5-031CA831D9BB}"/>
          </ac:grpSpMkLst>
        </pc:grpChg>
        <pc:grpChg chg="add mod">
          <ac:chgData name="Jared Ostmeyer" userId="14c2a26e-6770-4957-ba92-de760a629e02" providerId="ADAL" clId="{A2B45DA7-E8DE-4F13-8013-78E6AAD9FAF4}" dt="2019-09-16T23:53:42.327" v="1350" actId="555"/>
          <ac:grpSpMkLst>
            <pc:docMk/>
            <pc:sldMk cId="2400775455" sldId="256"/>
            <ac:grpSpMk id="510" creationId="{D994434B-384C-493F-8093-21EBADD6BC22}"/>
          </ac:grpSpMkLst>
        </pc:grpChg>
        <pc:grpChg chg="add mod">
          <ac:chgData name="Jared Ostmeyer" userId="14c2a26e-6770-4957-ba92-de760a629e02" providerId="ADAL" clId="{A2B45DA7-E8DE-4F13-8013-78E6AAD9FAF4}" dt="2019-09-16T23:53:42.327" v="1350" actId="555"/>
          <ac:grpSpMkLst>
            <pc:docMk/>
            <pc:sldMk cId="2400775455" sldId="256"/>
            <ac:grpSpMk id="513" creationId="{B21FB3F4-A96B-4453-A689-21E38601EB3D}"/>
          </ac:grpSpMkLst>
        </pc:grpChg>
        <pc:grpChg chg="add mod">
          <ac:chgData name="Jared Ostmeyer" userId="14c2a26e-6770-4957-ba92-de760a629e02" providerId="ADAL" clId="{A2B45DA7-E8DE-4F13-8013-78E6AAD9FAF4}" dt="2019-09-16T23:53:42.327" v="1350" actId="555"/>
          <ac:grpSpMkLst>
            <pc:docMk/>
            <pc:sldMk cId="2400775455" sldId="256"/>
            <ac:grpSpMk id="516" creationId="{0AFB51DC-660B-43B7-B39D-A01B6955924A}"/>
          </ac:grpSpMkLst>
        </pc:grpChg>
        <pc:grpChg chg="add del mod">
          <ac:chgData name="Jared Ostmeyer" userId="14c2a26e-6770-4957-ba92-de760a629e02" providerId="ADAL" clId="{A2B45DA7-E8DE-4F13-8013-78E6AAD9FAF4}" dt="2019-09-16T23:27:55.670" v="436" actId="478"/>
          <ac:grpSpMkLst>
            <pc:docMk/>
            <pc:sldMk cId="2400775455" sldId="256"/>
            <ac:grpSpMk id="521" creationId="{989B1F0C-1185-47F0-8187-154057130DC8}"/>
          </ac:grpSpMkLst>
        </pc:grpChg>
        <pc:grpChg chg="add del mod">
          <ac:chgData name="Jared Ostmeyer" userId="14c2a26e-6770-4957-ba92-de760a629e02" providerId="ADAL" clId="{A2B45DA7-E8DE-4F13-8013-78E6AAD9FAF4}" dt="2019-09-16T23:27:55.670" v="436" actId="478"/>
          <ac:grpSpMkLst>
            <pc:docMk/>
            <pc:sldMk cId="2400775455" sldId="256"/>
            <ac:grpSpMk id="524" creationId="{B9547C17-070F-4F70-AB0E-6B699DE900DF}"/>
          </ac:grpSpMkLst>
        </pc:grpChg>
        <pc:grpChg chg="add del mod">
          <ac:chgData name="Jared Ostmeyer" userId="14c2a26e-6770-4957-ba92-de760a629e02" providerId="ADAL" clId="{A2B45DA7-E8DE-4F13-8013-78E6AAD9FAF4}" dt="2019-09-16T23:27:55.670" v="436" actId="478"/>
          <ac:grpSpMkLst>
            <pc:docMk/>
            <pc:sldMk cId="2400775455" sldId="256"/>
            <ac:grpSpMk id="527" creationId="{47F630B7-1F0F-4EF9-8D43-68E957BF561C}"/>
          </ac:grpSpMkLst>
        </pc:grpChg>
        <pc:grpChg chg="add del mod">
          <ac:chgData name="Jared Ostmeyer" userId="14c2a26e-6770-4957-ba92-de760a629e02" providerId="ADAL" clId="{A2B45DA7-E8DE-4F13-8013-78E6AAD9FAF4}" dt="2019-09-16T23:27:55.670" v="436" actId="478"/>
          <ac:grpSpMkLst>
            <pc:docMk/>
            <pc:sldMk cId="2400775455" sldId="256"/>
            <ac:grpSpMk id="530" creationId="{767C0B6D-7A96-4191-AF52-AAD8B5CE55A8}"/>
          </ac:grpSpMkLst>
        </pc:grpChg>
        <pc:grpChg chg="add del mod">
          <ac:chgData name="Jared Ostmeyer" userId="14c2a26e-6770-4957-ba92-de760a629e02" providerId="ADAL" clId="{A2B45DA7-E8DE-4F13-8013-78E6AAD9FAF4}" dt="2019-09-16T23:27:55.670" v="436" actId="478"/>
          <ac:grpSpMkLst>
            <pc:docMk/>
            <pc:sldMk cId="2400775455" sldId="256"/>
            <ac:grpSpMk id="533" creationId="{83B17906-4303-40F0-B41F-A05498F4737A}"/>
          </ac:grpSpMkLst>
        </pc:grpChg>
        <pc:grpChg chg="add del mod">
          <ac:chgData name="Jared Ostmeyer" userId="14c2a26e-6770-4957-ba92-de760a629e02" providerId="ADAL" clId="{A2B45DA7-E8DE-4F13-8013-78E6AAD9FAF4}" dt="2019-09-16T23:27:55.670" v="436" actId="478"/>
          <ac:grpSpMkLst>
            <pc:docMk/>
            <pc:sldMk cId="2400775455" sldId="256"/>
            <ac:grpSpMk id="536" creationId="{D726E309-BB8B-47D7-AF74-8A387493DEDD}"/>
          </ac:grpSpMkLst>
        </pc:grpChg>
        <pc:grpChg chg="add del mod">
          <ac:chgData name="Jared Ostmeyer" userId="14c2a26e-6770-4957-ba92-de760a629e02" providerId="ADAL" clId="{A2B45DA7-E8DE-4F13-8013-78E6AAD9FAF4}" dt="2019-09-16T23:27:55.670" v="436" actId="478"/>
          <ac:grpSpMkLst>
            <pc:docMk/>
            <pc:sldMk cId="2400775455" sldId="256"/>
            <ac:grpSpMk id="539" creationId="{0905FA96-F2D2-43AE-9886-2E454941EEFF}"/>
          </ac:grpSpMkLst>
        </pc:grpChg>
        <pc:grpChg chg="add del mod">
          <ac:chgData name="Jared Ostmeyer" userId="14c2a26e-6770-4957-ba92-de760a629e02" providerId="ADAL" clId="{A2B45DA7-E8DE-4F13-8013-78E6AAD9FAF4}" dt="2019-09-16T23:27:55.670" v="436" actId="478"/>
          <ac:grpSpMkLst>
            <pc:docMk/>
            <pc:sldMk cId="2400775455" sldId="256"/>
            <ac:grpSpMk id="542" creationId="{CC11A3E3-DD5D-49EE-8997-02C6FD95D548}"/>
          </ac:grpSpMkLst>
        </pc:grpChg>
        <pc:grpChg chg="add del mod">
          <ac:chgData name="Jared Ostmeyer" userId="14c2a26e-6770-4957-ba92-de760a629e02" providerId="ADAL" clId="{A2B45DA7-E8DE-4F13-8013-78E6AAD9FAF4}" dt="2019-09-16T23:27:55.670" v="436" actId="478"/>
          <ac:grpSpMkLst>
            <pc:docMk/>
            <pc:sldMk cId="2400775455" sldId="256"/>
            <ac:grpSpMk id="545" creationId="{CA37E85D-7386-4A02-B965-E73B9311937A}"/>
          </ac:grpSpMkLst>
        </pc:grpChg>
        <pc:grpChg chg="add del mod">
          <ac:chgData name="Jared Ostmeyer" userId="14c2a26e-6770-4957-ba92-de760a629e02" providerId="ADAL" clId="{A2B45DA7-E8DE-4F13-8013-78E6AAD9FAF4}" dt="2019-09-16T23:27:55.670" v="436" actId="478"/>
          <ac:grpSpMkLst>
            <pc:docMk/>
            <pc:sldMk cId="2400775455" sldId="256"/>
            <ac:grpSpMk id="548" creationId="{F2FBAB76-753F-4EA1-8D86-44692EB13AB6}"/>
          </ac:grpSpMkLst>
        </pc:grpChg>
        <pc:grpChg chg="add del mod topLvl">
          <ac:chgData name="Jared Ostmeyer" userId="14c2a26e-6770-4957-ba92-de760a629e02" providerId="ADAL" clId="{A2B45DA7-E8DE-4F13-8013-78E6AAD9FAF4}" dt="2019-09-16T23:33:02.515" v="572" actId="478"/>
          <ac:grpSpMkLst>
            <pc:docMk/>
            <pc:sldMk cId="2400775455" sldId="256"/>
            <ac:grpSpMk id="551" creationId="{EECA5BEB-C543-4C98-89D4-F2C3B7E5FB60}"/>
          </ac:grpSpMkLst>
        </pc:grpChg>
        <pc:grpChg chg="add del mod topLvl">
          <ac:chgData name="Jared Ostmeyer" userId="14c2a26e-6770-4957-ba92-de760a629e02" providerId="ADAL" clId="{A2B45DA7-E8DE-4F13-8013-78E6AAD9FAF4}" dt="2019-09-16T23:33:02.515" v="572" actId="478"/>
          <ac:grpSpMkLst>
            <pc:docMk/>
            <pc:sldMk cId="2400775455" sldId="256"/>
            <ac:grpSpMk id="554" creationId="{033B0558-7BBC-4041-85AA-78C710E733BF}"/>
          </ac:grpSpMkLst>
        </pc:grpChg>
        <pc:grpChg chg="add del mod topLvl">
          <ac:chgData name="Jared Ostmeyer" userId="14c2a26e-6770-4957-ba92-de760a629e02" providerId="ADAL" clId="{A2B45DA7-E8DE-4F13-8013-78E6AAD9FAF4}" dt="2019-09-16T23:33:02.515" v="572" actId="478"/>
          <ac:grpSpMkLst>
            <pc:docMk/>
            <pc:sldMk cId="2400775455" sldId="256"/>
            <ac:grpSpMk id="557" creationId="{01AE9CAC-56FA-4DA4-BA82-3B8A923C7116}"/>
          </ac:grpSpMkLst>
        </pc:grpChg>
        <pc:grpChg chg="add del mod topLvl">
          <ac:chgData name="Jared Ostmeyer" userId="14c2a26e-6770-4957-ba92-de760a629e02" providerId="ADAL" clId="{A2B45DA7-E8DE-4F13-8013-78E6AAD9FAF4}" dt="2019-09-16T23:33:02.515" v="572" actId="478"/>
          <ac:grpSpMkLst>
            <pc:docMk/>
            <pc:sldMk cId="2400775455" sldId="256"/>
            <ac:grpSpMk id="560" creationId="{E2E7F833-FF6C-4D07-AD9A-2424E3CCAA4A}"/>
          </ac:grpSpMkLst>
        </pc:grpChg>
        <pc:grpChg chg="add mod">
          <ac:chgData name="Jared Ostmeyer" userId="14c2a26e-6770-4957-ba92-de760a629e02" providerId="ADAL" clId="{A2B45DA7-E8DE-4F13-8013-78E6AAD9FAF4}" dt="2019-09-16T23:35:03.996" v="578" actId="1076"/>
          <ac:grpSpMkLst>
            <pc:docMk/>
            <pc:sldMk cId="2400775455" sldId="256"/>
            <ac:grpSpMk id="579" creationId="{FD393617-60B8-4FE7-AF04-BDA426FE2A0D}"/>
          </ac:grpSpMkLst>
        </pc:grpChg>
        <pc:grpChg chg="add mod">
          <ac:chgData name="Jared Ostmeyer" userId="14c2a26e-6770-4957-ba92-de760a629e02" providerId="ADAL" clId="{A2B45DA7-E8DE-4F13-8013-78E6AAD9FAF4}" dt="2019-09-16T23:35:03.996" v="578" actId="1076"/>
          <ac:grpSpMkLst>
            <pc:docMk/>
            <pc:sldMk cId="2400775455" sldId="256"/>
            <ac:grpSpMk id="582" creationId="{1953F499-1138-4D56-9665-3B4BDF4A9356}"/>
          </ac:grpSpMkLst>
        </pc:grpChg>
        <pc:grpChg chg="add mod">
          <ac:chgData name="Jared Ostmeyer" userId="14c2a26e-6770-4957-ba92-de760a629e02" providerId="ADAL" clId="{A2B45DA7-E8DE-4F13-8013-78E6AAD9FAF4}" dt="2019-09-16T23:35:03.996" v="578" actId="1076"/>
          <ac:grpSpMkLst>
            <pc:docMk/>
            <pc:sldMk cId="2400775455" sldId="256"/>
            <ac:grpSpMk id="585" creationId="{689218DB-F1EE-4D62-935C-642AEF066656}"/>
          </ac:grpSpMkLst>
        </pc:grpChg>
        <pc:grpChg chg="add mod">
          <ac:chgData name="Jared Ostmeyer" userId="14c2a26e-6770-4957-ba92-de760a629e02" providerId="ADAL" clId="{A2B45DA7-E8DE-4F13-8013-78E6AAD9FAF4}" dt="2019-09-16T23:35:03.996" v="578" actId="1076"/>
          <ac:grpSpMkLst>
            <pc:docMk/>
            <pc:sldMk cId="2400775455" sldId="256"/>
            <ac:grpSpMk id="588" creationId="{5FB7D664-796D-413C-A121-0DAD24C4BDAB}"/>
          </ac:grpSpMkLst>
        </pc:grpChg>
        <pc:grpChg chg="add mod">
          <ac:chgData name="Jared Ostmeyer" userId="14c2a26e-6770-4957-ba92-de760a629e02" providerId="ADAL" clId="{A2B45DA7-E8DE-4F13-8013-78E6AAD9FAF4}" dt="2019-09-16T23:51:40.122" v="1337" actId="552"/>
          <ac:grpSpMkLst>
            <pc:docMk/>
            <pc:sldMk cId="2400775455" sldId="256"/>
            <ac:grpSpMk id="596" creationId="{4F6BECB8-9CC5-4F42-B710-2F5FC8AB6510}"/>
          </ac:grpSpMkLst>
        </pc:grpChg>
        <pc:grpChg chg="add mod">
          <ac:chgData name="Jared Ostmeyer" userId="14c2a26e-6770-4957-ba92-de760a629e02" providerId="ADAL" clId="{A2B45DA7-E8DE-4F13-8013-78E6AAD9FAF4}" dt="2019-09-16T23:42:08.192" v="1078" actId="1036"/>
          <ac:grpSpMkLst>
            <pc:docMk/>
            <pc:sldMk cId="2400775455" sldId="256"/>
            <ac:grpSpMk id="599" creationId="{740DC4AC-B82E-455B-A3B4-FCCBEBF9635D}"/>
          </ac:grpSpMkLst>
        </pc:grpChg>
        <pc:grpChg chg="add mod">
          <ac:chgData name="Jared Ostmeyer" userId="14c2a26e-6770-4957-ba92-de760a629e02" providerId="ADAL" clId="{A2B45DA7-E8DE-4F13-8013-78E6AAD9FAF4}" dt="2019-09-16T23:42:08.192" v="1078" actId="1036"/>
          <ac:grpSpMkLst>
            <pc:docMk/>
            <pc:sldMk cId="2400775455" sldId="256"/>
            <ac:grpSpMk id="602" creationId="{BFEC6F21-539D-4DAD-BACB-0623E8C441FE}"/>
          </ac:grpSpMkLst>
        </pc:grpChg>
        <pc:grpChg chg="add mod">
          <ac:chgData name="Jared Ostmeyer" userId="14c2a26e-6770-4957-ba92-de760a629e02" providerId="ADAL" clId="{A2B45DA7-E8DE-4F13-8013-78E6AAD9FAF4}" dt="2019-09-16T23:42:08.192" v="1078" actId="1036"/>
          <ac:grpSpMkLst>
            <pc:docMk/>
            <pc:sldMk cId="2400775455" sldId="256"/>
            <ac:grpSpMk id="605" creationId="{853228B1-3789-48A9-9E76-EB7EA2097847}"/>
          </ac:grpSpMkLst>
        </pc:grpChg>
        <pc:grpChg chg="add mod">
          <ac:chgData name="Jared Ostmeyer" userId="14c2a26e-6770-4957-ba92-de760a629e02" providerId="ADAL" clId="{A2B45DA7-E8DE-4F13-8013-78E6AAD9FAF4}" dt="2019-09-16T23:42:08.192" v="1078" actId="1036"/>
          <ac:grpSpMkLst>
            <pc:docMk/>
            <pc:sldMk cId="2400775455" sldId="256"/>
            <ac:grpSpMk id="609" creationId="{4B09C680-0BCA-49FE-9CB1-BA3C484DFF73}"/>
          </ac:grpSpMkLst>
        </pc:grpChg>
        <pc:grpChg chg="mod">
          <ac:chgData name="Jared Ostmeyer" userId="14c2a26e-6770-4957-ba92-de760a629e02" providerId="ADAL" clId="{A2B45DA7-E8DE-4F13-8013-78E6AAD9FAF4}" dt="2019-09-16T23:39:22.471" v="817"/>
          <ac:grpSpMkLst>
            <pc:docMk/>
            <pc:sldMk cId="2400775455" sldId="256"/>
            <ac:grpSpMk id="622" creationId="{46BCC55C-E02C-4475-A310-8EC6C7C1B0E9}"/>
          </ac:grpSpMkLst>
        </pc:grpChg>
        <pc:grpChg chg="mod">
          <ac:chgData name="Jared Ostmeyer" userId="14c2a26e-6770-4957-ba92-de760a629e02" providerId="ADAL" clId="{A2B45DA7-E8DE-4F13-8013-78E6AAD9FAF4}" dt="2019-09-16T23:39:22.471" v="817"/>
          <ac:grpSpMkLst>
            <pc:docMk/>
            <pc:sldMk cId="2400775455" sldId="256"/>
            <ac:grpSpMk id="623" creationId="{AAB58A1B-327A-488C-AE13-E303D95A6475}"/>
          </ac:grpSpMkLst>
        </pc:grpChg>
        <pc:grpChg chg="mod">
          <ac:chgData name="Jared Ostmeyer" userId="14c2a26e-6770-4957-ba92-de760a629e02" providerId="ADAL" clId="{A2B45DA7-E8DE-4F13-8013-78E6AAD9FAF4}" dt="2019-09-16T23:39:22.471" v="817"/>
          <ac:grpSpMkLst>
            <pc:docMk/>
            <pc:sldMk cId="2400775455" sldId="256"/>
            <ac:grpSpMk id="624" creationId="{972AC5F7-8B7F-463E-8EBB-FF8F0DAE70D2}"/>
          </ac:grpSpMkLst>
        </pc:grpChg>
        <pc:grpChg chg="mod">
          <ac:chgData name="Jared Ostmeyer" userId="14c2a26e-6770-4957-ba92-de760a629e02" providerId="ADAL" clId="{A2B45DA7-E8DE-4F13-8013-78E6AAD9FAF4}" dt="2019-09-16T23:39:22.471" v="817"/>
          <ac:grpSpMkLst>
            <pc:docMk/>
            <pc:sldMk cId="2400775455" sldId="256"/>
            <ac:grpSpMk id="625" creationId="{A747619E-6C08-4CAF-9680-0FD077572744}"/>
          </ac:grpSpMkLst>
        </pc:grpChg>
        <pc:grpChg chg="mod">
          <ac:chgData name="Jared Ostmeyer" userId="14c2a26e-6770-4957-ba92-de760a629e02" providerId="ADAL" clId="{A2B45DA7-E8DE-4F13-8013-78E6AAD9FAF4}" dt="2019-09-16T23:39:22.471" v="817"/>
          <ac:grpSpMkLst>
            <pc:docMk/>
            <pc:sldMk cId="2400775455" sldId="256"/>
            <ac:grpSpMk id="626" creationId="{4E056FDB-C7A7-4154-94B6-BE934137D13C}"/>
          </ac:grpSpMkLst>
        </pc:grpChg>
        <pc:grpChg chg="mod">
          <ac:chgData name="Jared Ostmeyer" userId="14c2a26e-6770-4957-ba92-de760a629e02" providerId="ADAL" clId="{A2B45DA7-E8DE-4F13-8013-78E6AAD9FAF4}" dt="2019-09-16T23:39:22.471" v="817"/>
          <ac:grpSpMkLst>
            <pc:docMk/>
            <pc:sldMk cId="2400775455" sldId="256"/>
            <ac:grpSpMk id="627" creationId="{C4A109F2-877F-4202-A12A-ACD29C55EB28}"/>
          </ac:grpSpMkLst>
        </pc:grpChg>
        <pc:grpChg chg="mod">
          <ac:chgData name="Jared Ostmeyer" userId="14c2a26e-6770-4957-ba92-de760a629e02" providerId="ADAL" clId="{A2B45DA7-E8DE-4F13-8013-78E6AAD9FAF4}" dt="2019-09-16T23:39:22.471" v="817"/>
          <ac:grpSpMkLst>
            <pc:docMk/>
            <pc:sldMk cId="2400775455" sldId="256"/>
            <ac:grpSpMk id="628" creationId="{4977BE9E-BF01-4627-96DA-F542BA4D6708}"/>
          </ac:grpSpMkLst>
        </pc:grpChg>
        <pc:grpChg chg="mod">
          <ac:chgData name="Jared Ostmeyer" userId="14c2a26e-6770-4957-ba92-de760a629e02" providerId="ADAL" clId="{A2B45DA7-E8DE-4F13-8013-78E6AAD9FAF4}" dt="2019-09-16T23:39:22.471" v="817"/>
          <ac:grpSpMkLst>
            <pc:docMk/>
            <pc:sldMk cId="2400775455" sldId="256"/>
            <ac:grpSpMk id="629" creationId="{782E39EC-92D9-41C2-8AEE-5363192EDEA0}"/>
          </ac:grpSpMkLst>
        </pc:grpChg>
        <pc:grpChg chg="mod">
          <ac:chgData name="Jared Ostmeyer" userId="14c2a26e-6770-4957-ba92-de760a629e02" providerId="ADAL" clId="{A2B45DA7-E8DE-4F13-8013-78E6AAD9FAF4}" dt="2019-09-16T23:39:22.471" v="817"/>
          <ac:grpSpMkLst>
            <pc:docMk/>
            <pc:sldMk cId="2400775455" sldId="256"/>
            <ac:grpSpMk id="630" creationId="{051C697E-A70D-426F-8385-9F11DC13CC7C}"/>
          </ac:grpSpMkLst>
        </pc:grpChg>
        <pc:grpChg chg="mod">
          <ac:chgData name="Jared Ostmeyer" userId="14c2a26e-6770-4957-ba92-de760a629e02" providerId="ADAL" clId="{A2B45DA7-E8DE-4F13-8013-78E6AAD9FAF4}" dt="2019-09-16T23:39:22.471" v="817"/>
          <ac:grpSpMkLst>
            <pc:docMk/>
            <pc:sldMk cId="2400775455" sldId="256"/>
            <ac:grpSpMk id="631" creationId="{E58DEA8F-9F63-452E-BB30-2CC05BB3E7B9}"/>
          </ac:grpSpMkLst>
        </pc:grpChg>
        <pc:grpChg chg="add del mod">
          <ac:chgData name="Jared Ostmeyer" userId="14c2a26e-6770-4957-ba92-de760a629e02" providerId="ADAL" clId="{A2B45DA7-E8DE-4F13-8013-78E6AAD9FAF4}" dt="2019-09-16T23:40:37.752" v="878" actId="478"/>
          <ac:grpSpMkLst>
            <pc:docMk/>
            <pc:sldMk cId="2400775455" sldId="256"/>
            <ac:grpSpMk id="656" creationId="{D8590B28-ADDF-4F77-AC98-841D93DCE2B1}"/>
          </ac:grpSpMkLst>
        </pc:grpChg>
        <pc:grpChg chg="add del mod">
          <ac:chgData name="Jared Ostmeyer" userId="14c2a26e-6770-4957-ba92-de760a629e02" providerId="ADAL" clId="{A2B45DA7-E8DE-4F13-8013-78E6AAD9FAF4}" dt="2019-09-16T23:40:37.752" v="878" actId="478"/>
          <ac:grpSpMkLst>
            <pc:docMk/>
            <pc:sldMk cId="2400775455" sldId="256"/>
            <ac:grpSpMk id="659" creationId="{20AC27F6-7B4D-43EA-8FE8-220603C49177}"/>
          </ac:grpSpMkLst>
        </pc:grpChg>
        <pc:grpChg chg="add del mod">
          <ac:chgData name="Jared Ostmeyer" userId="14c2a26e-6770-4957-ba92-de760a629e02" providerId="ADAL" clId="{A2B45DA7-E8DE-4F13-8013-78E6AAD9FAF4}" dt="2019-09-16T23:40:37.752" v="878" actId="478"/>
          <ac:grpSpMkLst>
            <pc:docMk/>
            <pc:sldMk cId="2400775455" sldId="256"/>
            <ac:grpSpMk id="662" creationId="{B2941ACD-A3DA-46E6-BCDB-B0B81C42A543}"/>
          </ac:grpSpMkLst>
        </pc:grpChg>
        <pc:grpChg chg="add del mod">
          <ac:chgData name="Jared Ostmeyer" userId="14c2a26e-6770-4957-ba92-de760a629e02" providerId="ADAL" clId="{A2B45DA7-E8DE-4F13-8013-78E6AAD9FAF4}" dt="2019-09-16T23:40:37.752" v="878" actId="478"/>
          <ac:grpSpMkLst>
            <pc:docMk/>
            <pc:sldMk cId="2400775455" sldId="256"/>
            <ac:grpSpMk id="665" creationId="{0D60F4C3-7672-4704-8B82-0E959C636DE4}"/>
          </ac:grpSpMkLst>
        </pc:grpChg>
        <pc:grpChg chg="add del mod">
          <ac:chgData name="Jared Ostmeyer" userId="14c2a26e-6770-4957-ba92-de760a629e02" providerId="ADAL" clId="{A2B45DA7-E8DE-4F13-8013-78E6AAD9FAF4}" dt="2019-09-16T23:40:37.752" v="878" actId="478"/>
          <ac:grpSpMkLst>
            <pc:docMk/>
            <pc:sldMk cId="2400775455" sldId="256"/>
            <ac:grpSpMk id="668" creationId="{6AA8AF89-5A82-44E9-8864-7224F01CC3F6}"/>
          </ac:grpSpMkLst>
        </pc:grpChg>
        <pc:grpChg chg="add del mod">
          <ac:chgData name="Jared Ostmeyer" userId="14c2a26e-6770-4957-ba92-de760a629e02" providerId="ADAL" clId="{A2B45DA7-E8DE-4F13-8013-78E6AAD9FAF4}" dt="2019-09-16T23:40:37.752" v="878" actId="478"/>
          <ac:grpSpMkLst>
            <pc:docMk/>
            <pc:sldMk cId="2400775455" sldId="256"/>
            <ac:grpSpMk id="671" creationId="{C8FEDC0D-742D-4109-A7FC-C8FD71535DA7}"/>
          </ac:grpSpMkLst>
        </pc:grpChg>
        <pc:grpChg chg="add del mod">
          <ac:chgData name="Jared Ostmeyer" userId="14c2a26e-6770-4957-ba92-de760a629e02" providerId="ADAL" clId="{A2B45DA7-E8DE-4F13-8013-78E6AAD9FAF4}" dt="2019-09-16T23:40:37.752" v="878" actId="478"/>
          <ac:grpSpMkLst>
            <pc:docMk/>
            <pc:sldMk cId="2400775455" sldId="256"/>
            <ac:grpSpMk id="674" creationId="{5FF71D08-A1E5-43A9-9E1F-E779448CAF8F}"/>
          </ac:grpSpMkLst>
        </pc:grpChg>
        <pc:grpChg chg="add del mod">
          <ac:chgData name="Jared Ostmeyer" userId="14c2a26e-6770-4957-ba92-de760a629e02" providerId="ADAL" clId="{A2B45DA7-E8DE-4F13-8013-78E6AAD9FAF4}" dt="2019-09-16T23:53:34.662" v="1349" actId="1035"/>
          <ac:grpSpMkLst>
            <pc:docMk/>
            <pc:sldMk cId="2400775455" sldId="256"/>
            <ac:grpSpMk id="679" creationId="{BD430612-958E-46E7-9B6A-FD07A68AA424}"/>
          </ac:grpSpMkLst>
        </pc:grpChg>
        <pc:grpChg chg="add del mod">
          <ac:chgData name="Jared Ostmeyer" userId="14c2a26e-6770-4957-ba92-de760a629e02" providerId="ADAL" clId="{A2B45DA7-E8DE-4F13-8013-78E6AAD9FAF4}" dt="2019-09-16T23:53:34.662" v="1349" actId="1035"/>
          <ac:grpSpMkLst>
            <pc:docMk/>
            <pc:sldMk cId="2400775455" sldId="256"/>
            <ac:grpSpMk id="682" creationId="{DF70919B-8D7B-421D-95A9-74FC42E1811D}"/>
          </ac:grpSpMkLst>
        </pc:grpChg>
        <pc:grpChg chg="add del mod">
          <ac:chgData name="Jared Ostmeyer" userId="14c2a26e-6770-4957-ba92-de760a629e02" providerId="ADAL" clId="{A2B45DA7-E8DE-4F13-8013-78E6AAD9FAF4}" dt="2019-09-16T23:53:34.662" v="1349" actId="1035"/>
          <ac:grpSpMkLst>
            <pc:docMk/>
            <pc:sldMk cId="2400775455" sldId="256"/>
            <ac:grpSpMk id="685" creationId="{59A4E60D-5144-4968-AE86-FE2B7E556336}"/>
          </ac:grpSpMkLst>
        </pc:grpChg>
        <pc:grpChg chg="add del mod">
          <ac:chgData name="Jared Ostmeyer" userId="14c2a26e-6770-4957-ba92-de760a629e02" providerId="ADAL" clId="{A2B45DA7-E8DE-4F13-8013-78E6AAD9FAF4}" dt="2019-09-16T23:53:34.662" v="1349" actId="1035"/>
          <ac:grpSpMkLst>
            <pc:docMk/>
            <pc:sldMk cId="2400775455" sldId="256"/>
            <ac:grpSpMk id="688" creationId="{67E77C72-8B1D-4085-BAC3-72D7D3C32077}"/>
          </ac:grpSpMkLst>
        </pc:grpChg>
        <pc:grpChg chg="add del mod">
          <ac:chgData name="Jared Ostmeyer" userId="14c2a26e-6770-4957-ba92-de760a629e02" providerId="ADAL" clId="{A2B45DA7-E8DE-4F13-8013-78E6AAD9FAF4}" dt="2019-09-16T23:53:34.662" v="1349" actId="1035"/>
          <ac:grpSpMkLst>
            <pc:docMk/>
            <pc:sldMk cId="2400775455" sldId="256"/>
            <ac:grpSpMk id="691" creationId="{DD45FC03-6CD8-4657-8F46-E8EDA8CC830F}"/>
          </ac:grpSpMkLst>
        </pc:grpChg>
        <pc:grpChg chg="add del mod">
          <ac:chgData name="Jared Ostmeyer" userId="14c2a26e-6770-4957-ba92-de760a629e02" providerId="ADAL" clId="{A2B45DA7-E8DE-4F13-8013-78E6AAD9FAF4}" dt="2019-09-16T23:53:34.662" v="1349" actId="1035"/>
          <ac:grpSpMkLst>
            <pc:docMk/>
            <pc:sldMk cId="2400775455" sldId="256"/>
            <ac:grpSpMk id="694" creationId="{D804921C-341B-45B9-A9DD-3C1EB2FAE570}"/>
          </ac:grpSpMkLst>
        </pc:grpChg>
        <pc:grpChg chg="add del mod">
          <ac:chgData name="Jared Ostmeyer" userId="14c2a26e-6770-4957-ba92-de760a629e02" providerId="ADAL" clId="{A2B45DA7-E8DE-4F13-8013-78E6AAD9FAF4}" dt="2019-09-16T23:53:34.662" v="1349" actId="1035"/>
          <ac:grpSpMkLst>
            <pc:docMk/>
            <pc:sldMk cId="2400775455" sldId="256"/>
            <ac:grpSpMk id="697" creationId="{48BF2672-0CC8-4A21-B4E5-559AB19A10B7}"/>
          </ac:grpSpMkLst>
        </pc:grpChg>
        <pc:grpChg chg="add mod">
          <ac:chgData name="Jared Ostmeyer" userId="14c2a26e-6770-4957-ba92-de760a629e02" providerId="ADAL" clId="{A2B45DA7-E8DE-4F13-8013-78E6AAD9FAF4}" dt="2019-09-16T23:54:01.178" v="1355" actId="1035"/>
          <ac:grpSpMkLst>
            <pc:docMk/>
            <pc:sldMk cId="2400775455" sldId="256"/>
            <ac:grpSpMk id="701" creationId="{309E34BB-55C7-42FD-8F1A-21129F6CAD97}"/>
          </ac:grpSpMkLst>
        </pc:grpChg>
        <pc:grpChg chg="add mod">
          <ac:chgData name="Jared Ostmeyer" userId="14c2a26e-6770-4957-ba92-de760a629e02" providerId="ADAL" clId="{A2B45DA7-E8DE-4F13-8013-78E6AAD9FAF4}" dt="2019-09-16T23:54:01.178" v="1355" actId="1035"/>
          <ac:grpSpMkLst>
            <pc:docMk/>
            <pc:sldMk cId="2400775455" sldId="256"/>
            <ac:grpSpMk id="704" creationId="{263FA59D-D373-4635-91A7-9B154C766D89}"/>
          </ac:grpSpMkLst>
        </pc:grpChg>
        <pc:grpChg chg="add mod">
          <ac:chgData name="Jared Ostmeyer" userId="14c2a26e-6770-4957-ba92-de760a629e02" providerId="ADAL" clId="{A2B45DA7-E8DE-4F13-8013-78E6AAD9FAF4}" dt="2019-09-16T23:53:34.662" v="1349" actId="1035"/>
          <ac:grpSpMkLst>
            <pc:docMk/>
            <pc:sldMk cId="2400775455" sldId="256"/>
            <ac:grpSpMk id="709" creationId="{0C1D8B3B-D28A-4619-9E84-EC103CB2C0F2}"/>
          </ac:grpSpMkLst>
        </pc:grpChg>
        <pc:grpChg chg="add mod">
          <ac:chgData name="Jared Ostmeyer" userId="14c2a26e-6770-4957-ba92-de760a629e02" providerId="ADAL" clId="{A2B45DA7-E8DE-4F13-8013-78E6AAD9FAF4}" dt="2019-09-16T23:53:34.662" v="1349" actId="1035"/>
          <ac:grpSpMkLst>
            <pc:docMk/>
            <pc:sldMk cId="2400775455" sldId="256"/>
            <ac:grpSpMk id="712" creationId="{46BFB42E-6674-4B46-BBB7-84D519581F27}"/>
          </ac:grpSpMkLst>
        </pc:grp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194" creationId="{FB229AB0-6930-4EA0-9D5A-4DA461F9C596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195" creationId="{D9944063-9358-41B1-BA4F-9915C6647718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196" creationId="{44540B96-C0C9-462B-9D0F-9003B6F1B630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197" creationId="{1EC4320F-A320-41C9-9577-7A0F9AC863B3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198" creationId="{AFA19FAA-B6E4-41C2-BB7A-ED0EDB864A96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199" creationId="{3BCAC727-8AA9-48B8-B44D-07F6A4C4C118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200" creationId="{60362ED4-A8E4-48C7-9463-2099CD4B439D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201" creationId="{DDF3A3BD-6848-4FA9-BA9C-381CF1F97FEE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202" creationId="{F1444EBC-6E98-4DEE-B6AF-AD899F929E7A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203" creationId="{57DA5B1B-DA1D-4F70-89BF-F6B3ABA16783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209" creationId="{75A6EBD8-76E2-4AEF-9A47-3E0594262FCE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210" creationId="{5B8A5AC3-9E2B-4C9C-A4C0-24E0E82F9F51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211" creationId="{EAF072FA-9430-46E0-8E6A-1FCE593E3E12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213" creationId="{EEBEF800-B1FE-4BD2-A8E9-8878127F2024}"/>
          </ac:cxnSpMkLst>
        </pc:cxnChg>
        <pc:cxnChg chg="mod">
          <ac:chgData name="Jared Ostmeyer" userId="14c2a26e-6770-4957-ba92-de760a629e02" providerId="ADAL" clId="{A2B45DA7-E8DE-4F13-8013-78E6AAD9FAF4}" dt="2019-09-16T23:28:26.098" v="476" actId="13822"/>
          <ac:cxnSpMkLst>
            <pc:docMk/>
            <pc:sldMk cId="2400775455" sldId="256"/>
            <ac:cxnSpMk id="552" creationId="{F7C4F13A-CF61-4E70-B33E-6865E5DF7EDE}"/>
          </ac:cxnSpMkLst>
        </pc:cxnChg>
        <pc:cxnChg chg="mod">
          <ac:chgData name="Jared Ostmeyer" userId="14c2a26e-6770-4957-ba92-de760a629e02" providerId="ADAL" clId="{A2B45DA7-E8DE-4F13-8013-78E6AAD9FAF4}" dt="2019-09-16T23:28:26.098" v="476" actId="13822"/>
          <ac:cxnSpMkLst>
            <pc:docMk/>
            <pc:sldMk cId="2400775455" sldId="256"/>
            <ac:cxnSpMk id="553" creationId="{EED13371-A1B9-41BF-954F-1E2634049691}"/>
          </ac:cxnSpMkLst>
        </pc:cxnChg>
        <pc:cxnChg chg="mod">
          <ac:chgData name="Jared Ostmeyer" userId="14c2a26e-6770-4957-ba92-de760a629e02" providerId="ADAL" clId="{A2B45DA7-E8DE-4F13-8013-78E6AAD9FAF4}" dt="2019-09-16T23:28:26.098" v="476" actId="13822"/>
          <ac:cxnSpMkLst>
            <pc:docMk/>
            <pc:sldMk cId="2400775455" sldId="256"/>
            <ac:cxnSpMk id="555" creationId="{471A4191-F6D4-421E-82C8-54B3162A1A8F}"/>
          </ac:cxnSpMkLst>
        </pc:cxnChg>
        <pc:cxnChg chg="mod">
          <ac:chgData name="Jared Ostmeyer" userId="14c2a26e-6770-4957-ba92-de760a629e02" providerId="ADAL" clId="{A2B45DA7-E8DE-4F13-8013-78E6AAD9FAF4}" dt="2019-09-16T23:28:26.098" v="476" actId="13822"/>
          <ac:cxnSpMkLst>
            <pc:docMk/>
            <pc:sldMk cId="2400775455" sldId="256"/>
            <ac:cxnSpMk id="556" creationId="{D33A4040-7EF6-4E60-A06B-7FF61786CFE7}"/>
          </ac:cxnSpMkLst>
        </pc:cxnChg>
        <pc:cxnChg chg="mod">
          <ac:chgData name="Jared Ostmeyer" userId="14c2a26e-6770-4957-ba92-de760a629e02" providerId="ADAL" clId="{A2B45DA7-E8DE-4F13-8013-78E6AAD9FAF4}" dt="2019-09-16T23:28:26.098" v="476" actId="13822"/>
          <ac:cxnSpMkLst>
            <pc:docMk/>
            <pc:sldMk cId="2400775455" sldId="256"/>
            <ac:cxnSpMk id="558" creationId="{1FF9C4AD-47DF-476D-B754-B6644382FC61}"/>
          </ac:cxnSpMkLst>
        </pc:cxnChg>
        <pc:cxnChg chg="mod">
          <ac:chgData name="Jared Ostmeyer" userId="14c2a26e-6770-4957-ba92-de760a629e02" providerId="ADAL" clId="{A2B45DA7-E8DE-4F13-8013-78E6AAD9FAF4}" dt="2019-09-16T23:28:26.098" v="476" actId="13822"/>
          <ac:cxnSpMkLst>
            <pc:docMk/>
            <pc:sldMk cId="2400775455" sldId="256"/>
            <ac:cxnSpMk id="559" creationId="{C4B8A8F4-3E06-43C6-9C12-EBAD1629BFF7}"/>
          </ac:cxnSpMkLst>
        </pc:cxnChg>
        <pc:cxnChg chg="mod">
          <ac:chgData name="Jared Ostmeyer" userId="14c2a26e-6770-4957-ba92-de760a629e02" providerId="ADAL" clId="{A2B45DA7-E8DE-4F13-8013-78E6AAD9FAF4}" dt="2019-09-16T23:28:26.098" v="476" actId="13822"/>
          <ac:cxnSpMkLst>
            <pc:docMk/>
            <pc:sldMk cId="2400775455" sldId="256"/>
            <ac:cxnSpMk id="561" creationId="{A09D85C0-42AF-49EE-8240-208AABC29934}"/>
          </ac:cxnSpMkLst>
        </pc:cxnChg>
        <pc:cxnChg chg="mod">
          <ac:chgData name="Jared Ostmeyer" userId="14c2a26e-6770-4957-ba92-de760a629e02" providerId="ADAL" clId="{A2B45DA7-E8DE-4F13-8013-78E6AAD9FAF4}" dt="2019-09-16T23:28:26.098" v="476" actId="13822"/>
          <ac:cxnSpMkLst>
            <pc:docMk/>
            <pc:sldMk cId="2400775455" sldId="256"/>
            <ac:cxnSpMk id="562" creationId="{EE98C292-40F7-4941-8F18-00B9D878AA77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63" creationId="{B1328039-8A2D-451C-875D-DE9F63784AFA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64" creationId="{98F8298C-5C2C-4DF3-B69F-E3E25579B83D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65" creationId="{608DA8E7-6F61-4E9A-AC55-1CE304FED2EE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66" creationId="{60246FAC-A664-45A1-95AE-6E178AFEE378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67" creationId="{4BCD3B4D-83B7-4FA1-AD55-1CA9CBAD30AD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68" creationId="{01293084-6BAD-49B8-BCCE-417884FB168D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69" creationId="{BFB201C9-CD72-4182-8843-DB1757AA510D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70" creationId="{F721B076-365E-4EE2-805A-1905FD59CE39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71" creationId="{13C13B0D-1805-4611-A56A-90AF3F7AD69B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72" creationId="{44486F36-1582-4A5C-B58D-F0A56D870DA9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73" creationId="{C9FEDD05-CAA6-4FFE-9CD9-FE6AD90852A5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74" creationId="{50C91FE7-BD70-43E8-B1DC-C362BF2D3111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75" creationId="{31B84EC2-48E1-4295-8C52-61482D1A6C44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76" creationId="{D28AA68F-80B4-4C3B-8318-9AB2BFE7EBD4}"/>
          </ac:cxnSpMkLst>
        </pc:cxnChg>
      </pc:sldChg>
    </pc:docChg>
  </pc:docChgLst>
  <pc:docChgLst>
    <pc:chgData name="Jared Ostmeyer" userId="14c2a26e-6770-4957-ba92-de760a629e02" providerId="ADAL" clId="{C3D41613-D7C0-4CCE-9737-3FC0A79FFFE4}"/>
    <pc:docChg chg="undo custSel modSld modMainMaster">
      <pc:chgData name="Jared Ostmeyer" userId="14c2a26e-6770-4957-ba92-de760a629e02" providerId="ADAL" clId="{C3D41613-D7C0-4CCE-9737-3FC0A79FFFE4}" dt="2019-10-23T17:15:53.034" v="237" actId="207"/>
      <pc:docMkLst>
        <pc:docMk/>
      </pc:docMkLst>
      <pc:sldChg chg="addSp delSp modSp">
        <pc:chgData name="Jared Ostmeyer" userId="14c2a26e-6770-4957-ba92-de760a629e02" providerId="ADAL" clId="{C3D41613-D7C0-4CCE-9737-3FC0A79FFFE4}" dt="2019-10-23T17:15:53.034" v="237" actId="207"/>
        <pc:sldMkLst>
          <pc:docMk/>
          <pc:sldMk cId="2400775455" sldId="256"/>
        </pc:sldMkLst>
        <pc:spChg chg="mod">
          <ac:chgData name="Jared Ostmeyer" userId="14c2a26e-6770-4957-ba92-de760a629e02" providerId="ADAL" clId="{C3D41613-D7C0-4CCE-9737-3FC0A79FFFE4}" dt="2019-10-23T16:43:44.743" v="206"/>
          <ac:spMkLst>
            <pc:docMk/>
            <pc:sldMk cId="2400775455" sldId="256"/>
            <ac:spMk id="227" creationId="{CC91BF74-A74F-4E1D-AB9D-AAE703A8D318}"/>
          </ac:spMkLst>
        </pc:spChg>
        <pc:spChg chg="mod">
          <ac:chgData name="Jared Ostmeyer" userId="14c2a26e-6770-4957-ba92-de760a629e02" providerId="ADAL" clId="{C3D41613-D7C0-4CCE-9737-3FC0A79FFFE4}" dt="2019-10-23T16:43:44.743" v="206"/>
          <ac:spMkLst>
            <pc:docMk/>
            <pc:sldMk cId="2400775455" sldId="256"/>
            <ac:spMk id="446" creationId="{ED6FE5FB-11E2-4306-99AC-6346544B3F98}"/>
          </ac:spMkLst>
        </pc:s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34" creationId="{5F515172-BC35-4C64-819C-15F791FB22C3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41" creationId="{A0CD0DE0-5AFD-4DB3-823E-67AD43DAA804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48" creationId="{42D4EF6E-CD58-4C67-960D-F8669A8772B1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55" creationId="{44172CB0-4C60-48E7-9606-646E189B85F2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61" creationId="{7F67E156-23EF-4FF3-9232-FEA2CADA90CD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68" creationId="{F39239C0-0D2E-48B8-A0AB-FFB7BD393F70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75" creationId="{DACC494A-B458-4CA6-8CAD-A311F8811BC4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82" creationId="{A54D9DE3-1FD3-463C-9C8F-317899041A47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88" creationId="{A89E1E8F-E354-452D-8803-9A9DC1CD5371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93" creationId="{FF104AF8-E8B7-4F5B-AE21-DB7273B5263F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00" creationId="{5089DF9E-7665-40A5-BC15-58F02DED72F0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07" creationId="{BA758054-4327-47C1-892C-B5C5573CBC7D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14" creationId="{DED1C072-3302-476B-AABF-014E999D4D76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21" creationId="{D6A43A84-1718-4E5D-9D23-2F6A133AD0AA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28" creationId="{14C01196-241A-41D2-9885-487B8C828945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35" creationId="{BD3D1412-ABF8-40DC-989A-9DE464C18482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41" creationId="{5F52C0A7-DF26-45EA-9CDE-7BBA6E9482B7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46" creationId="{41E893B1-3961-4148-94A5-DD3A2B8EA4B9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53" creationId="{4F0BF523-F8FA-47D5-82F5-9AEF913531A9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60" creationId="{94D415F8-ABB2-4410-8B31-7C55DD42EAEC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66" creationId="{2EB5B2D6-7510-41E9-BDE0-0442B2F3602E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73" creationId="{2017E627-DFE6-4FDB-A2E1-739E47DE7CCB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80" creationId="{4180A08E-4F4A-4619-A214-617A728803F4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92" creationId="{327C1558-523A-4E24-BD1C-307028C19566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205" creationId="{494C7562-6046-4185-8F47-47A4E5A46DD6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212" creationId="{8E7E6C8B-E0D3-4CD8-93AE-9E615FAA2331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215" creationId="{6DF9D97B-8082-4B15-99EB-87FF4C1ACB22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220" creationId="{F94681C7-B301-4C33-B78D-8CE4B5BCF331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232" creationId="{03AF9216-C7FE-4D8A-852E-4085F6675CB3}"/>
          </ac:grpSpMkLst>
        </pc:grpChg>
        <pc:graphicFrameChg chg="mod modGraphic">
          <ac:chgData name="Jared Ostmeyer" userId="14c2a26e-6770-4957-ba92-de760a629e02" providerId="ADAL" clId="{C3D41613-D7C0-4CCE-9737-3FC0A79FFFE4}" dt="2019-10-23T17:15:52.937" v="236" actId="207"/>
          <ac:graphicFrameMkLst>
            <pc:docMk/>
            <pc:sldMk cId="2400775455" sldId="256"/>
            <ac:graphicFrameMk id="3" creationId="{E82D50BE-D2CB-43A2-A843-A8797581423B}"/>
          </ac:graphicFrameMkLst>
        </pc:graphicFrameChg>
        <pc:graphicFrameChg chg="add del mod modGraphic">
          <ac:chgData name="Jared Ostmeyer" userId="14c2a26e-6770-4957-ba92-de760a629e02" providerId="ADAL" clId="{C3D41613-D7C0-4CCE-9737-3FC0A79FFFE4}" dt="2019-10-23T17:15:53.034" v="237" actId="207"/>
          <ac:graphicFrameMkLst>
            <pc:docMk/>
            <pc:sldMk cId="2400775455" sldId="256"/>
            <ac:graphicFrameMk id="181" creationId="{C8734BBE-2230-4D5D-A2A5-A5375884C732}"/>
          </ac:graphicFrameMkLst>
        </pc:graphicFrameChg>
        <pc:picChg chg="mod">
          <ac:chgData name="Jared Ostmeyer" userId="14c2a26e-6770-4957-ba92-de760a629e02" providerId="ADAL" clId="{C3D41613-D7C0-4CCE-9737-3FC0A79FFFE4}" dt="2019-10-23T16:43:44.743" v="206"/>
          <ac:picMkLst>
            <pc:docMk/>
            <pc:sldMk cId="2400775455" sldId="256"/>
            <ac:picMk id="182" creationId="{576A160D-1F27-4756-BE7A-A574131245D4}"/>
          </ac:picMkLst>
        </pc:picChg>
        <pc:picChg chg="del">
          <ac:chgData name="Jared Ostmeyer" userId="14c2a26e-6770-4957-ba92-de760a629e02" providerId="ADAL" clId="{C3D41613-D7C0-4CCE-9737-3FC0A79FFFE4}" dt="2019-10-23T16:38:05.734" v="3" actId="478"/>
          <ac:picMkLst>
            <pc:docMk/>
            <pc:sldMk cId="2400775455" sldId="256"/>
            <ac:picMk id="183" creationId="{518692FC-D7B5-41DF-AF85-4171BF31D156}"/>
          </ac:picMkLst>
        </pc:picChg>
        <pc:picChg chg="mod">
          <ac:chgData name="Jared Ostmeyer" userId="14c2a26e-6770-4957-ba92-de760a629e02" providerId="ADAL" clId="{C3D41613-D7C0-4CCE-9737-3FC0A79FFFE4}" dt="2019-10-23T16:43:44.743" v="206"/>
          <ac:picMkLst>
            <pc:docMk/>
            <pc:sldMk cId="2400775455" sldId="256"/>
            <ac:picMk id="184" creationId="{76D5004A-6415-4987-9686-27C6BFC30BA6}"/>
          </ac:picMkLst>
        </pc:picChg>
        <pc:picChg chg="mod">
          <ac:chgData name="Jared Ostmeyer" userId="14c2a26e-6770-4957-ba92-de760a629e02" providerId="ADAL" clId="{C3D41613-D7C0-4CCE-9737-3FC0A79FFFE4}" dt="2019-10-23T16:43:44.743" v="206"/>
          <ac:picMkLst>
            <pc:docMk/>
            <pc:sldMk cId="2400775455" sldId="256"/>
            <ac:picMk id="187" creationId="{DD717022-7F38-4775-A7CA-9E9CE07CB49A}"/>
          </ac:picMkLst>
        </pc:picChg>
      </pc:sldChg>
    </pc:docChg>
  </pc:docChgLst>
  <pc:docChgLst>
    <pc:chgData name="Jared Ostmeyer" userId="14c2a26e-6770-4957-ba92-de760a629e02" providerId="ADAL" clId="{55FE326F-4481-490E-B384-13D5C238F578}"/>
    <pc:docChg chg="undo redo custSel modSld">
      <pc:chgData name="Jared Ostmeyer" userId="14c2a26e-6770-4957-ba92-de760a629e02" providerId="ADAL" clId="{55FE326F-4481-490E-B384-13D5C238F578}" dt="2019-12-02T05:59:40.967" v="783" actId="1036"/>
      <pc:docMkLst>
        <pc:docMk/>
      </pc:docMkLst>
      <pc:sldChg chg="addSp delSp modSp">
        <pc:chgData name="Jared Ostmeyer" userId="14c2a26e-6770-4957-ba92-de760a629e02" providerId="ADAL" clId="{55FE326F-4481-490E-B384-13D5C238F578}" dt="2019-12-02T05:59:40.967" v="783" actId="1036"/>
        <pc:sldMkLst>
          <pc:docMk/>
          <pc:sldMk cId="2400775455" sldId="256"/>
        </pc:sldMkLst>
        <pc:spChg chg="mod topLvl">
          <ac:chgData name="Jared Ostmeyer" userId="14c2a26e-6770-4957-ba92-de760a629e02" providerId="ADAL" clId="{55FE326F-4481-490E-B384-13D5C238F578}" dt="2019-12-01T20:52:19.216" v="466" actId="164"/>
          <ac:spMkLst>
            <pc:docMk/>
            <pc:sldMk cId="2400775455" sldId="256"/>
            <ac:spMk id="13" creationId="{C085089E-80CC-4630-8BB0-92844D6A1BA9}"/>
          </ac:spMkLst>
        </pc:spChg>
        <pc:spChg chg="mod topLvl">
          <ac:chgData name="Jared Ostmeyer" userId="14c2a26e-6770-4957-ba92-de760a629e02" providerId="ADAL" clId="{55FE326F-4481-490E-B384-13D5C238F578}" dt="2019-12-01T20:50:44.688" v="445" actId="338"/>
          <ac:spMkLst>
            <pc:docMk/>
            <pc:sldMk cId="2400775455" sldId="256"/>
            <ac:spMk id="66" creationId="{20750549-E0AE-4494-9510-17B95A43ABE0}"/>
          </ac:spMkLst>
        </pc:spChg>
        <pc:spChg chg="mod topLvl">
          <ac:chgData name="Jared Ostmeyer" userId="14c2a26e-6770-4957-ba92-de760a629e02" providerId="ADAL" clId="{55FE326F-4481-490E-B384-13D5C238F578}" dt="2019-12-01T20:50:44.688" v="445" actId="338"/>
          <ac:spMkLst>
            <pc:docMk/>
            <pc:sldMk cId="2400775455" sldId="256"/>
            <ac:spMk id="67" creationId="{99011614-ADF5-498C-9244-7242B908CFDF}"/>
          </ac:spMkLst>
        </pc:spChg>
        <pc:spChg chg="mod topLvl">
          <ac:chgData name="Jared Ostmeyer" userId="14c2a26e-6770-4957-ba92-de760a629e02" providerId="ADAL" clId="{55FE326F-4481-490E-B384-13D5C238F578}" dt="2019-12-01T20:50:44.688" v="445" actId="338"/>
          <ac:spMkLst>
            <pc:docMk/>
            <pc:sldMk cId="2400775455" sldId="256"/>
            <ac:spMk id="68" creationId="{FA932AD3-7C10-4E75-8D9A-576C4526B0AF}"/>
          </ac:spMkLst>
        </pc:spChg>
        <pc:spChg chg="mod topLvl">
          <ac:chgData name="Jared Ostmeyer" userId="14c2a26e-6770-4957-ba92-de760a629e02" providerId="ADAL" clId="{55FE326F-4481-490E-B384-13D5C238F578}" dt="2019-12-01T20:50:44.688" v="445" actId="338"/>
          <ac:spMkLst>
            <pc:docMk/>
            <pc:sldMk cId="2400775455" sldId="256"/>
            <ac:spMk id="69" creationId="{48FE683A-94CE-4B57-88B2-237B21D7BE3C}"/>
          </ac:spMkLst>
        </pc:spChg>
        <pc:spChg chg="mod topLvl">
          <ac:chgData name="Jared Ostmeyer" userId="14c2a26e-6770-4957-ba92-de760a629e02" providerId="ADAL" clId="{55FE326F-4481-490E-B384-13D5C238F578}" dt="2019-12-01T20:50:44.688" v="445" actId="338"/>
          <ac:spMkLst>
            <pc:docMk/>
            <pc:sldMk cId="2400775455" sldId="256"/>
            <ac:spMk id="70" creationId="{47DC7A82-E1F8-4F29-9182-55D7E71913BF}"/>
          </ac:spMkLst>
        </pc:spChg>
        <pc:spChg chg="mod topLvl">
          <ac:chgData name="Jared Ostmeyer" userId="14c2a26e-6770-4957-ba92-de760a629e02" providerId="ADAL" clId="{55FE326F-4481-490E-B384-13D5C238F578}" dt="2019-12-01T20:50:44.688" v="445" actId="338"/>
          <ac:spMkLst>
            <pc:docMk/>
            <pc:sldMk cId="2400775455" sldId="256"/>
            <ac:spMk id="71" creationId="{FDD09B45-E914-47FA-B2A4-607A208C5205}"/>
          </ac:spMkLst>
        </pc:spChg>
        <pc:spChg chg="mod topLvl">
          <ac:chgData name="Jared Ostmeyer" userId="14c2a26e-6770-4957-ba92-de760a629e02" providerId="ADAL" clId="{55FE326F-4481-490E-B384-13D5C238F578}" dt="2019-12-01T20:50:44.688" v="445" actId="338"/>
          <ac:spMkLst>
            <pc:docMk/>
            <pc:sldMk cId="2400775455" sldId="256"/>
            <ac:spMk id="72" creationId="{D6A5B809-5E70-4584-8FF4-FDC88D26E147}"/>
          </ac:spMkLst>
        </pc:spChg>
        <pc:spChg chg="mod topLvl">
          <ac:chgData name="Jared Ostmeyer" userId="14c2a26e-6770-4957-ba92-de760a629e02" providerId="ADAL" clId="{55FE326F-4481-490E-B384-13D5C238F578}" dt="2019-12-01T20:50:44.688" v="445" actId="338"/>
          <ac:spMkLst>
            <pc:docMk/>
            <pc:sldMk cId="2400775455" sldId="256"/>
            <ac:spMk id="73" creationId="{1717A20D-2070-4615-876F-B21642BEB05C}"/>
          </ac:spMkLst>
        </pc:spChg>
        <pc:spChg chg="add mod topLvl">
          <ac:chgData name="Jared Ostmeyer" userId="14c2a26e-6770-4957-ba92-de760a629e02" providerId="ADAL" clId="{55FE326F-4481-490E-B384-13D5C238F578}" dt="2019-12-01T20:33:07.838" v="22" actId="164"/>
          <ac:spMkLst>
            <pc:docMk/>
            <pc:sldMk cId="2400775455" sldId="256"/>
            <ac:spMk id="123" creationId="{7A9A3466-54D3-4FC1-8B7A-383D9F9612A4}"/>
          </ac:spMkLst>
        </pc:spChg>
        <pc:spChg chg="add mod">
          <ac:chgData name="Jared Ostmeyer" userId="14c2a26e-6770-4957-ba92-de760a629e02" providerId="ADAL" clId="{55FE326F-4481-490E-B384-13D5C238F578}" dt="2019-12-01T21:48:32.713" v="746" actId="1035"/>
          <ac:spMkLst>
            <pc:docMk/>
            <pc:sldMk cId="2400775455" sldId="256"/>
            <ac:spMk id="134" creationId="{80F8D7D1-9B4F-4846-83F6-DCF7DDA2F73D}"/>
          </ac:spMkLst>
        </pc:spChg>
        <pc:spChg chg="add mod topLvl">
          <ac:chgData name="Jared Ostmeyer" userId="14c2a26e-6770-4957-ba92-de760a629e02" providerId="ADAL" clId="{55FE326F-4481-490E-B384-13D5C238F578}" dt="2019-12-01T20:33:07.838" v="22" actId="164"/>
          <ac:spMkLst>
            <pc:docMk/>
            <pc:sldMk cId="2400775455" sldId="256"/>
            <ac:spMk id="135" creationId="{003A31D2-E471-4D3F-93F3-5B009A396735}"/>
          </ac:spMkLst>
        </pc:spChg>
        <pc:spChg chg="add mod ord">
          <ac:chgData name="Jared Ostmeyer" userId="14c2a26e-6770-4957-ba92-de760a629e02" providerId="ADAL" clId="{55FE326F-4481-490E-B384-13D5C238F578}" dt="2019-12-02T05:59:40.967" v="783" actId="1036"/>
          <ac:spMkLst>
            <pc:docMk/>
            <pc:sldMk cId="2400775455" sldId="256"/>
            <ac:spMk id="135" creationId="{C98EE597-D168-4E86-A20E-A79B52B8F266}"/>
          </ac:spMkLst>
        </pc:spChg>
        <pc:spChg chg="add mod">
          <ac:chgData name="Jared Ostmeyer" userId="14c2a26e-6770-4957-ba92-de760a629e02" providerId="ADAL" clId="{55FE326F-4481-490E-B384-13D5C238F578}" dt="2019-12-01T21:49:08.359" v="773" actId="14100"/>
          <ac:spMkLst>
            <pc:docMk/>
            <pc:sldMk cId="2400775455" sldId="256"/>
            <ac:spMk id="157" creationId="{55EA8217-66D4-4486-B615-6A83DB8C9E2F}"/>
          </ac:spMkLst>
        </pc:spChg>
        <pc:spChg chg="add mod">
          <ac:chgData name="Jared Ostmeyer" userId="14c2a26e-6770-4957-ba92-de760a629e02" providerId="ADAL" clId="{55FE326F-4481-490E-B384-13D5C238F578}" dt="2019-12-01T20:51:33.599" v="458" actId="164"/>
          <ac:spMkLst>
            <pc:docMk/>
            <pc:sldMk cId="2400775455" sldId="256"/>
            <ac:spMk id="158" creationId="{B10C8A33-558B-4BDC-8BAB-8745C0BF00F1}"/>
          </ac:spMkLst>
        </pc:spChg>
        <pc:spChg chg="mod">
          <ac:chgData name="Jared Ostmeyer" userId="14c2a26e-6770-4957-ba92-de760a629e02" providerId="ADAL" clId="{55FE326F-4481-490E-B384-13D5C238F578}" dt="2019-12-01T21:49:08.005" v="772" actId="14100"/>
          <ac:spMkLst>
            <pc:docMk/>
            <pc:sldMk cId="2400775455" sldId="256"/>
            <ac:spMk id="179" creationId="{00928A16-B4AD-4B53-9CFE-64C320A7F1E1}"/>
          </ac:spMkLst>
        </pc:spChg>
        <pc:spChg chg="add mod">
          <ac:chgData name="Jared Ostmeyer" userId="14c2a26e-6770-4957-ba92-de760a629e02" providerId="ADAL" clId="{55FE326F-4481-490E-B384-13D5C238F578}" dt="2019-12-01T20:41:22.970" v="233" actId="164"/>
          <ac:spMkLst>
            <pc:docMk/>
            <pc:sldMk cId="2400775455" sldId="256"/>
            <ac:spMk id="242" creationId="{3E8D081C-1DB2-4EDF-BE75-3A577BADCB90}"/>
          </ac:spMkLst>
        </pc:spChg>
        <pc:spChg chg="add mod">
          <ac:chgData name="Jared Ostmeyer" userId="14c2a26e-6770-4957-ba92-de760a629e02" providerId="ADAL" clId="{55FE326F-4481-490E-B384-13D5C238F578}" dt="2019-12-01T20:41:22.970" v="233" actId="164"/>
          <ac:spMkLst>
            <pc:docMk/>
            <pc:sldMk cId="2400775455" sldId="256"/>
            <ac:spMk id="243" creationId="{942A6CF5-8243-4F9D-80B7-ED49CE955EEA}"/>
          </ac:spMkLst>
        </pc:spChg>
        <pc:spChg chg="add mod">
          <ac:chgData name="Jared Ostmeyer" userId="14c2a26e-6770-4957-ba92-de760a629e02" providerId="ADAL" clId="{55FE326F-4481-490E-B384-13D5C238F578}" dt="2019-12-01T20:45:00.261" v="333" actId="164"/>
          <ac:spMkLst>
            <pc:docMk/>
            <pc:sldMk cId="2400775455" sldId="256"/>
            <ac:spMk id="285" creationId="{AF0D4F95-D975-4A72-B67B-2475CA553016}"/>
          </ac:spMkLst>
        </pc:spChg>
        <pc:spChg chg="add mod">
          <ac:chgData name="Jared Ostmeyer" userId="14c2a26e-6770-4957-ba92-de760a629e02" providerId="ADAL" clId="{55FE326F-4481-490E-B384-13D5C238F578}" dt="2019-12-01T20:45:00.261" v="333" actId="164"/>
          <ac:spMkLst>
            <pc:docMk/>
            <pc:sldMk cId="2400775455" sldId="256"/>
            <ac:spMk id="286" creationId="{89C80670-37BE-453F-B650-CEFD5B078603}"/>
          </ac:spMkLst>
        </pc:spChg>
        <pc:spChg chg="mod topLvl">
          <ac:chgData name="Jared Ostmeyer" userId="14c2a26e-6770-4957-ba92-de760a629e02" providerId="ADAL" clId="{55FE326F-4481-490E-B384-13D5C238F578}" dt="2019-12-01T20:55:15.730" v="505" actId="164"/>
          <ac:spMkLst>
            <pc:docMk/>
            <pc:sldMk cId="2400775455" sldId="256"/>
            <ac:spMk id="290" creationId="{65DC9A37-4453-4935-8F6C-7F570FC9F2A1}"/>
          </ac:spMkLst>
        </pc:spChg>
        <pc:spChg chg="mod topLvl">
          <ac:chgData name="Jared Ostmeyer" userId="14c2a26e-6770-4957-ba92-de760a629e02" providerId="ADAL" clId="{55FE326F-4481-490E-B384-13D5C238F578}" dt="2019-12-01T20:55:15.730" v="505" actId="164"/>
          <ac:spMkLst>
            <pc:docMk/>
            <pc:sldMk cId="2400775455" sldId="256"/>
            <ac:spMk id="291" creationId="{3F28E3AD-7506-409C-9847-A4B67512AB45}"/>
          </ac:spMkLst>
        </pc:spChg>
        <pc:spChg chg="mod topLvl">
          <ac:chgData name="Jared Ostmeyer" userId="14c2a26e-6770-4957-ba92-de760a629e02" providerId="ADAL" clId="{55FE326F-4481-490E-B384-13D5C238F578}" dt="2019-12-01T21:49:08.695" v="774" actId="14100"/>
          <ac:spMkLst>
            <pc:docMk/>
            <pc:sldMk cId="2400775455" sldId="256"/>
            <ac:spMk id="326" creationId="{08638656-D0C4-4C1C-B651-BCD7A08B059E}"/>
          </ac:spMkLst>
        </pc:spChg>
        <pc:spChg chg="del mod topLvl">
          <ac:chgData name="Jared Ostmeyer" userId="14c2a26e-6770-4957-ba92-de760a629e02" providerId="ADAL" clId="{55FE326F-4481-490E-B384-13D5C238F578}" dt="2019-12-01T21:48:19.767" v="739" actId="478"/>
          <ac:spMkLst>
            <pc:docMk/>
            <pc:sldMk cId="2400775455" sldId="256"/>
            <ac:spMk id="327" creationId="{4DC7D666-602B-4765-8FD1-6F7FA85C2A69}"/>
          </ac:spMkLst>
        </pc:spChg>
        <pc:spChg chg="del mod topLvl">
          <ac:chgData name="Jared Ostmeyer" userId="14c2a26e-6770-4957-ba92-de760a629e02" providerId="ADAL" clId="{55FE326F-4481-490E-B384-13D5C238F578}" dt="2019-12-02T05:59:21.915" v="778" actId="478"/>
          <ac:spMkLst>
            <pc:docMk/>
            <pc:sldMk cId="2400775455" sldId="256"/>
            <ac:spMk id="375" creationId="{C051822C-C086-4529-B5F2-ECC31D8D91F4}"/>
          </ac:spMkLst>
        </pc:spChg>
        <pc:grpChg chg="mod topLvl">
          <ac:chgData name="Jared Ostmeyer" userId="14c2a26e-6770-4957-ba92-de760a629e02" providerId="ADAL" clId="{55FE326F-4481-490E-B384-13D5C238F578}" dt="2019-12-01T20:52:19.216" v="466" actId="164"/>
          <ac:grpSpMkLst>
            <pc:docMk/>
            <pc:sldMk cId="2400775455" sldId="256"/>
            <ac:grpSpMk id="3" creationId="{5DA7A21A-351C-406D-BE60-9D2873102780}"/>
          </ac:grpSpMkLst>
        </pc:grpChg>
        <pc:grpChg chg="mod topLvl">
          <ac:chgData name="Jared Ostmeyer" userId="14c2a26e-6770-4957-ba92-de760a629e02" providerId="ADAL" clId="{55FE326F-4481-490E-B384-13D5C238F578}" dt="2019-12-01T20:52:19.216" v="466" actId="164"/>
          <ac:grpSpMkLst>
            <pc:docMk/>
            <pc:sldMk cId="2400775455" sldId="256"/>
            <ac:grpSpMk id="4" creationId="{7B707BDD-00E1-474A-AF74-205E98C64F83}"/>
          </ac:grpSpMkLst>
        </pc:grpChg>
        <pc:grpChg chg="mod topLvl">
          <ac:chgData name="Jared Ostmeyer" userId="14c2a26e-6770-4957-ba92-de760a629e02" providerId="ADAL" clId="{55FE326F-4481-490E-B384-13D5C238F578}" dt="2019-12-01T20:57:19.523" v="680" actId="1037"/>
          <ac:grpSpMkLst>
            <pc:docMk/>
            <pc:sldMk cId="2400775455" sldId="256"/>
            <ac:grpSpMk id="5" creationId="{8203D949-0256-49AF-B7AA-1CFBA86A6407}"/>
          </ac:grpSpMkLst>
        </pc:grpChg>
        <pc:grpChg chg="add mod">
          <ac:chgData name="Jared Ostmeyer" userId="14c2a26e-6770-4957-ba92-de760a629e02" providerId="ADAL" clId="{55FE326F-4481-490E-B384-13D5C238F578}" dt="2019-12-01T20:57:19.523" v="680" actId="1037"/>
          <ac:grpSpMkLst>
            <pc:docMk/>
            <pc:sldMk cId="2400775455" sldId="256"/>
            <ac:grpSpMk id="7" creationId="{00D2DED7-A79D-4E90-95FA-42E03A240833}"/>
          </ac:grpSpMkLst>
        </pc:grpChg>
        <pc:grpChg chg="del">
          <ac:chgData name="Jared Ostmeyer" userId="14c2a26e-6770-4957-ba92-de760a629e02" providerId="ADAL" clId="{55FE326F-4481-490E-B384-13D5C238F578}" dt="2019-12-01T20:35:16.924" v="92" actId="165"/>
          <ac:grpSpMkLst>
            <pc:docMk/>
            <pc:sldMk cId="2400775455" sldId="256"/>
            <ac:grpSpMk id="7" creationId="{53F862FF-E737-4B43-AF66-5955866BDE4D}"/>
          </ac:grpSpMkLst>
        </pc:grpChg>
        <pc:grpChg chg="add mod">
          <ac:chgData name="Jared Ostmeyer" userId="14c2a26e-6770-4957-ba92-de760a629e02" providerId="ADAL" clId="{55FE326F-4481-490E-B384-13D5C238F578}" dt="2019-12-01T20:50:49.301" v="447" actId="338"/>
          <ac:grpSpMkLst>
            <pc:docMk/>
            <pc:sldMk cId="2400775455" sldId="256"/>
            <ac:grpSpMk id="8" creationId="{69B5DDA0-C631-4181-B234-BCD028282719}"/>
          </ac:grpSpMkLst>
        </pc:grpChg>
        <pc:grpChg chg="add del mod ord">
          <ac:chgData name="Jared Ostmeyer" userId="14c2a26e-6770-4957-ba92-de760a629e02" providerId="ADAL" clId="{55FE326F-4481-490E-B384-13D5C238F578}" dt="2019-12-01T20:32:05.625" v="20" actId="165"/>
          <ac:grpSpMkLst>
            <pc:docMk/>
            <pc:sldMk cId="2400775455" sldId="256"/>
            <ac:grpSpMk id="8" creationId="{F0C3F98E-6D3D-403E-8C68-BF8F73497CE7}"/>
          </ac:grpSpMkLst>
        </pc:grpChg>
        <pc:grpChg chg="add mod">
          <ac:chgData name="Jared Ostmeyer" userId="14c2a26e-6770-4957-ba92-de760a629e02" providerId="ADAL" clId="{55FE326F-4481-490E-B384-13D5C238F578}" dt="2019-12-01T20:57:19.523" v="680" actId="1037"/>
          <ac:grpSpMkLst>
            <pc:docMk/>
            <pc:sldMk cId="2400775455" sldId="256"/>
            <ac:grpSpMk id="9" creationId="{23331002-19CA-424D-A6D3-96399CEA4BCB}"/>
          </ac:grpSpMkLst>
        </pc:grpChg>
        <pc:grpChg chg="del">
          <ac:chgData name="Jared Ostmeyer" userId="14c2a26e-6770-4957-ba92-de760a629e02" providerId="ADAL" clId="{55FE326F-4481-490E-B384-13D5C238F578}" dt="2019-12-01T20:35:16.924" v="92" actId="165"/>
          <ac:grpSpMkLst>
            <pc:docMk/>
            <pc:sldMk cId="2400775455" sldId="256"/>
            <ac:grpSpMk id="9" creationId="{D6E80DE0-C8BC-4AA2-8849-CAB711D59090}"/>
          </ac:grpSpMkLst>
        </pc:grpChg>
        <pc:grpChg chg="add del mod topLvl">
          <ac:chgData name="Jared Ostmeyer" userId="14c2a26e-6770-4957-ba92-de760a629e02" providerId="ADAL" clId="{55FE326F-4481-490E-B384-13D5C238F578}" dt="2019-12-01T20:50:18.998" v="442" actId="165"/>
          <ac:grpSpMkLst>
            <pc:docMk/>
            <pc:sldMk cId="2400775455" sldId="256"/>
            <ac:grpSpMk id="10" creationId="{ACD1712B-5630-4E59-B97F-74A33BCCD0A6}"/>
          </ac:grpSpMkLst>
        </pc:grpChg>
        <pc:grpChg chg="add del mod">
          <ac:chgData name="Jared Ostmeyer" userId="14c2a26e-6770-4957-ba92-de760a629e02" providerId="ADAL" clId="{55FE326F-4481-490E-B384-13D5C238F578}" dt="2019-12-01T20:36:25.570" v="131" actId="478"/>
          <ac:grpSpMkLst>
            <pc:docMk/>
            <pc:sldMk cId="2400775455" sldId="256"/>
            <ac:grpSpMk id="11" creationId="{6A22FA46-BBFD-464B-82BB-79D41C5F3203}"/>
          </ac:grpSpMkLst>
        </pc:grpChg>
        <pc:grpChg chg="add mod ord">
          <ac:chgData name="Jared Ostmeyer" userId="14c2a26e-6770-4957-ba92-de760a629e02" providerId="ADAL" clId="{55FE326F-4481-490E-B384-13D5C238F578}" dt="2019-12-01T20:57:19.523" v="680" actId="1037"/>
          <ac:grpSpMkLst>
            <pc:docMk/>
            <pc:sldMk cId="2400775455" sldId="256"/>
            <ac:grpSpMk id="11" creationId="{8E06308F-2416-425E-A766-D0F35333354F}"/>
          </ac:grpSpMkLst>
        </pc:grpChg>
        <pc:grpChg chg="add del mod topLvl">
          <ac:chgData name="Jared Ostmeyer" userId="14c2a26e-6770-4957-ba92-de760a629e02" providerId="ADAL" clId="{55FE326F-4481-490E-B384-13D5C238F578}" dt="2019-12-01T20:50:11.570" v="441" actId="165"/>
          <ac:grpSpMkLst>
            <pc:docMk/>
            <pc:sldMk cId="2400775455" sldId="256"/>
            <ac:grpSpMk id="12" creationId="{65265BA7-2C34-4324-913D-73385E66B54E}"/>
          </ac:grpSpMkLst>
        </pc:grpChg>
        <pc:grpChg chg="add mod">
          <ac:chgData name="Jared Ostmeyer" userId="14c2a26e-6770-4957-ba92-de760a629e02" providerId="ADAL" clId="{55FE326F-4481-490E-B384-13D5C238F578}" dt="2019-12-01T20:57:19.523" v="680" actId="1037"/>
          <ac:grpSpMkLst>
            <pc:docMk/>
            <pc:sldMk cId="2400775455" sldId="256"/>
            <ac:grpSpMk id="14" creationId="{57354B69-C739-4B11-BB84-7384C54DB8BC}"/>
          </ac:grpSpMkLst>
        </pc:grpChg>
        <pc:grpChg chg="add del mod">
          <ac:chgData name="Jared Ostmeyer" userId="14c2a26e-6770-4957-ba92-de760a629e02" providerId="ADAL" clId="{55FE326F-4481-490E-B384-13D5C238F578}" dt="2019-12-01T20:41:06.672" v="230" actId="165"/>
          <ac:grpSpMkLst>
            <pc:docMk/>
            <pc:sldMk cId="2400775455" sldId="256"/>
            <ac:grpSpMk id="14" creationId="{CC7076A3-501F-43F3-953C-E0F4598A2D2E}"/>
          </ac:grpSpMkLst>
        </pc:grpChg>
        <pc:grpChg chg="add del mod">
          <ac:chgData name="Jared Ostmeyer" userId="14c2a26e-6770-4957-ba92-de760a629e02" providerId="ADAL" clId="{55FE326F-4481-490E-B384-13D5C238F578}" dt="2019-12-01T20:41:06.672" v="230" actId="165"/>
          <ac:grpSpMkLst>
            <pc:docMk/>
            <pc:sldMk cId="2400775455" sldId="256"/>
            <ac:grpSpMk id="15" creationId="{6C49A0D6-76B2-4FBB-A666-AAE44D62777C}"/>
          </ac:grpSpMkLst>
        </pc:grpChg>
        <pc:grpChg chg="add del mod">
          <ac:chgData name="Jared Ostmeyer" userId="14c2a26e-6770-4957-ba92-de760a629e02" providerId="ADAL" clId="{55FE326F-4481-490E-B384-13D5C238F578}" dt="2019-12-01T20:53:47.049" v="491" actId="165"/>
          <ac:grpSpMkLst>
            <pc:docMk/>
            <pc:sldMk cId="2400775455" sldId="256"/>
            <ac:grpSpMk id="15" creationId="{7664567F-9E01-4488-BF2E-11742A1D940D}"/>
          </ac:grpSpMkLst>
        </pc:grpChg>
        <pc:grpChg chg="add mod">
          <ac:chgData name="Jared Ostmeyer" userId="14c2a26e-6770-4957-ba92-de760a629e02" providerId="ADAL" clId="{55FE326F-4481-490E-B384-13D5C238F578}" dt="2019-12-01T20:57:33.976" v="693" actId="1038"/>
          <ac:grpSpMkLst>
            <pc:docMk/>
            <pc:sldMk cId="2400775455" sldId="256"/>
            <ac:grpSpMk id="16" creationId="{D55D65EA-6240-4B08-8999-C66B8B0A3432}"/>
          </ac:grpSpMkLst>
        </pc:grpChg>
        <pc:grpChg chg="add del mod">
          <ac:chgData name="Jared Ostmeyer" userId="14c2a26e-6770-4957-ba92-de760a629e02" providerId="ADAL" clId="{55FE326F-4481-490E-B384-13D5C238F578}" dt="2019-12-01T20:57:51.231" v="695" actId="165"/>
          <ac:grpSpMkLst>
            <pc:docMk/>
            <pc:sldMk cId="2400775455" sldId="256"/>
            <ac:grpSpMk id="24" creationId="{A7874B6D-97D5-4477-AC84-0355F01561D0}"/>
          </ac:grpSpMkLst>
        </pc:grpChg>
        <pc:grpChg chg="add del mod ord">
          <ac:chgData name="Jared Ostmeyer" userId="14c2a26e-6770-4957-ba92-de760a629e02" providerId="ADAL" clId="{55FE326F-4481-490E-B384-13D5C238F578}" dt="2019-12-01T20:48:51.509" v="419" actId="478"/>
          <ac:grpSpMkLst>
            <pc:docMk/>
            <pc:sldMk cId="2400775455" sldId="256"/>
            <ac:grpSpMk id="25" creationId="{80914F19-466C-46CC-8B90-2CC222B79634}"/>
          </ac:grpSpMkLst>
        </pc:grpChg>
        <pc:grpChg chg="add del mod">
          <ac:chgData name="Jared Ostmeyer" userId="14c2a26e-6770-4957-ba92-de760a629e02" providerId="ADAL" clId="{55FE326F-4481-490E-B384-13D5C238F578}" dt="2019-12-01T20:49:02.202" v="421" actId="165"/>
          <ac:grpSpMkLst>
            <pc:docMk/>
            <pc:sldMk cId="2400775455" sldId="256"/>
            <ac:grpSpMk id="26" creationId="{3C1A1DBA-BE8E-42DB-8221-A1253A5B458E}"/>
          </ac:grpSpMkLst>
        </pc:grpChg>
        <pc:grpChg chg="add del mod">
          <ac:chgData name="Jared Ostmeyer" userId="14c2a26e-6770-4957-ba92-de760a629e02" providerId="ADAL" clId="{55FE326F-4481-490E-B384-13D5C238F578}" dt="2019-12-01T20:55:31.978" v="506" actId="478"/>
          <ac:grpSpMkLst>
            <pc:docMk/>
            <pc:sldMk cId="2400775455" sldId="256"/>
            <ac:grpSpMk id="27" creationId="{49FFCB56-9DEA-4182-8748-7C19202980F5}"/>
          </ac:grpSpMkLst>
        </pc:grpChg>
        <pc:grpChg chg="add mod">
          <ac:chgData name="Jared Ostmeyer" userId="14c2a26e-6770-4957-ba92-de760a629e02" providerId="ADAL" clId="{55FE326F-4481-490E-B384-13D5C238F578}" dt="2019-12-01T20:59:26.535" v="707" actId="554"/>
          <ac:grpSpMkLst>
            <pc:docMk/>
            <pc:sldMk cId="2400775455" sldId="256"/>
            <ac:grpSpMk id="28" creationId="{AC50CA30-B7D0-4434-8F39-594A9138DDEC}"/>
          </ac:grpSpMkLst>
        </pc:grpChg>
        <pc:grpChg chg="del">
          <ac:chgData name="Jared Ostmeyer" userId="14c2a26e-6770-4957-ba92-de760a629e02" providerId="ADAL" clId="{55FE326F-4481-490E-B384-13D5C238F578}" dt="2019-12-01T20:35:16.924" v="92" actId="165"/>
          <ac:grpSpMkLst>
            <pc:docMk/>
            <pc:sldMk cId="2400775455" sldId="256"/>
            <ac:grpSpMk id="85" creationId="{6B3A9299-D376-4825-BB39-B0461D080F61}"/>
          </ac:grpSpMkLst>
        </pc:grpChg>
        <pc:grpChg chg="add del mod topLvl">
          <ac:chgData name="Jared Ostmeyer" userId="14c2a26e-6770-4957-ba92-de760a629e02" providerId="ADAL" clId="{55FE326F-4481-490E-B384-13D5C238F578}" dt="2019-12-01T20:32:08.517" v="21" actId="478"/>
          <ac:grpSpMkLst>
            <pc:docMk/>
            <pc:sldMk cId="2400775455" sldId="256"/>
            <ac:grpSpMk id="94" creationId="{6E489480-4832-4C5B-9881-446CFE4ABE5C}"/>
          </ac:grpSpMkLst>
        </pc:grpChg>
        <pc:grpChg chg="add mod topLvl">
          <ac:chgData name="Jared Ostmeyer" userId="14c2a26e-6770-4957-ba92-de760a629e02" providerId="ADAL" clId="{55FE326F-4481-490E-B384-13D5C238F578}" dt="2019-12-01T20:33:07.838" v="22" actId="164"/>
          <ac:grpSpMkLst>
            <pc:docMk/>
            <pc:sldMk cId="2400775455" sldId="256"/>
            <ac:grpSpMk id="105" creationId="{857BB059-36A4-4F88-A625-2CB16D3C45D1}"/>
          </ac:grpSpMkLst>
        </pc:grpChg>
        <pc:grpChg chg="add mod topLvl">
          <ac:chgData name="Jared Ostmeyer" userId="14c2a26e-6770-4957-ba92-de760a629e02" providerId="ADAL" clId="{55FE326F-4481-490E-B384-13D5C238F578}" dt="2019-12-01T20:33:07.838" v="22" actId="164"/>
          <ac:grpSpMkLst>
            <pc:docMk/>
            <pc:sldMk cId="2400775455" sldId="256"/>
            <ac:grpSpMk id="114" creationId="{CCF8C9E2-A507-42F7-96E2-66CC67BE3D2F}"/>
          </ac:grpSpMkLst>
        </pc:grpChg>
        <pc:grpChg chg="add del mod">
          <ac:chgData name="Jared Ostmeyer" userId="14c2a26e-6770-4957-ba92-de760a629e02" providerId="ADAL" clId="{55FE326F-4481-490E-B384-13D5C238F578}" dt="2019-12-01T20:31:03.538" v="3" actId="478"/>
          <ac:grpSpMkLst>
            <pc:docMk/>
            <pc:sldMk cId="2400775455" sldId="256"/>
            <ac:grpSpMk id="124" creationId="{74C016D5-B36E-4545-BC3E-40D2E6320653}"/>
          </ac:grpSpMkLst>
        </pc:grpChg>
        <pc:grpChg chg="add mod">
          <ac:chgData name="Jared Ostmeyer" userId="14c2a26e-6770-4957-ba92-de760a629e02" providerId="ADAL" clId="{55FE326F-4481-490E-B384-13D5C238F578}" dt="2019-12-01T20:57:19.523" v="680" actId="1037"/>
          <ac:grpSpMkLst>
            <pc:docMk/>
            <pc:sldMk cId="2400775455" sldId="256"/>
            <ac:grpSpMk id="139" creationId="{629F7669-E162-4877-BDE4-EABCB61158BC}"/>
          </ac:grpSpMkLst>
        </pc:grpChg>
        <pc:grpChg chg="add del mod topLvl">
          <ac:chgData name="Jared Ostmeyer" userId="14c2a26e-6770-4957-ba92-de760a629e02" providerId="ADAL" clId="{55FE326F-4481-490E-B384-13D5C238F578}" dt="2019-12-01T20:32:08.517" v="21" actId="478"/>
          <ac:grpSpMkLst>
            <pc:docMk/>
            <pc:sldMk cId="2400775455" sldId="256"/>
            <ac:grpSpMk id="144" creationId="{ED080876-3573-4791-88C1-4580A7958BC8}"/>
          </ac:grpSpMkLst>
        </pc:grpChg>
        <pc:grpChg chg="add mod">
          <ac:chgData name="Jared Ostmeyer" userId="14c2a26e-6770-4957-ba92-de760a629e02" providerId="ADAL" clId="{55FE326F-4481-490E-B384-13D5C238F578}" dt="2019-12-01T20:57:19.523" v="680" actId="1037"/>
          <ac:grpSpMkLst>
            <pc:docMk/>
            <pc:sldMk cId="2400775455" sldId="256"/>
            <ac:grpSpMk id="148" creationId="{678EA41E-BA49-4E66-B996-9ADF8054FEA6}"/>
          </ac:grpSpMkLst>
        </pc:grpChg>
        <pc:grpChg chg="add del mod">
          <ac:chgData name="Jared Ostmeyer" userId="14c2a26e-6770-4957-ba92-de760a629e02" providerId="ADAL" clId="{55FE326F-4481-490E-B384-13D5C238F578}" dt="2019-12-01T20:31:08.047" v="5" actId="478"/>
          <ac:grpSpMkLst>
            <pc:docMk/>
            <pc:sldMk cId="2400775455" sldId="256"/>
            <ac:grpSpMk id="153" creationId="{022AF9BF-BDD7-47DA-B48A-21EA3AD40DE9}"/>
          </ac:grpSpMkLst>
        </pc:grpChg>
        <pc:grpChg chg="add mod">
          <ac:chgData name="Jared Ostmeyer" userId="14c2a26e-6770-4957-ba92-de760a629e02" providerId="ADAL" clId="{55FE326F-4481-490E-B384-13D5C238F578}" dt="2019-12-01T20:52:52.514" v="474" actId="465"/>
          <ac:grpSpMkLst>
            <pc:docMk/>
            <pc:sldMk cId="2400775455" sldId="256"/>
            <ac:grpSpMk id="159" creationId="{ED96A993-4F3F-420A-AECC-AF2FB95CDE81}"/>
          </ac:grpSpMkLst>
        </pc:grpChg>
        <pc:grpChg chg="add del mod">
          <ac:chgData name="Jared Ostmeyer" userId="14c2a26e-6770-4957-ba92-de760a629e02" providerId="ADAL" clId="{55FE326F-4481-490E-B384-13D5C238F578}" dt="2019-12-01T20:31:05.936" v="4" actId="478"/>
          <ac:grpSpMkLst>
            <pc:docMk/>
            <pc:sldMk cId="2400775455" sldId="256"/>
            <ac:grpSpMk id="162" creationId="{43E0F0F0-3ABA-498B-BD29-6B28A153FCB8}"/>
          </ac:grpSpMkLst>
        </pc:grpChg>
        <pc:grpChg chg="add mod">
          <ac:chgData name="Jared Ostmeyer" userId="14c2a26e-6770-4957-ba92-de760a629e02" providerId="ADAL" clId="{55FE326F-4481-490E-B384-13D5C238F578}" dt="2019-12-01T20:52:52.514" v="474" actId="465"/>
          <ac:grpSpMkLst>
            <pc:docMk/>
            <pc:sldMk cId="2400775455" sldId="256"/>
            <ac:grpSpMk id="168" creationId="{4FD6CFB1-5E6D-46ED-A137-6A9431FB21C7}"/>
          </ac:grpSpMkLst>
        </pc:grpChg>
        <pc:grpChg chg="add del mod ord">
          <ac:chgData name="Jared Ostmeyer" userId="14c2a26e-6770-4957-ba92-de760a629e02" providerId="ADAL" clId="{55FE326F-4481-490E-B384-13D5C238F578}" dt="2019-12-01T20:31:59.115" v="18"/>
          <ac:grpSpMkLst>
            <pc:docMk/>
            <pc:sldMk cId="2400775455" sldId="256"/>
            <ac:grpSpMk id="171" creationId="{5E1DCF12-23AE-4D6D-8641-E8CA2F24B52A}"/>
          </ac:grpSpMkLst>
        </pc:grpChg>
        <pc:grpChg chg="mod">
          <ac:chgData name="Jared Ostmeyer" userId="14c2a26e-6770-4957-ba92-de760a629e02" providerId="ADAL" clId="{55FE326F-4481-490E-B384-13D5C238F578}" dt="2019-12-01T20:31:45.387" v="11"/>
          <ac:grpSpMkLst>
            <pc:docMk/>
            <pc:sldMk cId="2400775455" sldId="256"/>
            <ac:grpSpMk id="172" creationId="{F8E268D5-C3FE-4D29-BAF5-1A560B5C5E89}"/>
          </ac:grpSpMkLst>
        </pc:grpChg>
        <pc:grpChg chg="mod">
          <ac:chgData name="Jared Ostmeyer" userId="14c2a26e-6770-4957-ba92-de760a629e02" providerId="ADAL" clId="{55FE326F-4481-490E-B384-13D5C238F578}" dt="2019-12-01T20:31:45.387" v="11"/>
          <ac:grpSpMkLst>
            <pc:docMk/>
            <pc:sldMk cId="2400775455" sldId="256"/>
            <ac:grpSpMk id="173" creationId="{567E3FCF-F080-4D63-BDC9-A874852F0B64}"/>
          </ac:grpSpMkLst>
        </pc:grpChg>
        <pc:grpChg chg="mod">
          <ac:chgData name="Jared Ostmeyer" userId="14c2a26e-6770-4957-ba92-de760a629e02" providerId="ADAL" clId="{55FE326F-4481-490E-B384-13D5C238F578}" dt="2019-12-01T20:31:45.387" v="11"/>
          <ac:grpSpMkLst>
            <pc:docMk/>
            <pc:sldMk cId="2400775455" sldId="256"/>
            <ac:grpSpMk id="174" creationId="{61B2B3F2-1E9C-466F-AB84-0622BD8C4FC3}"/>
          </ac:grpSpMkLst>
        </pc:grpChg>
        <pc:grpChg chg="mod">
          <ac:chgData name="Jared Ostmeyer" userId="14c2a26e-6770-4957-ba92-de760a629e02" providerId="ADAL" clId="{55FE326F-4481-490E-B384-13D5C238F578}" dt="2019-12-01T20:31:45.387" v="11"/>
          <ac:grpSpMkLst>
            <pc:docMk/>
            <pc:sldMk cId="2400775455" sldId="256"/>
            <ac:grpSpMk id="177" creationId="{AC23377A-6F04-44AA-9FF1-0C7BA7BBB83C}"/>
          </ac:grpSpMkLst>
        </pc:grpChg>
        <pc:grpChg chg="add mod ord">
          <ac:chgData name="Jared Ostmeyer" userId="14c2a26e-6770-4957-ba92-de760a629e02" providerId="ADAL" clId="{55FE326F-4481-490E-B384-13D5C238F578}" dt="2019-12-01T20:57:19.523" v="680" actId="1037"/>
          <ac:grpSpMkLst>
            <pc:docMk/>
            <pc:sldMk cId="2400775455" sldId="256"/>
            <ac:grpSpMk id="178" creationId="{BAB47F16-0448-44C0-9708-FBE9638C595E}"/>
          </ac:grpSpMkLst>
        </pc:grpChg>
        <pc:grpChg chg="mod">
          <ac:chgData name="Jared Ostmeyer" userId="14c2a26e-6770-4957-ba92-de760a629e02" providerId="ADAL" clId="{55FE326F-4481-490E-B384-13D5C238F578}" dt="2019-12-01T20:51:48.188" v="463"/>
          <ac:grpSpMkLst>
            <pc:docMk/>
            <pc:sldMk cId="2400775455" sldId="256"/>
            <ac:grpSpMk id="181" creationId="{E6C9209D-EF48-4B50-8573-C2F0B078DF35}"/>
          </ac:grpSpMkLst>
        </pc:grpChg>
        <pc:grpChg chg="mod">
          <ac:chgData name="Jared Ostmeyer" userId="14c2a26e-6770-4957-ba92-de760a629e02" providerId="ADAL" clId="{55FE326F-4481-490E-B384-13D5C238F578}" dt="2019-12-01T20:51:48.188" v="463"/>
          <ac:grpSpMkLst>
            <pc:docMk/>
            <pc:sldMk cId="2400775455" sldId="256"/>
            <ac:grpSpMk id="182" creationId="{B804CF0C-0379-4ED5-8F93-076573E6F4DE}"/>
          </ac:grpSpMkLst>
        </pc:grpChg>
        <pc:grpChg chg="add del mod">
          <ac:chgData name="Jared Ostmeyer" userId="14c2a26e-6770-4957-ba92-de760a629e02" providerId="ADAL" clId="{55FE326F-4481-490E-B384-13D5C238F578}" dt="2019-12-01T20:36:28.260" v="132" actId="478"/>
          <ac:grpSpMkLst>
            <pc:docMk/>
            <pc:sldMk cId="2400775455" sldId="256"/>
            <ac:grpSpMk id="208" creationId="{E1ED5B6C-FA39-4987-815C-933F062C8530}"/>
          </ac:grpSpMkLst>
        </pc:grpChg>
        <pc:grpChg chg="add mod">
          <ac:chgData name="Jared Ostmeyer" userId="14c2a26e-6770-4957-ba92-de760a629e02" providerId="ADAL" clId="{55FE326F-4481-490E-B384-13D5C238F578}" dt="2019-12-01T20:59:38.513" v="709" actId="1037"/>
          <ac:grpSpMkLst>
            <pc:docMk/>
            <pc:sldMk cId="2400775455" sldId="256"/>
            <ac:grpSpMk id="210" creationId="{80380310-FD00-42E5-9545-A8788B91C144}"/>
          </ac:grpSpMkLst>
        </pc:grpChg>
        <pc:grpChg chg="add del mod topLvl">
          <ac:chgData name="Jared Ostmeyer" userId="14c2a26e-6770-4957-ba92-de760a629e02" providerId="ADAL" clId="{55FE326F-4481-490E-B384-13D5C238F578}" dt="2019-12-01T20:51:02.534" v="450" actId="478"/>
          <ac:grpSpMkLst>
            <pc:docMk/>
            <pc:sldMk cId="2400775455" sldId="256"/>
            <ac:grpSpMk id="217" creationId="{059B10D9-286B-4B0F-B2DE-B33C5B9F03AE}"/>
          </ac:grpSpMkLst>
        </pc:grpChg>
        <pc:grpChg chg="add del mod topLvl">
          <ac:chgData name="Jared Ostmeyer" userId="14c2a26e-6770-4957-ba92-de760a629e02" providerId="ADAL" clId="{55FE326F-4481-490E-B384-13D5C238F578}" dt="2019-12-01T20:51:04.683" v="451" actId="478"/>
          <ac:grpSpMkLst>
            <pc:docMk/>
            <pc:sldMk cId="2400775455" sldId="256"/>
            <ac:grpSpMk id="226" creationId="{0509A6A1-004B-416B-93DF-EB7D58914500}"/>
          </ac:grpSpMkLst>
        </pc:grpChg>
        <pc:grpChg chg="add del mod">
          <ac:chgData name="Jared Ostmeyer" userId="14c2a26e-6770-4957-ba92-de760a629e02" providerId="ADAL" clId="{55FE326F-4481-490E-B384-13D5C238F578}" dt="2019-12-01T20:57:46.601" v="694" actId="478"/>
          <ac:grpSpMkLst>
            <pc:docMk/>
            <pc:sldMk cId="2400775455" sldId="256"/>
            <ac:grpSpMk id="237" creationId="{BDA9C692-A317-4149-8422-A89718927625}"/>
          </ac:grpSpMkLst>
        </pc:grpChg>
        <pc:grpChg chg="add mod">
          <ac:chgData name="Jared Ostmeyer" userId="14c2a26e-6770-4957-ba92-de760a629e02" providerId="ADAL" clId="{55FE326F-4481-490E-B384-13D5C238F578}" dt="2019-12-01T20:41:22.970" v="233" actId="164"/>
          <ac:grpSpMkLst>
            <pc:docMk/>
            <pc:sldMk cId="2400775455" sldId="256"/>
            <ac:grpSpMk id="244" creationId="{2D974BD5-523A-4139-96A4-971E33855B8C}"/>
          </ac:grpSpMkLst>
        </pc:grpChg>
        <pc:grpChg chg="add mod">
          <ac:chgData name="Jared Ostmeyer" userId="14c2a26e-6770-4957-ba92-de760a629e02" providerId="ADAL" clId="{55FE326F-4481-490E-B384-13D5C238F578}" dt="2019-12-01T20:41:22.970" v="233" actId="164"/>
          <ac:grpSpMkLst>
            <pc:docMk/>
            <pc:sldMk cId="2400775455" sldId="256"/>
            <ac:grpSpMk id="253" creationId="{C1ADBF45-DBD7-47B0-B281-2463FB4EB81B}"/>
          </ac:grpSpMkLst>
        </pc:grpChg>
        <pc:grpChg chg="add del mod ord">
          <ac:chgData name="Jared Ostmeyer" userId="14c2a26e-6770-4957-ba92-de760a629e02" providerId="ADAL" clId="{55FE326F-4481-490E-B384-13D5C238F578}" dt="2019-12-01T20:48:55.684" v="420" actId="478"/>
          <ac:grpSpMkLst>
            <pc:docMk/>
            <pc:sldMk cId="2400775455" sldId="256"/>
            <ac:grpSpMk id="263" creationId="{69669040-D21C-458D-AE2D-E7C33172E16D}"/>
          </ac:grpSpMkLst>
        </pc:grpChg>
        <pc:grpChg chg="mod">
          <ac:chgData name="Jared Ostmeyer" userId="14c2a26e-6770-4957-ba92-de760a629e02" providerId="ADAL" clId="{55FE326F-4481-490E-B384-13D5C238F578}" dt="2019-12-01T20:42:35.066" v="251" actId="408"/>
          <ac:grpSpMkLst>
            <pc:docMk/>
            <pc:sldMk cId="2400775455" sldId="256"/>
            <ac:grpSpMk id="266" creationId="{3135522B-C8D3-4104-BCDE-3CBC3F4FAFAA}"/>
          </ac:grpSpMkLst>
        </pc:grpChg>
        <pc:grpChg chg="mod">
          <ac:chgData name="Jared Ostmeyer" userId="14c2a26e-6770-4957-ba92-de760a629e02" providerId="ADAL" clId="{55FE326F-4481-490E-B384-13D5C238F578}" dt="2019-12-01T20:42:35.066" v="251" actId="408"/>
          <ac:grpSpMkLst>
            <pc:docMk/>
            <pc:sldMk cId="2400775455" sldId="256"/>
            <ac:grpSpMk id="267" creationId="{07A41400-887C-4E18-9D92-31A265ED88BA}"/>
          </ac:grpSpMkLst>
        </pc:grpChg>
        <pc:grpChg chg="add del mod">
          <ac:chgData name="Jared Ostmeyer" userId="14c2a26e-6770-4957-ba92-de760a629e02" providerId="ADAL" clId="{55FE326F-4481-490E-B384-13D5C238F578}" dt="2019-12-01T20:46:14.275" v="347" actId="165"/>
          <ac:grpSpMkLst>
            <pc:docMk/>
            <pc:sldMk cId="2400775455" sldId="256"/>
            <ac:grpSpMk id="288" creationId="{1C21AB50-D5B6-4B88-861E-AD06810C045B}"/>
          </ac:grpSpMkLst>
        </pc:grpChg>
        <pc:grpChg chg="add del mod">
          <ac:chgData name="Jared Ostmeyer" userId="14c2a26e-6770-4957-ba92-de760a629e02" providerId="ADAL" clId="{55FE326F-4481-490E-B384-13D5C238F578}" dt="2019-12-01T20:47:14.477" v="378" actId="478"/>
          <ac:grpSpMkLst>
            <pc:docMk/>
            <pc:sldMk cId="2400775455" sldId="256"/>
            <ac:grpSpMk id="292" creationId="{9587AFD1-E7C6-4960-8A56-E85E641F8BCB}"/>
          </ac:grpSpMkLst>
        </pc:grpChg>
        <pc:cxnChg chg="mod topLvl">
          <ac:chgData name="Jared Ostmeyer" userId="14c2a26e-6770-4957-ba92-de760a629e02" providerId="ADAL" clId="{55FE326F-4481-490E-B384-13D5C238F578}" dt="2019-12-01T20:50:59.782" v="449" actId="164"/>
          <ac:cxnSpMkLst>
            <pc:docMk/>
            <pc:sldMk cId="2400775455" sldId="256"/>
            <ac:cxnSpMk id="75" creationId="{8228CC0B-617A-41FB-85B3-1274D07F42DC}"/>
          </ac:cxnSpMkLst>
        </pc:cxnChg>
        <pc:cxnChg chg="mod topLvl">
          <ac:chgData name="Jared Ostmeyer" userId="14c2a26e-6770-4957-ba92-de760a629e02" providerId="ADAL" clId="{55FE326F-4481-490E-B384-13D5C238F578}" dt="2019-12-01T20:50:59.782" v="449" actId="164"/>
          <ac:cxnSpMkLst>
            <pc:docMk/>
            <pc:sldMk cId="2400775455" sldId="256"/>
            <ac:cxnSpMk id="76" creationId="{9E00632F-BC65-4952-B821-3E3FC888954A}"/>
          </ac:cxnSpMkLst>
        </pc:cxnChg>
        <pc:cxnChg chg="mod topLvl">
          <ac:chgData name="Jared Ostmeyer" userId="14c2a26e-6770-4957-ba92-de760a629e02" providerId="ADAL" clId="{55FE326F-4481-490E-B384-13D5C238F578}" dt="2019-12-01T20:50:59.782" v="449" actId="164"/>
          <ac:cxnSpMkLst>
            <pc:docMk/>
            <pc:sldMk cId="2400775455" sldId="256"/>
            <ac:cxnSpMk id="78" creationId="{D50B7E9D-496F-448A-8C8E-13206A51FBB0}"/>
          </ac:cxnSpMkLst>
        </pc:cxnChg>
        <pc:cxnChg chg="mod topLvl">
          <ac:chgData name="Jared Ostmeyer" userId="14c2a26e-6770-4957-ba92-de760a629e02" providerId="ADAL" clId="{55FE326F-4481-490E-B384-13D5C238F578}" dt="2019-12-01T20:50:59.782" v="449" actId="164"/>
          <ac:cxnSpMkLst>
            <pc:docMk/>
            <pc:sldMk cId="2400775455" sldId="256"/>
            <ac:cxnSpMk id="79" creationId="{20246F44-D9D8-4651-8FEB-55DDC53A9862}"/>
          </ac:cxnSpMkLst>
        </pc:cxnChg>
        <pc:cxnChg chg="mod topLvl">
          <ac:chgData name="Jared Ostmeyer" userId="14c2a26e-6770-4957-ba92-de760a629e02" providerId="ADAL" clId="{55FE326F-4481-490E-B384-13D5C238F578}" dt="2019-12-01T20:50:59.782" v="449" actId="164"/>
          <ac:cxnSpMkLst>
            <pc:docMk/>
            <pc:sldMk cId="2400775455" sldId="256"/>
            <ac:cxnSpMk id="80" creationId="{46C2CE77-8F21-4C2B-8CC1-2C21E9DC4E83}"/>
          </ac:cxnSpMkLst>
        </pc:cxnChg>
        <pc:cxnChg chg="mod topLvl">
          <ac:chgData name="Jared Ostmeyer" userId="14c2a26e-6770-4957-ba92-de760a629e02" providerId="ADAL" clId="{55FE326F-4481-490E-B384-13D5C238F578}" dt="2019-12-01T20:50:59.782" v="449" actId="164"/>
          <ac:cxnSpMkLst>
            <pc:docMk/>
            <pc:sldMk cId="2400775455" sldId="256"/>
            <ac:cxnSpMk id="82" creationId="{12A1451C-8F53-4C4D-BEAE-868A8BFFE8F6}"/>
          </ac:cxnSpMkLst>
        </pc:cxnChg>
        <pc:cxnChg chg="del mod topLvl">
          <ac:chgData name="Jared Ostmeyer" userId="14c2a26e-6770-4957-ba92-de760a629e02" providerId="ADAL" clId="{55FE326F-4481-490E-B384-13D5C238F578}" dt="2019-12-01T20:37:15.280" v="147" actId="478"/>
          <ac:cxnSpMkLst>
            <pc:docMk/>
            <pc:sldMk cId="2400775455" sldId="256"/>
            <ac:cxnSpMk id="86" creationId="{EA34CADD-467B-4FA4-86BD-E04524EA9338}"/>
          </ac:cxnSpMkLst>
        </pc:cxnChg>
        <pc:cxnChg chg="del mod topLvl">
          <ac:chgData name="Jared Ostmeyer" userId="14c2a26e-6770-4957-ba92-de760a629e02" providerId="ADAL" clId="{55FE326F-4481-490E-B384-13D5C238F578}" dt="2019-12-01T20:37:15.280" v="147" actId="478"/>
          <ac:cxnSpMkLst>
            <pc:docMk/>
            <pc:sldMk cId="2400775455" sldId="256"/>
            <ac:cxnSpMk id="87" creationId="{8BA79E62-C1B1-4643-9865-1C9688C9209E}"/>
          </ac:cxnSpMkLst>
        </pc:cxnChg>
        <pc:cxnChg chg="del mod topLvl">
          <ac:chgData name="Jared Ostmeyer" userId="14c2a26e-6770-4957-ba92-de760a629e02" providerId="ADAL" clId="{55FE326F-4481-490E-B384-13D5C238F578}" dt="2019-12-01T20:37:15.280" v="147" actId="478"/>
          <ac:cxnSpMkLst>
            <pc:docMk/>
            <pc:sldMk cId="2400775455" sldId="256"/>
            <ac:cxnSpMk id="88" creationId="{BA557ECD-DDF3-499B-A73E-CDA3B7E83FAE}"/>
          </ac:cxnSpMkLst>
        </pc:cxnChg>
        <pc:cxnChg chg="del mod topLvl">
          <ac:chgData name="Jared Ostmeyer" userId="14c2a26e-6770-4957-ba92-de760a629e02" providerId="ADAL" clId="{55FE326F-4481-490E-B384-13D5C238F578}" dt="2019-12-01T20:37:15.280" v="147" actId="478"/>
          <ac:cxnSpMkLst>
            <pc:docMk/>
            <pc:sldMk cId="2400775455" sldId="256"/>
            <ac:cxnSpMk id="89" creationId="{9814891B-F914-4F59-A650-5D6352F59558}"/>
          </ac:cxnSpMkLst>
        </pc:cxnChg>
        <pc:cxnChg chg="del mod topLvl">
          <ac:chgData name="Jared Ostmeyer" userId="14c2a26e-6770-4957-ba92-de760a629e02" providerId="ADAL" clId="{55FE326F-4481-490E-B384-13D5C238F578}" dt="2019-12-01T20:37:15.280" v="147" actId="478"/>
          <ac:cxnSpMkLst>
            <pc:docMk/>
            <pc:sldMk cId="2400775455" sldId="256"/>
            <ac:cxnSpMk id="90" creationId="{554378C7-05AB-4D6A-B716-58400D190538}"/>
          </ac:cxnSpMkLst>
        </pc:cxnChg>
        <pc:cxnChg chg="del mod topLvl">
          <ac:chgData name="Jared Ostmeyer" userId="14c2a26e-6770-4957-ba92-de760a629e02" providerId="ADAL" clId="{55FE326F-4481-490E-B384-13D5C238F578}" dt="2019-12-01T20:37:15.280" v="147" actId="478"/>
          <ac:cxnSpMkLst>
            <pc:docMk/>
            <pc:sldMk cId="2400775455" sldId="256"/>
            <ac:cxnSpMk id="91" creationId="{76D0281B-4931-44EE-B4B7-E2172168D509}"/>
          </ac:cxnSpMkLst>
        </pc:cxnChg>
        <pc:cxnChg chg="del mod topLvl">
          <ac:chgData name="Jared Ostmeyer" userId="14c2a26e-6770-4957-ba92-de760a629e02" providerId="ADAL" clId="{55FE326F-4481-490E-B384-13D5C238F578}" dt="2019-12-01T20:37:15.280" v="147" actId="478"/>
          <ac:cxnSpMkLst>
            <pc:docMk/>
            <pc:sldMk cId="2400775455" sldId="256"/>
            <ac:cxnSpMk id="92" creationId="{4FBC8919-4356-49AE-AD9A-8FEAB7BCB603}"/>
          </ac:cxnSpMkLst>
        </pc:cxnChg>
        <pc:cxnChg chg="del mod topLvl">
          <ac:chgData name="Jared Ostmeyer" userId="14c2a26e-6770-4957-ba92-de760a629e02" providerId="ADAL" clId="{55FE326F-4481-490E-B384-13D5C238F578}" dt="2019-12-01T20:37:15.280" v="147" actId="478"/>
          <ac:cxnSpMkLst>
            <pc:docMk/>
            <pc:sldMk cId="2400775455" sldId="256"/>
            <ac:cxnSpMk id="93" creationId="{4D6BB8C8-BA8F-45BA-A900-A9B3CCE6B53C}"/>
          </ac:cxnSpMkLst>
        </pc:cxnChg>
        <pc:cxnChg chg="add del mod">
          <ac:chgData name="Jared Ostmeyer" userId="14c2a26e-6770-4957-ba92-de760a629e02" providerId="ADAL" clId="{55FE326F-4481-490E-B384-13D5C238F578}" dt="2019-12-01T20:31:01.333" v="2" actId="478"/>
          <ac:cxnSpMkLst>
            <pc:docMk/>
            <pc:sldMk cId="2400775455" sldId="256"/>
            <ac:cxnSpMk id="133" creationId="{A7882997-9286-4A2C-9CDE-501B28AC7C94}"/>
          </ac:cxnSpMkLst>
        </pc:cxnChg>
        <pc:cxnChg chg="add del mod">
          <ac:chgData name="Jared Ostmeyer" userId="14c2a26e-6770-4957-ba92-de760a629e02" providerId="ADAL" clId="{55FE326F-4481-490E-B384-13D5C238F578}" dt="2019-12-01T20:31:01.333" v="2" actId="478"/>
          <ac:cxnSpMkLst>
            <pc:docMk/>
            <pc:sldMk cId="2400775455" sldId="256"/>
            <ac:cxnSpMk id="134" creationId="{7A8E2A8F-6A52-41EB-BE9B-656AD63BD31A}"/>
          </ac:cxnSpMkLst>
        </pc:cxnChg>
        <pc:cxnChg chg="add del mod">
          <ac:chgData name="Jared Ostmeyer" userId="14c2a26e-6770-4957-ba92-de760a629e02" providerId="ADAL" clId="{55FE326F-4481-490E-B384-13D5C238F578}" dt="2019-12-01T20:31:01.333" v="2" actId="478"/>
          <ac:cxnSpMkLst>
            <pc:docMk/>
            <pc:sldMk cId="2400775455" sldId="256"/>
            <ac:cxnSpMk id="136" creationId="{EE5C3AB3-336F-4381-8BBC-E54E81A93615}"/>
          </ac:cxnSpMkLst>
        </pc:cxnChg>
        <pc:cxnChg chg="add del mod">
          <ac:chgData name="Jared Ostmeyer" userId="14c2a26e-6770-4957-ba92-de760a629e02" providerId="ADAL" clId="{55FE326F-4481-490E-B384-13D5C238F578}" dt="2019-12-01T20:31:01.333" v="2" actId="478"/>
          <ac:cxnSpMkLst>
            <pc:docMk/>
            <pc:sldMk cId="2400775455" sldId="256"/>
            <ac:cxnSpMk id="137" creationId="{0050DC7A-7BD5-436E-BE57-BF4908F91AF6}"/>
          </ac:cxnSpMkLst>
        </pc:cxnChg>
        <pc:cxnChg chg="add del mod">
          <ac:chgData name="Jared Ostmeyer" userId="14c2a26e-6770-4957-ba92-de760a629e02" providerId="ADAL" clId="{55FE326F-4481-490E-B384-13D5C238F578}" dt="2019-12-01T20:31:01.333" v="2" actId="478"/>
          <ac:cxnSpMkLst>
            <pc:docMk/>
            <pc:sldMk cId="2400775455" sldId="256"/>
            <ac:cxnSpMk id="138" creationId="{0BD26B3E-B56A-44E5-AFEA-8EDDED2D07F9}"/>
          </ac:cxnSpMkLst>
        </pc:cxnChg>
        <pc:cxnChg chg="add del mod">
          <ac:chgData name="Jared Ostmeyer" userId="14c2a26e-6770-4957-ba92-de760a629e02" providerId="ADAL" clId="{55FE326F-4481-490E-B384-13D5C238F578}" dt="2019-12-01T20:31:01.333" v="2" actId="478"/>
          <ac:cxnSpMkLst>
            <pc:docMk/>
            <pc:sldMk cId="2400775455" sldId="256"/>
            <ac:cxnSpMk id="139" creationId="{C3C48B99-E6D4-4C84-A821-32F9BC26FD20}"/>
          </ac:cxnSpMkLst>
        </pc:cxnChg>
        <pc:cxnChg chg="add del mod">
          <ac:chgData name="Jared Ostmeyer" userId="14c2a26e-6770-4957-ba92-de760a629e02" providerId="ADAL" clId="{55FE326F-4481-490E-B384-13D5C238F578}" dt="2019-12-01T20:31:01.333" v="2" actId="478"/>
          <ac:cxnSpMkLst>
            <pc:docMk/>
            <pc:sldMk cId="2400775455" sldId="256"/>
            <ac:cxnSpMk id="140" creationId="{52C965DB-24B4-4A6E-8818-2A44394B640A}"/>
          </ac:cxnSpMkLst>
        </pc:cxnChg>
        <pc:cxnChg chg="add del mod">
          <ac:chgData name="Jared Ostmeyer" userId="14c2a26e-6770-4957-ba92-de760a629e02" providerId="ADAL" clId="{55FE326F-4481-490E-B384-13D5C238F578}" dt="2019-12-01T20:31:01.333" v="2" actId="478"/>
          <ac:cxnSpMkLst>
            <pc:docMk/>
            <pc:sldMk cId="2400775455" sldId="256"/>
            <ac:cxnSpMk id="141" creationId="{E38A3D5B-A732-49B2-A832-CD8423C7E453}"/>
          </ac:cxnSpMkLst>
        </pc:cxnChg>
        <pc:cxnChg chg="add del mod">
          <ac:chgData name="Jared Ostmeyer" userId="14c2a26e-6770-4957-ba92-de760a629e02" providerId="ADAL" clId="{55FE326F-4481-490E-B384-13D5C238F578}" dt="2019-12-01T20:31:13.412" v="6" actId="478"/>
          <ac:cxnSpMkLst>
            <pc:docMk/>
            <pc:sldMk cId="2400775455" sldId="256"/>
            <ac:cxnSpMk id="142" creationId="{C1C28A56-CCE5-46A2-99A5-F775C3E0C940}"/>
          </ac:cxnSpMkLst>
        </pc:cxnChg>
        <pc:cxnChg chg="add del mod">
          <ac:chgData name="Jared Ostmeyer" userId="14c2a26e-6770-4957-ba92-de760a629e02" providerId="ADAL" clId="{55FE326F-4481-490E-B384-13D5C238F578}" dt="2019-12-01T20:31:13.412" v="6" actId="478"/>
          <ac:cxnSpMkLst>
            <pc:docMk/>
            <pc:sldMk cId="2400775455" sldId="256"/>
            <ac:cxnSpMk id="143" creationId="{B76A0628-B89D-4D77-9DE8-22B3CA18B291}"/>
          </ac:cxnSpMkLst>
        </pc:cxnChg>
        <pc:cxnChg chg="mod topLvl">
          <ac:chgData name="Jared Ostmeyer" userId="14c2a26e-6770-4957-ba92-de760a629e02" providerId="ADAL" clId="{55FE326F-4481-490E-B384-13D5C238F578}" dt="2019-12-01T20:50:59.782" v="449" actId="164"/>
          <ac:cxnSpMkLst>
            <pc:docMk/>
            <pc:sldMk cId="2400775455" sldId="256"/>
            <ac:cxnSpMk id="328" creationId="{C097D08F-7EBA-40C6-A258-A63CC167A066}"/>
          </ac:cxnSpMkLst>
        </pc:cxnChg>
        <pc:cxnChg chg="mod topLvl">
          <ac:chgData name="Jared Ostmeyer" userId="14c2a26e-6770-4957-ba92-de760a629e02" providerId="ADAL" clId="{55FE326F-4481-490E-B384-13D5C238F578}" dt="2019-12-01T20:50:59.782" v="449" actId="164"/>
          <ac:cxnSpMkLst>
            <pc:docMk/>
            <pc:sldMk cId="2400775455" sldId="256"/>
            <ac:cxnSpMk id="336" creationId="{28BB6D33-86F0-42D8-8478-96A76D2CC8E0}"/>
          </ac:cxnSpMkLst>
        </pc:cxnChg>
        <pc:cxnChg chg="del mod topLvl">
          <ac:chgData name="Jared Ostmeyer" userId="14c2a26e-6770-4957-ba92-de760a629e02" providerId="ADAL" clId="{55FE326F-4481-490E-B384-13D5C238F578}" dt="2019-12-01T20:37:18.535" v="148" actId="478"/>
          <ac:cxnSpMkLst>
            <pc:docMk/>
            <pc:sldMk cId="2400775455" sldId="256"/>
            <ac:cxnSpMk id="347" creationId="{ECF72774-1B25-4BD4-8C87-0B96D81875C6}"/>
          </ac:cxnSpMkLst>
        </pc:cxnChg>
        <pc:cxnChg chg="del mod topLvl">
          <ac:chgData name="Jared Ostmeyer" userId="14c2a26e-6770-4957-ba92-de760a629e02" providerId="ADAL" clId="{55FE326F-4481-490E-B384-13D5C238F578}" dt="2019-12-01T20:37:18.535" v="148" actId="478"/>
          <ac:cxnSpMkLst>
            <pc:docMk/>
            <pc:sldMk cId="2400775455" sldId="256"/>
            <ac:cxnSpMk id="348" creationId="{243D6B02-F048-46FF-B99E-413BCCE4098B}"/>
          </ac:cxnSpMkLst>
        </pc:cxnChg>
        <pc:cxnChg chg="del mod topLvl">
          <ac:chgData name="Jared Ostmeyer" userId="14c2a26e-6770-4957-ba92-de760a629e02" providerId="ADAL" clId="{55FE326F-4481-490E-B384-13D5C238F578}" dt="2019-12-01T20:37:18.535" v="148" actId="478"/>
          <ac:cxnSpMkLst>
            <pc:docMk/>
            <pc:sldMk cId="2400775455" sldId="256"/>
            <ac:cxnSpMk id="349" creationId="{529EA30B-B4F4-4FC6-B4E3-A5CA1558F3DD}"/>
          </ac:cxnSpMkLst>
        </pc:cxnChg>
        <pc:cxnChg chg="del mod topLvl">
          <ac:chgData name="Jared Ostmeyer" userId="14c2a26e-6770-4957-ba92-de760a629e02" providerId="ADAL" clId="{55FE326F-4481-490E-B384-13D5C238F578}" dt="2019-12-01T20:37:18.535" v="148" actId="478"/>
          <ac:cxnSpMkLst>
            <pc:docMk/>
            <pc:sldMk cId="2400775455" sldId="256"/>
            <ac:cxnSpMk id="350" creationId="{2CC144B2-E8B7-49E4-BD85-B20991EFD599}"/>
          </ac:cxnSpMkLst>
        </pc:cxnChg>
        <pc:cxnChg chg="del mod topLvl">
          <ac:chgData name="Jared Ostmeyer" userId="14c2a26e-6770-4957-ba92-de760a629e02" providerId="ADAL" clId="{55FE326F-4481-490E-B384-13D5C238F578}" dt="2019-12-01T20:37:18.535" v="148" actId="478"/>
          <ac:cxnSpMkLst>
            <pc:docMk/>
            <pc:sldMk cId="2400775455" sldId="256"/>
            <ac:cxnSpMk id="351" creationId="{E9B8D326-29C2-4489-A217-DBF1D02DC1EF}"/>
          </ac:cxnSpMkLst>
        </pc:cxnChg>
        <pc:cxnChg chg="del mod topLvl">
          <ac:chgData name="Jared Ostmeyer" userId="14c2a26e-6770-4957-ba92-de760a629e02" providerId="ADAL" clId="{55FE326F-4481-490E-B384-13D5C238F578}" dt="2019-12-01T20:37:18.535" v="148" actId="478"/>
          <ac:cxnSpMkLst>
            <pc:docMk/>
            <pc:sldMk cId="2400775455" sldId="256"/>
            <ac:cxnSpMk id="352" creationId="{6A73C2C7-1067-469D-83F8-4DA49DE6FAD9}"/>
          </ac:cxnSpMkLst>
        </pc:cxnChg>
        <pc:cxnChg chg="del mod topLvl">
          <ac:chgData name="Jared Ostmeyer" userId="14c2a26e-6770-4957-ba92-de760a629e02" providerId="ADAL" clId="{55FE326F-4481-490E-B384-13D5C238F578}" dt="2019-12-01T20:37:18.535" v="148" actId="478"/>
          <ac:cxnSpMkLst>
            <pc:docMk/>
            <pc:sldMk cId="2400775455" sldId="256"/>
            <ac:cxnSpMk id="353" creationId="{8F278434-929E-4073-8F9B-0179E14D4186}"/>
          </ac:cxnSpMkLst>
        </pc:cxnChg>
        <pc:cxnChg chg="del mod topLvl">
          <ac:chgData name="Jared Ostmeyer" userId="14c2a26e-6770-4957-ba92-de760a629e02" providerId="ADAL" clId="{55FE326F-4481-490E-B384-13D5C238F578}" dt="2019-12-01T20:37:18.535" v="148" actId="478"/>
          <ac:cxnSpMkLst>
            <pc:docMk/>
            <pc:sldMk cId="2400775455" sldId="256"/>
            <ac:cxnSpMk id="354" creationId="{21AD965D-3331-4498-9973-0600A5E4446E}"/>
          </ac:cxnSpMkLst>
        </pc:cxnChg>
        <pc:cxnChg chg="mod topLvl">
          <ac:chgData name="Jared Ostmeyer" userId="14c2a26e-6770-4957-ba92-de760a629e02" providerId="ADAL" clId="{55FE326F-4481-490E-B384-13D5C238F578}" dt="2019-12-01T20:58:57.692" v="703" actId="164"/>
          <ac:cxnSpMkLst>
            <pc:docMk/>
            <pc:sldMk cId="2400775455" sldId="256"/>
            <ac:cxnSpMk id="355" creationId="{5CA19416-8D28-4D5F-8156-8F09C2950238}"/>
          </ac:cxnSpMkLst>
        </pc:cxnChg>
        <pc:cxnChg chg="mod topLvl">
          <ac:chgData name="Jared Ostmeyer" userId="14c2a26e-6770-4957-ba92-de760a629e02" providerId="ADAL" clId="{55FE326F-4481-490E-B384-13D5C238F578}" dt="2019-12-01T20:58:57.692" v="703" actId="164"/>
          <ac:cxnSpMkLst>
            <pc:docMk/>
            <pc:sldMk cId="2400775455" sldId="256"/>
            <ac:cxnSpMk id="356" creationId="{8A9C41C2-B369-4F2B-9E88-E084EFD5F3A9}"/>
          </ac:cxnSpMkLst>
        </pc:cxnChg>
        <pc:cxnChg chg="mod topLvl">
          <ac:chgData name="Jared Ostmeyer" userId="14c2a26e-6770-4957-ba92-de760a629e02" providerId="ADAL" clId="{55FE326F-4481-490E-B384-13D5C238F578}" dt="2019-12-01T20:58:57.692" v="703" actId="164"/>
          <ac:cxnSpMkLst>
            <pc:docMk/>
            <pc:sldMk cId="2400775455" sldId="256"/>
            <ac:cxnSpMk id="357" creationId="{A78AAA2E-9259-4055-8050-19A9F5A0FFC1}"/>
          </ac:cxnSpMkLst>
        </pc:cxnChg>
        <pc:cxnChg chg="mod topLvl">
          <ac:chgData name="Jared Ostmeyer" userId="14c2a26e-6770-4957-ba92-de760a629e02" providerId="ADAL" clId="{55FE326F-4481-490E-B384-13D5C238F578}" dt="2019-12-01T20:58:57.692" v="703" actId="164"/>
          <ac:cxnSpMkLst>
            <pc:docMk/>
            <pc:sldMk cId="2400775455" sldId="256"/>
            <ac:cxnSpMk id="358" creationId="{AA8713D8-4281-4654-86DB-797FE74207C6}"/>
          </ac:cxnSpMkLst>
        </pc:cxnChg>
        <pc:cxnChg chg="del mod">
          <ac:chgData name="Jared Ostmeyer" userId="14c2a26e-6770-4957-ba92-de760a629e02" providerId="ADAL" clId="{55FE326F-4481-490E-B384-13D5C238F578}" dt="2019-12-01T20:38:58.154" v="206" actId="478"/>
          <ac:cxnSpMkLst>
            <pc:docMk/>
            <pc:sldMk cId="2400775455" sldId="256"/>
            <ac:cxnSpMk id="365" creationId="{04042080-1B38-4E10-A741-5ADDF310AB09}"/>
          </ac:cxnSpMkLst>
        </pc:cxnChg>
        <pc:cxnChg chg="del mod">
          <ac:chgData name="Jared Ostmeyer" userId="14c2a26e-6770-4957-ba92-de760a629e02" providerId="ADAL" clId="{55FE326F-4481-490E-B384-13D5C238F578}" dt="2019-12-01T20:38:58.154" v="206" actId="478"/>
          <ac:cxnSpMkLst>
            <pc:docMk/>
            <pc:sldMk cId="2400775455" sldId="256"/>
            <ac:cxnSpMk id="366" creationId="{85246407-4902-4D8D-974D-8278DB6BCBF1}"/>
          </ac:cxnSpMkLst>
        </pc:cxnChg>
        <pc:cxnChg chg="del mod">
          <ac:chgData name="Jared Ostmeyer" userId="14c2a26e-6770-4957-ba92-de760a629e02" providerId="ADAL" clId="{55FE326F-4481-490E-B384-13D5C238F578}" dt="2019-12-01T20:38:58.154" v="206" actId="478"/>
          <ac:cxnSpMkLst>
            <pc:docMk/>
            <pc:sldMk cId="2400775455" sldId="256"/>
            <ac:cxnSpMk id="367" creationId="{3D49338B-49B8-4B5B-BFF9-98592F8631E5}"/>
          </ac:cxnSpMkLst>
        </pc:cxnChg>
        <pc:cxnChg chg="del mod">
          <ac:chgData name="Jared Ostmeyer" userId="14c2a26e-6770-4957-ba92-de760a629e02" providerId="ADAL" clId="{55FE326F-4481-490E-B384-13D5C238F578}" dt="2019-12-01T20:38:58.154" v="206" actId="478"/>
          <ac:cxnSpMkLst>
            <pc:docMk/>
            <pc:sldMk cId="2400775455" sldId="256"/>
            <ac:cxnSpMk id="368" creationId="{3076E014-6167-4B1D-8C45-A563108D5EC4}"/>
          </ac:cxnSpMkLst>
        </pc:cxnChg>
        <pc:cxnChg chg="mod topLvl">
          <ac:chgData name="Jared Ostmeyer" userId="14c2a26e-6770-4957-ba92-de760a629e02" providerId="ADAL" clId="{55FE326F-4481-490E-B384-13D5C238F578}" dt="2019-12-01T20:57:19.523" v="680" actId="1037"/>
          <ac:cxnSpMkLst>
            <pc:docMk/>
            <pc:sldMk cId="2400775455" sldId="256"/>
            <ac:cxnSpMk id="369" creationId="{01430152-A42F-4AD3-B8D2-ED3300C35E1D}"/>
          </ac:cxnSpMkLst>
        </pc:cxnChg>
        <pc:cxnChg chg="mod topLvl">
          <ac:chgData name="Jared Ostmeyer" userId="14c2a26e-6770-4957-ba92-de760a629e02" providerId="ADAL" clId="{55FE326F-4481-490E-B384-13D5C238F578}" dt="2019-12-01T20:57:19.523" v="680" actId="1037"/>
          <ac:cxnSpMkLst>
            <pc:docMk/>
            <pc:sldMk cId="2400775455" sldId="256"/>
            <ac:cxnSpMk id="370" creationId="{2090C68A-3FD3-4CE6-AB73-A1334FCA5024}"/>
          </ac:cxnSpMkLst>
        </pc:cxnChg>
        <pc:cxnChg chg="mod topLvl">
          <ac:chgData name="Jared Ostmeyer" userId="14c2a26e-6770-4957-ba92-de760a629e02" providerId="ADAL" clId="{55FE326F-4481-490E-B384-13D5C238F578}" dt="2019-12-01T20:57:19.523" v="680" actId="1037"/>
          <ac:cxnSpMkLst>
            <pc:docMk/>
            <pc:sldMk cId="2400775455" sldId="256"/>
            <ac:cxnSpMk id="374" creationId="{C622917C-D415-47FB-9D49-C6C81E9C8D09}"/>
          </ac:cxnSpMkLst>
        </pc:cxnChg>
      </pc:sldChg>
    </pc:docChg>
  </pc:docChgLst>
  <pc:docChgLst>
    <pc:chgData name="Jared Ostmeyer" userId="14c2a26e-6770-4957-ba92-de760a629e02" providerId="ADAL" clId="{A67A1BC3-243A-4FED-A697-F29585F0C8F6}"/>
    <pc:docChg chg="undo custSel modSld">
      <pc:chgData name="Jared Ostmeyer" userId="14c2a26e-6770-4957-ba92-de760a629e02" providerId="ADAL" clId="{A67A1BC3-243A-4FED-A697-F29585F0C8F6}" dt="2019-09-16T21:01:57.426" v="1298" actId="1036"/>
      <pc:docMkLst>
        <pc:docMk/>
      </pc:docMkLst>
      <pc:sldChg chg="addSp delSp modSp">
        <pc:chgData name="Jared Ostmeyer" userId="14c2a26e-6770-4957-ba92-de760a629e02" providerId="ADAL" clId="{A67A1BC3-243A-4FED-A697-F29585F0C8F6}" dt="2019-09-16T21:01:57.426" v="1298" actId="1036"/>
        <pc:sldMkLst>
          <pc:docMk/>
          <pc:sldMk cId="2400775455" sldId="256"/>
        </pc:sldMkLst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" creationId="{9A7B259E-63E2-4A8B-91AD-541DE0106BA7}"/>
          </ac:spMkLst>
        </pc:spChg>
        <pc:spChg chg="add del mod or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3" creationId="{F8B778ED-1BAE-4361-9D78-B4CAEBC5DE9B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4" creationId="{CE3AB328-2768-42EC-8224-C5863CDB6A9C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5" creationId="{0CF2A831-324A-4F6B-B159-894031051A32}"/>
          </ac:spMkLst>
        </pc:spChg>
        <pc:spChg chg="add del mod or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6" creationId="{767EAE49-D823-446C-A74B-37D01DDA75EA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7" creationId="{E20ACB73-19FA-4FF9-B95F-B20BC09816B6}"/>
          </ac:spMkLst>
        </pc:spChg>
        <pc:spChg chg="add del mod or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8" creationId="{E705EFEB-5558-4512-986D-6141E827EAA0}"/>
          </ac:spMkLst>
        </pc:spChg>
        <pc:spChg chg="add del mo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9" creationId="{59ADE173-4CC1-4186-8D2D-AE587D6958FF}"/>
          </ac:spMkLst>
        </pc:spChg>
        <pc:spChg chg="add mod">
          <ac:chgData name="Jared Ostmeyer" userId="14c2a26e-6770-4957-ba92-de760a629e02" providerId="ADAL" clId="{A67A1BC3-243A-4FED-A697-F29585F0C8F6}" dt="2019-09-16T19:34:24.566" v="430" actId="1036"/>
          <ac:spMkLst>
            <pc:docMk/>
            <pc:sldMk cId="2400775455" sldId="256"/>
            <ac:spMk id="10" creationId="{89942102-1034-4C51-9585-EA121B2F9234}"/>
          </ac:spMkLst>
        </pc:spChg>
        <pc:spChg chg="add del mo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11" creationId="{BC5FFC61-7A07-41BC-A4AD-86003EF97E6C}"/>
          </ac:spMkLst>
        </pc:spChg>
        <pc:spChg chg="add del mo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12" creationId="{197F9613-52A1-4CA2-80D8-35174E736DC8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3" creationId="{AB289E37-DD44-4D41-99B4-DFC51BD56923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4" creationId="{CB8F3AB8-7972-4D13-A2C9-CADEB2E627AD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5" creationId="{1B0731A7-F092-4347-B57D-C0600955DCD7}"/>
          </ac:spMkLst>
        </pc:spChg>
        <pc:spChg chg="add del mo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16" creationId="{7CC48892-1B80-4CC7-83D0-2A58A8EE7DF4}"/>
          </ac:spMkLst>
        </pc:spChg>
        <pc:spChg chg="add del mo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17" creationId="{5C189D3A-0FD4-475A-A785-5D21EF7EB96D}"/>
          </ac:spMkLst>
        </pc:spChg>
        <pc:spChg chg="add del mo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18" creationId="{F516650D-7B25-4180-857C-0F679544D046}"/>
          </ac:spMkLst>
        </pc:spChg>
        <pc:spChg chg="add del mo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20" creationId="{A8989AD6-DA30-4297-ACD5-B9E2E1DF0410}"/>
          </ac:spMkLst>
        </pc:spChg>
        <pc:spChg chg="add del mo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21" creationId="{7C036132-2F02-45C4-9802-9A46D9DBB981}"/>
          </ac:spMkLst>
        </pc:spChg>
        <pc:spChg chg="add del mo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22" creationId="{76202FE5-6BBC-4642-91A4-59460226C517}"/>
          </ac:spMkLst>
        </pc:spChg>
        <pc:spChg chg="add del mo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23" creationId="{3849F2BB-041E-4004-9C83-4D46E5D1D35A}"/>
          </ac:spMkLst>
        </pc:spChg>
        <pc:spChg chg="add del mo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29" creationId="{74DF62B0-E18A-4B83-831F-58B4A99C8D18}"/>
          </ac:spMkLst>
        </pc:spChg>
        <pc:spChg chg="add mod">
          <ac:chgData name="Jared Ostmeyer" userId="14c2a26e-6770-4957-ba92-de760a629e02" providerId="ADAL" clId="{A67A1BC3-243A-4FED-A697-F29585F0C8F6}" dt="2019-09-16T20:55:12.925" v="1171" actId="1037"/>
          <ac:spMkLst>
            <pc:docMk/>
            <pc:sldMk cId="2400775455" sldId="256"/>
            <ac:spMk id="30" creationId="{5C7412B9-1B3C-4C8A-B8DD-7ACCD1AC51CA}"/>
          </ac:spMkLst>
        </pc:spChg>
        <pc:spChg chg="add del mod">
          <ac:chgData name="Jared Ostmeyer" userId="14c2a26e-6770-4957-ba92-de760a629e02" providerId="ADAL" clId="{A67A1BC3-243A-4FED-A697-F29585F0C8F6}" dt="2019-09-16T20:58:53.249" v="1206" actId="1076"/>
          <ac:spMkLst>
            <pc:docMk/>
            <pc:sldMk cId="2400775455" sldId="256"/>
            <ac:spMk id="66" creationId="{4227C8CF-E8C3-4FF7-8A16-423C47FCC86D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83" creationId="{3BF5967E-7A32-4AC0-BB12-A68EB70D7804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87" creationId="{74E7CA6B-73AF-4AE6-8358-59791047876C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88" creationId="{577FA1A7-2577-4CE7-95AC-46CF34DED41E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89" creationId="{D14023ED-59A2-4C6E-9F67-7A622125F381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91" creationId="{DB3355CD-3F05-4A32-9708-3548767F8664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93" creationId="{9823E105-968D-4A77-BC41-16C4E12E529A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95" creationId="{A5DA85F2-4034-44E8-94DD-63E974A52773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97" creationId="{D66361FA-A750-4E77-96E8-A0179F0DFD1B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99" creationId="{539882DF-175A-40B6-ACDE-9C50D7E94FF8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00" creationId="{4084854E-3A43-4BE1-92C2-4CD053448019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02" creationId="{D796B313-998E-44E2-B31A-14067EA5BB62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12" creationId="{20479AE9-0E22-48C8-B88A-3A26A4668415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21" creationId="{BCB1D3BE-3D9D-4D5B-ACE3-53C30C2CFD86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22" creationId="{00062115-618C-434B-9596-FDD5D6284E1E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25" creationId="{4BBFA4E3-3C71-4C29-8CF6-BDDDF0C3A391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26" creationId="{4EB36D1D-B4E9-4374-B071-6234E670FADB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28" creationId="{634F7177-EBCE-4FF3-8365-B67C360085EB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31" creationId="{55D73E94-82C3-4102-A028-DFA6A8C5345B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32" creationId="{22E4D74C-1002-40FB-BCAA-AEA92E18FB0F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54" creationId="{B66FBCCD-45CE-4CF2-A935-47A57F3D915E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55" creationId="{F652E514-0384-452F-B6A4-DC86FFA0F446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57" creationId="{9CBFB70F-3928-4608-9537-58417FB58248}"/>
          </ac:spMkLst>
        </pc:spChg>
        <pc:spChg chg="add del mod">
          <ac:chgData name="Jared Ostmeyer" userId="14c2a26e-6770-4957-ba92-de760a629e02" providerId="ADAL" clId="{A67A1BC3-243A-4FED-A697-F29585F0C8F6}" dt="2019-09-16T19:12:26.501" v="6" actId="1037"/>
          <ac:spMkLst>
            <pc:docMk/>
            <pc:sldMk cId="2400775455" sldId="256"/>
            <ac:spMk id="158" creationId="{1B734452-4870-4673-8915-222483830098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59" creationId="{369882CD-4C11-4190-97AA-DDBF95071C59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60" creationId="{08E1CE7C-120E-4964-BB8E-B2B30A6FD253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61" creationId="{9BF409C7-118D-489B-AE47-D9CD8D4F106C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63" creationId="{A148C684-AD22-4486-8B3B-D77B792E0BC3}"/>
          </ac:spMkLst>
        </pc:spChg>
        <pc:spChg chg="add del">
          <ac:chgData name="Jared Ostmeyer" userId="14c2a26e-6770-4957-ba92-de760a629e02" providerId="ADAL" clId="{A67A1BC3-243A-4FED-A697-F29585F0C8F6}" dt="2019-09-16T19:12:22.979" v="3" actId="478"/>
          <ac:spMkLst>
            <pc:docMk/>
            <pc:sldMk cId="2400775455" sldId="256"/>
            <ac:spMk id="168" creationId="{4D717E1F-EEA1-4124-BEDB-1D1BC72CD498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71" creationId="{F8C3E995-DD59-4F54-B171-EE61D8312563}"/>
          </ac:spMkLst>
        </pc:spChg>
        <pc:spChg chg="mod">
          <ac:chgData name="Jared Ostmeyer" userId="14c2a26e-6770-4957-ba92-de760a629e02" providerId="ADAL" clId="{A67A1BC3-243A-4FED-A697-F29585F0C8F6}" dt="2019-09-16T19:28:18.452" v="308" actId="1076"/>
          <ac:spMkLst>
            <pc:docMk/>
            <pc:sldMk cId="2400775455" sldId="256"/>
            <ac:spMk id="207" creationId="{AAE8385D-61DB-41D4-92E1-6100C8375039}"/>
          </ac:spMkLst>
        </pc:spChg>
        <pc:spChg chg="add del mod">
          <ac:chgData name="Jared Ostmeyer" userId="14c2a26e-6770-4957-ba92-de760a629e02" providerId="ADAL" clId="{A67A1BC3-243A-4FED-A697-F29585F0C8F6}" dt="2019-09-16T19:24:48.044" v="165"/>
          <ac:spMkLst>
            <pc:docMk/>
            <pc:sldMk cId="2400775455" sldId="256"/>
            <ac:spMk id="210" creationId="{A85F6FEA-4505-4A38-8918-6083602EB48F}"/>
          </ac:spMkLst>
        </pc:spChg>
        <pc:spChg chg="add del">
          <ac:chgData name="Jared Ostmeyer" userId="14c2a26e-6770-4957-ba92-de760a629e02" providerId="ADAL" clId="{A67A1BC3-243A-4FED-A697-F29585F0C8F6}" dt="2019-09-16T19:12:22.979" v="3" actId="478"/>
          <ac:spMkLst>
            <pc:docMk/>
            <pc:sldMk cId="2400775455" sldId="256"/>
            <ac:spMk id="211" creationId="{FDA005B9-92D8-4F8C-94D1-35D7FE9CCB53}"/>
          </ac:spMkLst>
        </pc:spChg>
        <pc:spChg chg="add mod">
          <ac:chgData name="Jared Ostmeyer" userId="14c2a26e-6770-4957-ba92-de760a629e02" providerId="ADAL" clId="{A67A1BC3-243A-4FED-A697-F29585F0C8F6}" dt="2019-09-16T19:34:24.566" v="430" actId="1036"/>
          <ac:spMkLst>
            <pc:docMk/>
            <pc:sldMk cId="2400775455" sldId="256"/>
            <ac:spMk id="212" creationId="{18A8D206-85D4-4993-BD6A-64D4BE2EBDBA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13" creationId="{71A0D994-7664-40A0-91C0-F055D63F149A}"/>
          </ac:spMkLst>
        </pc:spChg>
        <pc:spChg chg="add del mod">
          <ac:chgData name="Jared Ostmeyer" userId="14c2a26e-6770-4957-ba92-de760a629e02" providerId="ADAL" clId="{A67A1BC3-243A-4FED-A697-F29585F0C8F6}" dt="2019-09-16T19:26:10.212" v="235" actId="478"/>
          <ac:spMkLst>
            <pc:docMk/>
            <pc:sldMk cId="2400775455" sldId="256"/>
            <ac:spMk id="214" creationId="{4D8F4884-6DA0-4C9D-866E-B590656E44C5}"/>
          </ac:spMkLst>
        </pc:spChg>
        <pc:spChg chg="add mod">
          <ac:chgData name="Jared Ostmeyer" userId="14c2a26e-6770-4957-ba92-de760a629e02" providerId="ADAL" clId="{A67A1BC3-243A-4FED-A697-F29585F0C8F6}" dt="2019-09-16T19:34:24.566" v="430" actId="1036"/>
          <ac:spMkLst>
            <pc:docMk/>
            <pc:sldMk cId="2400775455" sldId="256"/>
            <ac:spMk id="215" creationId="{EB9702FD-33CA-4781-B0F6-835B915BBBD3}"/>
          </ac:spMkLst>
        </pc:spChg>
        <pc:spChg chg="add del mod">
          <ac:chgData name="Jared Ostmeyer" userId="14c2a26e-6770-4957-ba92-de760a629e02" providerId="ADAL" clId="{A67A1BC3-243A-4FED-A697-F29585F0C8F6}" dt="2019-09-16T20:29:22.493" v="669"/>
          <ac:spMkLst>
            <pc:docMk/>
            <pc:sldMk cId="2400775455" sldId="256"/>
            <ac:spMk id="224" creationId="{7F97E494-1A48-4E02-BE5F-7A0D9160EE6C}"/>
          </ac:spMkLst>
        </pc:spChg>
        <pc:spChg chg="add mod">
          <ac:chgData name="Jared Ostmeyer" userId="14c2a26e-6770-4957-ba92-de760a629e02" providerId="ADAL" clId="{A67A1BC3-243A-4FED-A697-F29585F0C8F6}" dt="2019-09-16T20:46:27.360" v="964" actId="122"/>
          <ac:spMkLst>
            <pc:docMk/>
            <pc:sldMk cId="2400775455" sldId="256"/>
            <ac:spMk id="225" creationId="{AE216B6C-A140-4750-A1BB-78586D46E4D2}"/>
          </ac:spMkLst>
        </pc:spChg>
        <pc:spChg chg="add mod">
          <ac:chgData name="Jared Ostmeyer" userId="14c2a26e-6770-4957-ba92-de760a629e02" providerId="ADAL" clId="{A67A1BC3-243A-4FED-A697-F29585F0C8F6}" dt="2019-09-16T20:46:27.360" v="964" actId="122"/>
          <ac:spMkLst>
            <pc:docMk/>
            <pc:sldMk cId="2400775455" sldId="256"/>
            <ac:spMk id="226" creationId="{BBD3A7A0-3E79-49CC-BB1A-04A43FCE9D93}"/>
          </ac:spMkLst>
        </pc:spChg>
        <pc:spChg chg="add mod">
          <ac:chgData name="Jared Ostmeyer" userId="14c2a26e-6770-4957-ba92-de760a629e02" providerId="ADAL" clId="{A67A1BC3-243A-4FED-A697-F29585F0C8F6}" dt="2019-09-16T20:46:27.360" v="964" actId="122"/>
          <ac:spMkLst>
            <pc:docMk/>
            <pc:sldMk cId="2400775455" sldId="256"/>
            <ac:spMk id="227" creationId="{EEAE5066-B68E-499F-A4F9-A9FFFD3802DB}"/>
          </ac:spMkLst>
        </pc:spChg>
        <pc:spChg chg="add mod">
          <ac:chgData name="Jared Ostmeyer" userId="14c2a26e-6770-4957-ba92-de760a629e02" providerId="ADAL" clId="{A67A1BC3-243A-4FED-A697-F29585F0C8F6}" dt="2019-09-16T20:46:27.360" v="964" actId="122"/>
          <ac:spMkLst>
            <pc:docMk/>
            <pc:sldMk cId="2400775455" sldId="256"/>
            <ac:spMk id="228" creationId="{E3D61FFB-8E05-4793-96DB-309F391BE018}"/>
          </ac:spMkLst>
        </pc:spChg>
        <pc:spChg chg="add mod">
          <ac:chgData name="Jared Ostmeyer" userId="14c2a26e-6770-4957-ba92-de760a629e02" providerId="ADAL" clId="{A67A1BC3-243A-4FED-A697-F29585F0C8F6}" dt="2019-09-16T20:46:27.360" v="964" actId="122"/>
          <ac:spMkLst>
            <pc:docMk/>
            <pc:sldMk cId="2400775455" sldId="256"/>
            <ac:spMk id="229" creationId="{CDC94A7A-5EAC-44D5-AF7A-E5A39E0C14F7}"/>
          </ac:spMkLst>
        </pc:spChg>
        <pc:spChg chg="add mod">
          <ac:chgData name="Jared Ostmeyer" userId="14c2a26e-6770-4957-ba92-de760a629e02" providerId="ADAL" clId="{A67A1BC3-243A-4FED-A697-F29585F0C8F6}" dt="2019-09-16T20:46:27.360" v="964" actId="122"/>
          <ac:spMkLst>
            <pc:docMk/>
            <pc:sldMk cId="2400775455" sldId="256"/>
            <ac:spMk id="230" creationId="{29023A86-9825-4E25-A34D-45A4FB8DC8D5}"/>
          </ac:spMkLst>
        </pc:spChg>
        <pc:spChg chg="add mod">
          <ac:chgData name="Jared Ostmeyer" userId="14c2a26e-6770-4957-ba92-de760a629e02" providerId="ADAL" clId="{A67A1BC3-243A-4FED-A697-F29585F0C8F6}" dt="2019-09-16T20:33:26.408" v="726" actId="20577"/>
          <ac:spMkLst>
            <pc:docMk/>
            <pc:sldMk cId="2400775455" sldId="256"/>
            <ac:spMk id="231" creationId="{F484B3D5-1CCC-4F94-B1BC-29A514EA2634}"/>
          </ac:spMkLst>
        </pc:spChg>
        <pc:spChg chg="add mod">
          <ac:chgData name="Jared Ostmeyer" userId="14c2a26e-6770-4957-ba92-de760a629e02" providerId="ADAL" clId="{A67A1BC3-243A-4FED-A697-F29585F0C8F6}" dt="2019-09-16T20:32:36.891" v="721" actId="6559"/>
          <ac:spMkLst>
            <pc:docMk/>
            <pc:sldMk cId="2400775455" sldId="256"/>
            <ac:spMk id="232" creationId="{1F37C7B2-7524-41BC-B462-FAA5DAB13049}"/>
          </ac:spMkLst>
        </pc:spChg>
        <pc:spChg chg="add del">
          <ac:chgData name="Jared Ostmeyer" userId="14c2a26e-6770-4957-ba92-de760a629e02" providerId="ADAL" clId="{A67A1BC3-243A-4FED-A697-F29585F0C8F6}" dt="2019-09-16T20:33:28.591" v="728"/>
          <ac:spMkLst>
            <pc:docMk/>
            <pc:sldMk cId="2400775455" sldId="256"/>
            <ac:spMk id="233" creationId="{44248333-C85F-439F-8A3C-B2B65E95945E}"/>
          </ac:spMkLst>
        </pc:spChg>
        <pc:spChg chg="add mod">
          <ac:chgData name="Jared Ostmeyer" userId="14c2a26e-6770-4957-ba92-de760a629e02" providerId="ADAL" clId="{A67A1BC3-243A-4FED-A697-F29585F0C8F6}" dt="2019-09-16T20:35:46.145" v="766" actId="1076"/>
          <ac:spMkLst>
            <pc:docMk/>
            <pc:sldMk cId="2400775455" sldId="256"/>
            <ac:spMk id="234" creationId="{E3320CFD-E885-4158-855E-8B5ABAF3B734}"/>
          </ac:spMkLst>
        </pc:spChg>
        <pc:spChg chg="add mod">
          <ac:chgData name="Jared Ostmeyer" userId="14c2a26e-6770-4957-ba92-de760a629e02" providerId="ADAL" clId="{A67A1BC3-243A-4FED-A697-F29585F0C8F6}" dt="2019-09-16T20:35:46.145" v="766" actId="1076"/>
          <ac:spMkLst>
            <pc:docMk/>
            <pc:sldMk cId="2400775455" sldId="256"/>
            <ac:spMk id="235" creationId="{073E07F6-F09E-4BFC-8566-823C27E51DE8}"/>
          </ac:spMkLst>
        </pc:spChg>
        <pc:spChg chg="add mod">
          <ac:chgData name="Jared Ostmeyer" userId="14c2a26e-6770-4957-ba92-de760a629e02" providerId="ADAL" clId="{A67A1BC3-243A-4FED-A697-F29585F0C8F6}" dt="2019-09-16T20:35:46.145" v="766" actId="1076"/>
          <ac:spMkLst>
            <pc:docMk/>
            <pc:sldMk cId="2400775455" sldId="256"/>
            <ac:spMk id="236" creationId="{FB5CAD40-6096-4B4A-9180-68AC9DE04CB0}"/>
          </ac:spMkLst>
        </pc:spChg>
        <pc:spChg chg="add mod">
          <ac:chgData name="Jared Ostmeyer" userId="14c2a26e-6770-4957-ba92-de760a629e02" providerId="ADAL" clId="{A67A1BC3-243A-4FED-A697-F29585F0C8F6}" dt="2019-09-16T20:35:46.145" v="766" actId="1076"/>
          <ac:spMkLst>
            <pc:docMk/>
            <pc:sldMk cId="2400775455" sldId="256"/>
            <ac:spMk id="237" creationId="{F19056D3-585E-4519-B11D-AFF217AEBB5F}"/>
          </ac:spMkLst>
        </pc:spChg>
        <pc:spChg chg="add mod">
          <ac:chgData name="Jared Ostmeyer" userId="14c2a26e-6770-4957-ba92-de760a629e02" providerId="ADAL" clId="{A67A1BC3-243A-4FED-A697-F29585F0C8F6}" dt="2019-09-16T20:35:46.145" v="766" actId="1076"/>
          <ac:spMkLst>
            <pc:docMk/>
            <pc:sldMk cId="2400775455" sldId="256"/>
            <ac:spMk id="238" creationId="{246A3F74-BD3D-4FAE-829C-063FEF42FF8B}"/>
          </ac:spMkLst>
        </pc:spChg>
        <pc:spChg chg="add mod">
          <ac:chgData name="Jared Ostmeyer" userId="14c2a26e-6770-4957-ba92-de760a629e02" providerId="ADAL" clId="{A67A1BC3-243A-4FED-A697-F29585F0C8F6}" dt="2019-09-16T20:35:46.145" v="766" actId="1076"/>
          <ac:spMkLst>
            <pc:docMk/>
            <pc:sldMk cId="2400775455" sldId="256"/>
            <ac:spMk id="239" creationId="{A9A48F75-D18C-4624-B870-27479C949F35}"/>
          </ac:spMkLst>
        </pc:spChg>
        <pc:spChg chg="add mod">
          <ac:chgData name="Jared Ostmeyer" userId="14c2a26e-6770-4957-ba92-de760a629e02" providerId="ADAL" clId="{A67A1BC3-243A-4FED-A697-F29585F0C8F6}" dt="2019-09-16T20:35:46.145" v="766" actId="1076"/>
          <ac:spMkLst>
            <pc:docMk/>
            <pc:sldMk cId="2400775455" sldId="256"/>
            <ac:spMk id="240" creationId="{CB236505-6555-4A22-828C-7737FEB53F4F}"/>
          </ac:spMkLst>
        </pc:spChg>
        <pc:spChg chg="add mod">
          <ac:chgData name="Jared Ostmeyer" userId="14c2a26e-6770-4957-ba92-de760a629e02" providerId="ADAL" clId="{A67A1BC3-243A-4FED-A697-F29585F0C8F6}" dt="2019-09-16T20:35:46.145" v="766" actId="1076"/>
          <ac:spMkLst>
            <pc:docMk/>
            <pc:sldMk cId="2400775455" sldId="256"/>
            <ac:spMk id="241" creationId="{F859F5EA-F86E-4078-9F8C-9B441B6A41B0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46" creationId="{22FBD9CE-3C0C-431A-9D3C-3A292D9B95F1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47" creationId="{00261CC6-A196-4E7F-B77B-B473A12FF74D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48" creationId="{D62D9237-8C4C-4856-A06A-4777EF462AEE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49" creationId="{C0657DA0-99E7-408B-A206-6F0CD46FB388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50" creationId="{BC3B0BA5-270E-470E-9AE9-8147623447F0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51" creationId="{AE397FA8-08F8-49D3-8611-F10DB711D855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52" creationId="{1939EF4A-E6C9-4577-9403-7A02E06E52A2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53" creationId="{275B9278-5F50-42A3-9CFE-A1FC4BAF3277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54" creationId="{96ACD5C6-6801-4A2A-AC3E-56A405D15A63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55" creationId="{5C5566FD-95BF-4458-8F06-4D43F4AD7E20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56" creationId="{7D131FA0-3620-4550-A6E9-69F3BAEBD836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57" creationId="{C413628C-BCCB-40B6-AA3E-3975131051A2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58" creationId="{0AE83AA3-A5E7-4CDE-82CC-CD103C1605E8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59" creationId="{AEB415F9-2EC1-4484-B78C-AA75C2BE65ED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60" creationId="{2E89B388-C91F-4CBC-9FFC-68C43F7667EA}"/>
          </ac:spMkLst>
        </pc:spChg>
        <pc:spChg chg="add mod">
          <ac:chgData name="Jared Ostmeyer" userId="14c2a26e-6770-4957-ba92-de760a629e02" providerId="ADAL" clId="{A67A1BC3-243A-4FED-A697-F29585F0C8F6}" dt="2019-09-16T20:35:46.145" v="766" actId="1076"/>
          <ac:spMkLst>
            <pc:docMk/>
            <pc:sldMk cId="2400775455" sldId="256"/>
            <ac:spMk id="261" creationId="{59629027-AA90-48AF-A7F6-F49C84C31307}"/>
          </ac:spMkLst>
        </pc:spChg>
        <pc:spChg chg="add mod">
          <ac:chgData name="Jared Ostmeyer" userId="14c2a26e-6770-4957-ba92-de760a629e02" providerId="ADAL" clId="{A67A1BC3-243A-4FED-A697-F29585F0C8F6}" dt="2019-09-16T20:35:46.145" v="766" actId="1076"/>
          <ac:spMkLst>
            <pc:docMk/>
            <pc:sldMk cId="2400775455" sldId="256"/>
            <ac:spMk id="262" creationId="{B196A124-6750-4EE3-B953-F4E60B370199}"/>
          </ac:spMkLst>
        </pc:spChg>
        <pc:spChg chg="add mod">
          <ac:chgData name="Jared Ostmeyer" userId="14c2a26e-6770-4957-ba92-de760a629e02" providerId="ADAL" clId="{A67A1BC3-243A-4FED-A697-F29585F0C8F6}" dt="2019-09-16T20:46:27.360" v="964" actId="122"/>
          <ac:spMkLst>
            <pc:docMk/>
            <pc:sldMk cId="2400775455" sldId="256"/>
            <ac:spMk id="263" creationId="{DF1DA46D-96F1-4349-A414-FCE36BD8702F}"/>
          </ac:spMkLst>
        </pc:spChg>
        <pc:spChg chg="add mod">
          <ac:chgData name="Jared Ostmeyer" userId="14c2a26e-6770-4957-ba92-de760a629e02" providerId="ADAL" clId="{A67A1BC3-243A-4FED-A697-F29585F0C8F6}" dt="2019-09-16T20:46:27.360" v="964" actId="122"/>
          <ac:spMkLst>
            <pc:docMk/>
            <pc:sldMk cId="2400775455" sldId="256"/>
            <ac:spMk id="264" creationId="{66D400F9-5B26-402B-A6F5-20A9C24BB0A4}"/>
          </ac:spMkLst>
        </pc:spChg>
        <pc:spChg chg="add mod">
          <ac:chgData name="Jared Ostmeyer" userId="14c2a26e-6770-4957-ba92-de760a629e02" providerId="ADAL" clId="{A67A1BC3-243A-4FED-A697-F29585F0C8F6}" dt="2019-09-16T20:46:27.360" v="964" actId="122"/>
          <ac:spMkLst>
            <pc:docMk/>
            <pc:sldMk cId="2400775455" sldId="256"/>
            <ac:spMk id="265" creationId="{E4BC5532-A01E-4427-B091-875270087C01}"/>
          </ac:spMkLst>
        </pc:spChg>
        <pc:spChg chg="add del">
          <ac:chgData name="Jared Ostmeyer" userId="14c2a26e-6770-4957-ba92-de760a629e02" providerId="ADAL" clId="{A67A1BC3-243A-4FED-A697-F29585F0C8F6}" dt="2019-09-16T19:12:22.979" v="3" actId="478"/>
          <ac:spMkLst>
            <pc:docMk/>
            <pc:sldMk cId="2400775455" sldId="256"/>
            <ac:spMk id="266" creationId="{38D81E42-FA71-4743-8583-55F20C09A7B6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67" creationId="{B24B0332-E4D4-4EBC-BAA4-4678C61E72F9}"/>
          </ac:spMkLst>
        </pc:spChg>
        <pc:spChg chg="add mod">
          <ac:chgData name="Jared Ostmeyer" userId="14c2a26e-6770-4957-ba92-de760a629e02" providerId="ADAL" clId="{A67A1BC3-243A-4FED-A697-F29585F0C8F6}" dt="2019-09-16T21:01:57.426" v="1298" actId="1036"/>
          <ac:spMkLst>
            <pc:docMk/>
            <pc:sldMk cId="2400775455" sldId="256"/>
            <ac:spMk id="270" creationId="{D620AA25-A738-4AF5-A521-A65E121E042F}"/>
          </ac:spMkLst>
        </pc:spChg>
        <pc:spChg chg="add mod">
          <ac:chgData name="Jared Ostmeyer" userId="14c2a26e-6770-4957-ba92-de760a629e02" providerId="ADAL" clId="{A67A1BC3-243A-4FED-A697-F29585F0C8F6}" dt="2019-09-16T21:01:57.426" v="1298" actId="1036"/>
          <ac:spMkLst>
            <pc:docMk/>
            <pc:sldMk cId="2400775455" sldId="256"/>
            <ac:spMk id="273" creationId="{D55ABAFC-C19A-47E8-9F83-B2D61434A38E}"/>
          </ac:spMkLst>
        </pc:spChg>
        <pc:spChg chg="add mod">
          <ac:chgData name="Jared Ostmeyer" userId="14c2a26e-6770-4957-ba92-de760a629e02" providerId="ADAL" clId="{A67A1BC3-243A-4FED-A697-F29585F0C8F6}" dt="2019-09-16T21:01:57.426" v="1298" actId="1036"/>
          <ac:spMkLst>
            <pc:docMk/>
            <pc:sldMk cId="2400775455" sldId="256"/>
            <ac:spMk id="281" creationId="{F99D3FFE-4605-4B87-935B-3C039E1F4C35}"/>
          </ac:spMkLst>
        </pc:spChg>
        <pc:spChg chg="add mod">
          <ac:chgData name="Jared Ostmeyer" userId="14c2a26e-6770-4957-ba92-de760a629e02" providerId="ADAL" clId="{A67A1BC3-243A-4FED-A697-F29585F0C8F6}" dt="2019-09-16T20:54:16.358" v="1169" actId="1036"/>
          <ac:spMkLst>
            <pc:docMk/>
            <pc:sldMk cId="2400775455" sldId="256"/>
            <ac:spMk id="282" creationId="{7085D27B-5A49-45F2-AE8B-28EC41AE7176}"/>
          </ac:spMkLst>
        </pc:spChg>
        <pc:spChg chg="add mod">
          <ac:chgData name="Jared Ostmeyer" userId="14c2a26e-6770-4957-ba92-de760a629e02" providerId="ADAL" clId="{A67A1BC3-243A-4FED-A697-F29585F0C8F6}" dt="2019-09-16T20:54:16.358" v="1169" actId="1036"/>
          <ac:spMkLst>
            <pc:docMk/>
            <pc:sldMk cId="2400775455" sldId="256"/>
            <ac:spMk id="283" creationId="{008496B3-49AE-46C9-BEB4-6E72A73FC4FC}"/>
          </ac:spMkLst>
        </pc:spChg>
        <pc:spChg chg="add mod">
          <ac:chgData name="Jared Ostmeyer" userId="14c2a26e-6770-4957-ba92-de760a629e02" providerId="ADAL" clId="{A67A1BC3-243A-4FED-A697-F29585F0C8F6}" dt="2019-09-16T20:54:16.358" v="1169" actId="1036"/>
          <ac:spMkLst>
            <pc:docMk/>
            <pc:sldMk cId="2400775455" sldId="256"/>
            <ac:spMk id="284" creationId="{EC66FAF5-93D8-4A07-B8D1-C1D417618B25}"/>
          </ac:spMkLst>
        </pc:spChg>
        <pc:spChg chg="add mod">
          <ac:chgData name="Jared Ostmeyer" userId="14c2a26e-6770-4957-ba92-de760a629e02" providerId="ADAL" clId="{A67A1BC3-243A-4FED-A697-F29585F0C8F6}" dt="2019-09-16T20:54:16.358" v="1169" actId="1036"/>
          <ac:spMkLst>
            <pc:docMk/>
            <pc:sldMk cId="2400775455" sldId="256"/>
            <ac:spMk id="285" creationId="{0A6EE18A-E38C-4A89-B7CC-5D13F9CB42EF}"/>
          </ac:spMkLst>
        </pc:spChg>
        <pc:spChg chg="add mod">
          <ac:chgData name="Jared Ostmeyer" userId="14c2a26e-6770-4957-ba92-de760a629e02" providerId="ADAL" clId="{A67A1BC3-243A-4FED-A697-F29585F0C8F6}" dt="2019-09-16T20:54:16.358" v="1169" actId="1036"/>
          <ac:spMkLst>
            <pc:docMk/>
            <pc:sldMk cId="2400775455" sldId="256"/>
            <ac:spMk id="286" creationId="{42AB01D9-B305-4236-97EB-84E9C313B1DA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97" creationId="{8C2E1D8B-B35F-4CDA-9A5A-6FC3671A9CC3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98" creationId="{54D069C3-D380-4B7B-A7C9-C755C4AD3013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99" creationId="{495DE468-CCD2-4F87-AB4F-42592AE55414}"/>
          </ac:spMkLst>
        </pc:spChg>
        <pc:spChg chg="add del mod">
          <ac:chgData name="Jared Ostmeyer" userId="14c2a26e-6770-4957-ba92-de760a629e02" providerId="ADAL" clId="{A67A1BC3-243A-4FED-A697-F29585F0C8F6}" dt="2019-09-16T20:58:17.875" v="1202" actId="478"/>
          <ac:spMkLst>
            <pc:docMk/>
            <pc:sldMk cId="2400775455" sldId="256"/>
            <ac:spMk id="303" creationId="{87984AF6-A6F6-4E4B-8CCC-C394B3AE5E20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304" creationId="{70A1A8D4-A0C7-492B-B7AC-9D74A2E83025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305" creationId="{638DD3AC-91C5-467F-BBEA-2338AA693F90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306" creationId="{48593462-3330-46C8-8CA9-D9FF7B90FE38}"/>
          </ac:spMkLst>
        </pc:spChg>
        <pc:spChg chg="add del mod">
          <ac:chgData name="Jared Ostmeyer" userId="14c2a26e-6770-4957-ba92-de760a629e02" providerId="ADAL" clId="{A67A1BC3-243A-4FED-A697-F29585F0C8F6}" dt="2019-09-16T20:58:53.249" v="1206" actId="1076"/>
          <ac:spMkLst>
            <pc:docMk/>
            <pc:sldMk cId="2400775455" sldId="256"/>
            <ac:spMk id="313" creationId="{6EBB54F6-705F-4FF0-9AA0-F905B34BEAA5}"/>
          </ac:spMkLst>
        </pc:spChg>
        <pc:spChg chg="add del mod">
          <ac:chgData name="Jared Ostmeyer" userId="14c2a26e-6770-4957-ba92-de760a629e02" providerId="ADAL" clId="{A67A1BC3-243A-4FED-A697-F29585F0C8F6}" dt="2019-09-16T20:58:53.249" v="1206" actId="1076"/>
          <ac:spMkLst>
            <pc:docMk/>
            <pc:sldMk cId="2400775455" sldId="256"/>
            <ac:spMk id="314" creationId="{453CD147-5E42-4822-9168-CFBD12DD7A36}"/>
          </ac:spMkLst>
        </pc:spChg>
        <pc:spChg chg="add del mod">
          <ac:chgData name="Jared Ostmeyer" userId="14c2a26e-6770-4957-ba92-de760a629e02" providerId="ADAL" clId="{A67A1BC3-243A-4FED-A697-F29585F0C8F6}" dt="2019-09-16T20:58:53.249" v="1206" actId="1076"/>
          <ac:spMkLst>
            <pc:docMk/>
            <pc:sldMk cId="2400775455" sldId="256"/>
            <ac:spMk id="315" creationId="{5FB1E283-3AD2-4C7C-BF1D-5620B9F2D7A4}"/>
          </ac:spMkLst>
        </pc:spChg>
        <pc:spChg chg="add mod">
          <ac:chgData name="Jared Ostmeyer" userId="14c2a26e-6770-4957-ba92-de760a629e02" providerId="ADAL" clId="{A67A1BC3-243A-4FED-A697-F29585F0C8F6}" dt="2019-09-16T21:01:31.746" v="1259" actId="1076"/>
          <ac:spMkLst>
            <pc:docMk/>
            <pc:sldMk cId="2400775455" sldId="256"/>
            <ac:spMk id="316" creationId="{0CD7CB03-FA60-492D-9187-8A9E6751BAA6}"/>
          </ac:spMkLst>
        </pc:spChg>
        <pc:spChg chg="add mod">
          <ac:chgData name="Jared Ostmeyer" userId="14c2a26e-6770-4957-ba92-de760a629e02" providerId="ADAL" clId="{A67A1BC3-243A-4FED-A697-F29585F0C8F6}" dt="2019-09-16T21:00:38.849" v="1243" actId="1035"/>
          <ac:spMkLst>
            <pc:docMk/>
            <pc:sldMk cId="2400775455" sldId="256"/>
            <ac:spMk id="317" creationId="{1E0E0EE8-0454-46AA-BFDE-60E52AF6AB40}"/>
          </ac:spMkLst>
        </pc:spChg>
        <pc:spChg chg="add mod">
          <ac:chgData name="Jared Ostmeyer" userId="14c2a26e-6770-4957-ba92-de760a629e02" providerId="ADAL" clId="{A67A1BC3-243A-4FED-A697-F29585F0C8F6}" dt="2019-09-16T21:01:40.754" v="1260" actId="1076"/>
          <ac:spMkLst>
            <pc:docMk/>
            <pc:sldMk cId="2400775455" sldId="256"/>
            <ac:spMk id="318" creationId="{2C220C50-63E1-4BC0-BB9E-6C50846E5957}"/>
          </ac:spMkLst>
        </pc:spChg>
        <pc:spChg chg="add mod">
          <ac:chgData name="Jared Ostmeyer" userId="14c2a26e-6770-4957-ba92-de760a629e02" providerId="ADAL" clId="{A67A1BC3-243A-4FED-A697-F29585F0C8F6}" dt="2019-09-16T21:01:40.754" v="1260" actId="1076"/>
          <ac:spMkLst>
            <pc:docMk/>
            <pc:sldMk cId="2400775455" sldId="256"/>
            <ac:spMk id="319" creationId="{11931858-9037-4560-81FC-5D041FE08E1E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350" creationId="{CE438ACC-A407-45AA-B137-7BC2F8244E64}"/>
          </ac:spMkLst>
        </pc:spChg>
        <pc:grpChg chg="add del">
          <ac:chgData name="Jared Ostmeyer" userId="14c2a26e-6770-4957-ba92-de760a629e02" providerId="ADAL" clId="{A67A1BC3-243A-4FED-A697-F29585F0C8F6}" dt="2019-09-16T19:12:20.241" v="2" actId="478"/>
          <ac:grpSpMkLst>
            <pc:docMk/>
            <pc:sldMk cId="2400775455" sldId="256"/>
            <ac:grpSpMk id="133" creationId="{CB4E517D-C732-4C69-8477-B17B4268908F}"/>
          </ac:grpSpMkLst>
        </pc:grpChg>
        <pc:grpChg chg="add del">
          <ac:chgData name="Jared Ostmeyer" userId="14c2a26e-6770-4957-ba92-de760a629e02" providerId="ADAL" clId="{A67A1BC3-243A-4FED-A697-F29585F0C8F6}" dt="2019-09-16T19:12:20.241" v="2" actId="478"/>
          <ac:grpSpMkLst>
            <pc:docMk/>
            <pc:sldMk cId="2400775455" sldId="256"/>
            <ac:grpSpMk id="140" creationId="{10F08518-A7CF-4A10-A563-DA23ADAF2EC4}"/>
          </ac:grpSpMkLst>
        </pc:grpChg>
        <pc:grpChg chg="add del">
          <ac:chgData name="Jared Ostmeyer" userId="14c2a26e-6770-4957-ba92-de760a629e02" providerId="ADAL" clId="{A67A1BC3-243A-4FED-A697-F29585F0C8F6}" dt="2019-09-16T19:12:20.241" v="2" actId="478"/>
          <ac:grpSpMkLst>
            <pc:docMk/>
            <pc:sldMk cId="2400775455" sldId="256"/>
            <ac:grpSpMk id="147" creationId="{A22D7F91-0586-4A9B-A4B9-272D1D640584}"/>
          </ac:grpSpMkLst>
        </pc:grpChg>
        <pc:grpChg chg="add del">
          <ac:chgData name="Jared Ostmeyer" userId="14c2a26e-6770-4957-ba92-de760a629e02" providerId="ADAL" clId="{A67A1BC3-243A-4FED-A697-F29585F0C8F6}" dt="2019-09-16T19:14:30.273" v="8"/>
          <ac:grpSpMkLst>
            <pc:docMk/>
            <pc:sldMk cId="2400775455" sldId="256"/>
            <ac:grpSpMk id="156" creationId="{9F7814C6-D21E-4DE1-896B-DE8E4468BE87}"/>
          </ac:grpSpMkLst>
        </pc:grpChg>
        <pc:grpChg chg="add del">
          <ac:chgData name="Jared Ostmeyer" userId="14c2a26e-6770-4957-ba92-de760a629e02" providerId="ADAL" clId="{A67A1BC3-243A-4FED-A697-F29585F0C8F6}" dt="2019-09-16T19:14:30.273" v="8"/>
          <ac:grpSpMkLst>
            <pc:docMk/>
            <pc:sldMk cId="2400775455" sldId="256"/>
            <ac:grpSpMk id="172" creationId="{4CF68175-DB89-46CC-9021-855E7453AC87}"/>
          </ac:grpSpMkLst>
        </pc:grpChg>
        <pc:grpChg chg="add del">
          <ac:chgData name="Jared Ostmeyer" userId="14c2a26e-6770-4957-ba92-de760a629e02" providerId="ADAL" clId="{A67A1BC3-243A-4FED-A697-F29585F0C8F6}" dt="2019-09-16T19:14:30.273" v="8"/>
          <ac:grpSpMkLst>
            <pc:docMk/>
            <pc:sldMk cId="2400775455" sldId="256"/>
            <ac:grpSpMk id="179" creationId="{2F16B6A2-0403-4E6B-AC31-978777113CC1}"/>
          </ac:grpSpMkLst>
        </pc:grpChg>
        <pc:grpChg chg="add del">
          <ac:chgData name="Jared Ostmeyer" userId="14c2a26e-6770-4957-ba92-de760a629e02" providerId="ADAL" clId="{A67A1BC3-243A-4FED-A697-F29585F0C8F6}" dt="2019-09-16T19:14:30.273" v="8"/>
          <ac:grpSpMkLst>
            <pc:docMk/>
            <pc:sldMk cId="2400775455" sldId="256"/>
            <ac:grpSpMk id="186" creationId="{7D51C24E-22D0-4AE5-9EB9-01A3598FA855}"/>
          </ac:grpSpMkLst>
        </pc:grpChg>
        <pc:grpChg chg="add del">
          <ac:chgData name="Jared Ostmeyer" userId="14c2a26e-6770-4957-ba92-de760a629e02" providerId="ADAL" clId="{A67A1BC3-243A-4FED-A697-F29585F0C8F6}" dt="2019-09-16T19:14:30.273" v="8"/>
          <ac:grpSpMkLst>
            <pc:docMk/>
            <pc:sldMk cId="2400775455" sldId="256"/>
            <ac:grpSpMk id="192" creationId="{F3F04421-1897-483C-80F9-F8E8DDA75119}"/>
          </ac:grpSpMkLst>
        </pc:grpChg>
        <pc:grpChg chg="add del">
          <ac:chgData name="Jared Ostmeyer" userId="14c2a26e-6770-4957-ba92-de760a629e02" providerId="ADAL" clId="{A67A1BC3-243A-4FED-A697-F29585F0C8F6}" dt="2019-09-16T19:14:30.273" v="8"/>
          <ac:grpSpMkLst>
            <pc:docMk/>
            <pc:sldMk cId="2400775455" sldId="256"/>
            <ac:grpSpMk id="197" creationId="{6F7A0CA4-77E8-45CD-BA35-D42BAFAA229C}"/>
          </ac:grpSpMkLst>
        </pc:grpChg>
        <pc:grpChg chg="add mod">
          <ac:chgData name="Jared Ostmeyer" userId="14c2a26e-6770-4957-ba92-de760a629e02" providerId="ADAL" clId="{A67A1BC3-243A-4FED-A697-F29585F0C8F6}" dt="2019-09-16T20:27:45.883" v="665" actId="1036"/>
          <ac:grpSpMkLst>
            <pc:docMk/>
            <pc:sldMk cId="2400775455" sldId="256"/>
            <ac:grpSpMk id="205" creationId="{DA299A75-CCCE-438E-AE2F-8042F5639C00}"/>
          </ac:grpSpMkLst>
        </pc:grpChg>
        <pc:grpChg chg="add mod">
          <ac:chgData name="Jared Ostmeyer" userId="14c2a26e-6770-4957-ba92-de760a629e02" providerId="ADAL" clId="{A67A1BC3-243A-4FED-A697-F29585F0C8F6}" dt="2019-09-16T19:33:15.327" v="348" actId="1076"/>
          <ac:grpSpMkLst>
            <pc:docMk/>
            <pc:sldMk cId="2400775455" sldId="256"/>
            <ac:grpSpMk id="216" creationId="{2AFEA5AC-F496-46C7-B625-25C42E127633}"/>
          </ac:grpSpMkLst>
        </pc:grpChg>
        <pc:grpChg chg="add del">
          <ac:chgData name="Jared Ostmeyer" userId="14c2a26e-6770-4957-ba92-de760a629e02" providerId="ADAL" clId="{A67A1BC3-243A-4FED-A697-F29585F0C8F6}" dt="2019-09-16T19:12:20.241" v="2" actId="478"/>
          <ac:grpSpMkLst>
            <pc:docMk/>
            <pc:sldMk cId="2400775455" sldId="256"/>
            <ac:grpSpMk id="242" creationId="{59F0A88C-EC13-48D3-B46D-358283CFC62E}"/>
          </ac:grpSpMkLst>
        </pc:grpChg>
        <pc:grpChg chg="add del">
          <ac:chgData name="Jared Ostmeyer" userId="14c2a26e-6770-4957-ba92-de760a629e02" providerId="ADAL" clId="{A67A1BC3-243A-4FED-A697-F29585F0C8F6}" dt="2019-09-16T19:12:20.241" v="2" actId="478"/>
          <ac:grpSpMkLst>
            <pc:docMk/>
            <pc:sldMk cId="2400775455" sldId="256"/>
            <ac:grpSpMk id="245" creationId="{62580D84-2E4E-47BF-BA41-085D6D079E67}"/>
          </ac:grpSpMkLst>
        </pc:grpChg>
        <pc:grpChg chg="add del">
          <ac:chgData name="Jared Ostmeyer" userId="14c2a26e-6770-4957-ba92-de760a629e02" providerId="ADAL" clId="{A67A1BC3-243A-4FED-A697-F29585F0C8F6}" dt="2019-09-16T19:12:20.241" v="2" actId="478"/>
          <ac:grpSpMkLst>
            <pc:docMk/>
            <pc:sldMk cId="2400775455" sldId="256"/>
            <ac:grpSpMk id="274" creationId="{6F371319-F0A6-4EBC-A2BE-3E6E3F23AFFE}"/>
          </ac:grpSpMkLst>
        </pc:grpChg>
        <pc:grpChg chg="add del">
          <ac:chgData name="Jared Ostmeyer" userId="14c2a26e-6770-4957-ba92-de760a629e02" providerId="ADAL" clId="{A67A1BC3-243A-4FED-A697-F29585F0C8F6}" dt="2019-09-16T19:12:20.241" v="2" actId="478"/>
          <ac:grpSpMkLst>
            <pc:docMk/>
            <pc:sldMk cId="2400775455" sldId="256"/>
            <ac:grpSpMk id="277" creationId="{E8F9E642-B088-4ECC-A237-BFD6BBB278DA}"/>
          </ac:grpSpMkLst>
        </pc:grpChg>
        <pc:grpChg chg="add del">
          <ac:chgData name="Jared Ostmeyer" userId="14c2a26e-6770-4957-ba92-de760a629e02" providerId="ADAL" clId="{A67A1BC3-243A-4FED-A697-F29585F0C8F6}" dt="2019-09-16T19:12:20.241" v="2" actId="478"/>
          <ac:grpSpMkLst>
            <pc:docMk/>
            <pc:sldMk cId="2400775455" sldId="256"/>
            <ac:grpSpMk id="287" creationId="{D1BE4840-0408-41E3-B522-8C9638B9EE12}"/>
          </ac:grpSpMkLst>
        </pc:grpChg>
        <pc:grpChg chg="add del">
          <ac:chgData name="Jared Ostmeyer" userId="14c2a26e-6770-4957-ba92-de760a629e02" providerId="ADAL" clId="{A67A1BC3-243A-4FED-A697-F29585F0C8F6}" dt="2019-09-16T19:12:20.241" v="2" actId="478"/>
          <ac:grpSpMkLst>
            <pc:docMk/>
            <pc:sldMk cId="2400775455" sldId="256"/>
            <ac:grpSpMk id="290" creationId="{C699598F-98C1-4AF5-89FF-6FA88F859B99}"/>
          </ac:grpSpMkLst>
        </pc:grpChg>
        <pc:grpChg chg="add del">
          <ac:chgData name="Jared Ostmeyer" userId="14c2a26e-6770-4957-ba92-de760a629e02" providerId="ADAL" clId="{A67A1BC3-243A-4FED-A697-F29585F0C8F6}" dt="2019-09-16T19:12:20.241" v="2" actId="478"/>
          <ac:grpSpMkLst>
            <pc:docMk/>
            <pc:sldMk cId="2400775455" sldId="256"/>
            <ac:grpSpMk id="307" creationId="{DBEF7231-7ACF-4D9F-9D55-8BCF2203F7BA}"/>
          </ac:grpSpMkLst>
        </pc:grpChg>
        <pc:grpChg chg="add del">
          <ac:chgData name="Jared Ostmeyer" userId="14c2a26e-6770-4957-ba92-de760a629e02" providerId="ADAL" clId="{A67A1BC3-243A-4FED-A697-F29585F0C8F6}" dt="2019-09-16T19:12:20.241" v="2" actId="478"/>
          <ac:grpSpMkLst>
            <pc:docMk/>
            <pc:sldMk cId="2400775455" sldId="256"/>
            <ac:grpSpMk id="310" creationId="{E32E043A-528E-48E5-8734-8D045CE4BE45}"/>
          </ac:grpSpMkLst>
        </pc:grpChg>
        <pc:graphicFrameChg chg="add del mod modGraphic">
          <ac:chgData name="Jared Ostmeyer" userId="14c2a26e-6770-4957-ba92-de760a629e02" providerId="ADAL" clId="{A67A1BC3-243A-4FED-A697-F29585F0C8F6}" dt="2019-09-16T20:48:36.539" v="996" actId="478"/>
          <ac:graphicFrameMkLst>
            <pc:docMk/>
            <pc:sldMk cId="2400775455" sldId="256"/>
            <ac:graphicFrameMk id="24" creationId="{E1631B6C-1A7A-455D-A89C-B84BA8381E87}"/>
          </ac:graphicFrameMkLst>
        </pc:graphicFrameChg>
        <pc:graphicFrameChg chg="add del mod">
          <ac:chgData name="Jared Ostmeyer" userId="14c2a26e-6770-4957-ba92-de760a629e02" providerId="ADAL" clId="{A67A1BC3-243A-4FED-A697-F29585F0C8F6}" dt="2019-09-16T19:36:22.679" v="465"/>
          <ac:graphicFrameMkLst>
            <pc:docMk/>
            <pc:sldMk cId="2400775455" sldId="256"/>
            <ac:graphicFrameMk id="25" creationId="{7D8B6CB6-080F-4D9F-9E2C-4A1A843E9A09}"/>
          </ac:graphicFrameMkLst>
        </pc:graphicFrameChg>
        <pc:graphicFrameChg chg="add del">
          <ac:chgData name="Jared Ostmeyer" userId="14c2a26e-6770-4957-ba92-de760a629e02" providerId="ADAL" clId="{A67A1BC3-243A-4FED-A697-F29585F0C8F6}" dt="2019-09-16T19:36:30.091" v="469"/>
          <ac:graphicFrameMkLst>
            <pc:docMk/>
            <pc:sldMk cId="2400775455" sldId="256"/>
            <ac:graphicFrameMk id="26" creationId="{0C292AB5-BC9A-41DD-9FD2-7AA0C5C6FE40}"/>
          </ac:graphicFrameMkLst>
        </pc:graphicFrameChg>
        <pc:graphicFrameChg chg="add mod">
          <ac:chgData name="Jared Ostmeyer" userId="14c2a26e-6770-4957-ba92-de760a629e02" providerId="ADAL" clId="{A67A1BC3-243A-4FED-A697-F29585F0C8F6}" dt="2019-09-16T19:38:36.162" v="499" actId="1076"/>
          <ac:graphicFrameMkLst>
            <pc:docMk/>
            <pc:sldMk cId="2400775455" sldId="256"/>
            <ac:graphicFrameMk id="27" creationId="{270A59F9-03A9-496E-9197-F5A5221F27B9}"/>
          </ac:graphicFrameMkLst>
        </pc:graphicFrameChg>
        <pc:graphicFrameChg chg="add mod">
          <ac:chgData name="Jared Ostmeyer" userId="14c2a26e-6770-4957-ba92-de760a629e02" providerId="ADAL" clId="{A67A1BC3-243A-4FED-A697-F29585F0C8F6}" dt="2019-09-16T19:37:40.457" v="482" actId="1076"/>
          <ac:graphicFrameMkLst>
            <pc:docMk/>
            <pc:sldMk cId="2400775455" sldId="256"/>
            <ac:graphicFrameMk id="28" creationId="{399D7F85-D87A-4B2B-B736-CD5AEA649E94}"/>
          </ac:graphicFrameMkLst>
        </pc:graphicFrameChg>
        <pc:graphicFrameChg chg="add del">
          <ac:chgData name="Jared Ostmeyer" userId="14c2a26e-6770-4957-ba92-de760a629e02" providerId="ADAL" clId="{A67A1BC3-243A-4FED-A697-F29585F0C8F6}" dt="2019-09-16T19:14:30.273" v="8"/>
          <ac:graphicFrameMkLst>
            <pc:docMk/>
            <pc:sldMk cId="2400775455" sldId="256"/>
            <ac:graphicFrameMk id="130" creationId="{77EEAC40-40A3-4D2E-87D2-EAF525F58849}"/>
          </ac:graphicFrameMkLst>
        </pc:graphicFrameChg>
        <pc:graphicFrameChg chg="add mod modGraphic">
          <ac:chgData name="Jared Ostmeyer" userId="14c2a26e-6770-4957-ba92-de760a629e02" providerId="ADAL" clId="{A67A1BC3-243A-4FED-A697-F29585F0C8F6}" dt="2019-09-16T19:37:33.866" v="481" actId="1076"/>
          <ac:graphicFrameMkLst>
            <pc:docMk/>
            <pc:sldMk cId="2400775455" sldId="256"/>
            <ac:graphicFrameMk id="219" creationId="{379039F0-93A7-44B5-8C59-826EEDB27E05}"/>
          </ac:graphicFrameMkLst>
        </pc:graphicFrameChg>
        <pc:graphicFrameChg chg="add mod">
          <ac:chgData name="Jared Ostmeyer" userId="14c2a26e-6770-4957-ba92-de760a629e02" providerId="ADAL" clId="{A67A1BC3-243A-4FED-A697-F29585F0C8F6}" dt="2019-09-16T19:36:29.559" v="468" actId="571"/>
          <ac:graphicFrameMkLst>
            <pc:docMk/>
            <pc:sldMk cId="2400775455" sldId="256"/>
            <ac:graphicFrameMk id="220" creationId="{3C66894D-28E9-4FBD-A7D9-A2070E713F63}"/>
          </ac:graphicFrameMkLst>
        </pc:graphicFrameChg>
        <pc:graphicFrameChg chg="add del mod">
          <ac:chgData name="Jared Ostmeyer" userId="14c2a26e-6770-4957-ba92-de760a629e02" providerId="ADAL" clId="{A67A1BC3-243A-4FED-A697-F29585F0C8F6}" dt="2019-09-16T19:42:50.833" v="617"/>
          <ac:graphicFrameMkLst>
            <pc:docMk/>
            <pc:sldMk cId="2400775455" sldId="256"/>
            <ac:graphicFrameMk id="221" creationId="{A5667908-793A-42A3-B649-55679AFAD884}"/>
          </ac:graphicFrameMkLst>
        </pc:graphicFrameChg>
        <pc:graphicFrameChg chg="add mod">
          <ac:chgData name="Jared Ostmeyer" userId="14c2a26e-6770-4957-ba92-de760a629e02" providerId="ADAL" clId="{A67A1BC3-243A-4FED-A697-F29585F0C8F6}" dt="2019-09-16T19:43:07.691" v="623" actId="1076"/>
          <ac:graphicFrameMkLst>
            <pc:docMk/>
            <pc:sldMk cId="2400775455" sldId="256"/>
            <ac:graphicFrameMk id="222" creationId="{98B0854D-6F46-47CF-953A-74ECDFF154FB}"/>
          </ac:graphicFrameMkLst>
        </pc:graphicFrameChg>
        <pc:graphicFrameChg chg="add mod">
          <ac:chgData name="Jared Ostmeyer" userId="14c2a26e-6770-4957-ba92-de760a629e02" providerId="ADAL" clId="{A67A1BC3-243A-4FED-A697-F29585F0C8F6}" dt="2019-09-16T19:43:04.892" v="622" actId="1076"/>
          <ac:graphicFrameMkLst>
            <pc:docMk/>
            <pc:sldMk cId="2400775455" sldId="256"/>
            <ac:graphicFrameMk id="223" creationId="{820A4465-070C-4639-9874-C5F8556CEE81}"/>
          </ac:graphicFrameMkLst>
        </pc:graphicFrameChg>
        <pc:picChg chg="add del">
          <ac:chgData name="Jared Ostmeyer" userId="14c2a26e-6770-4957-ba92-de760a629e02" providerId="ADAL" clId="{A67A1BC3-243A-4FED-A697-F29585F0C8F6}" dt="2019-09-16T19:12:20.241" v="2" actId="478"/>
          <ac:picMkLst>
            <pc:docMk/>
            <pc:sldMk cId="2400775455" sldId="256"/>
            <ac:picMk id="108" creationId="{A3486AE7-80EB-4240-81BA-B3247E966D84}"/>
          </ac:picMkLst>
        </pc:picChg>
        <pc:picChg chg="add del">
          <ac:chgData name="Jared Ostmeyer" userId="14c2a26e-6770-4957-ba92-de760a629e02" providerId="ADAL" clId="{A67A1BC3-243A-4FED-A697-F29585F0C8F6}" dt="2019-09-16T19:12:20.241" v="2" actId="478"/>
          <ac:picMkLst>
            <pc:docMk/>
            <pc:sldMk cId="2400775455" sldId="256"/>
            <ac:picMk id="109" creationId="{241BF3E8-901B-45D4-B886-C59AC93EF339}"/>
          </ac:picMkLst>
        </pc:picChg>
        <pc:picChg chg="add del">
          <ac:chgData name="Jared Ostmeyer" userId="14c2a26e-6770-4957-ba92-de760a629e02" providerId="ADAL" clId="{A67A1BC3-243A-4FED-A697-F29585F0C8F6}" dt="2019-09-16T19:12:22.979" v="3" actId="478"/>
          <ac:picMkLst>
            <pc:docMk/>
            <pc:sldMk cId="2400775455" sldId="256"/>
            <ac:picMk id="123" creationId="{DFFA09D2-F7BB-4108-B428-01BDFE200A9F}"/>
          </ac:picMkLst>
        </pc:picChg>
        <pc:picChg chg="add del">
          <ac:chgData name="Jared Ostmeyer" userId="14c2a26e-6770-4957-ba92-de760a629e02" providerId="ADAL" clId="{A67A1BC3-243A-4FED-A697-F29585F0C8F6}" dt="2019-09-16T19:12:20.241" v="2" actId="478"/>
          <ac:picMkLst>
            <pc:docMk/>
            <pc:sldMk cId="2400775455" sldId="256"/>
            <ac:picMk id="124" creationId="{4E3FAE33-5845-487F-98BA-B46ADAC76E73}"/>
          </ac:picMkLst>
        </pc:picChg>
        <pc:picChg chg="add del">
          <ac:chgData name="Jared Ostmeyer" userId="14c2a26e-6770-4957-ba92-de760a629e02" providerId="ADAL" clId="{A67A1BC3-243A-4FED-A697-F29585F0C8F6}" dt="2019-09-16T19:12:22.979" v="3" actId="478"/>
          <ac:picMkLst>
            <pc:docMk/>
            <pc:sldMk cId="2400775455" sldId="256"/>
            <ac:picMk id="127" creationId="{BDEE4D31-5422-4EF3-8C68-CAAF534E1237}"/>
          </ac:picMkLst>
        </pc:picChg>
        <pc:picChg chg="add del">
          <ac:chgData name="Jared Ostmeyer" userId="14c2a26e-6770-4957-ba92-de760a629e02" providerId="ADAL" clId="{A67A1BC3-243A-4FED-A697-F29585F0C8F6}" dt="2019-09-16T19:12:20.241" v="2" actId="478"/>
          <ac:picMkLst>
            <pc:docMk/>
            <pc:sldMk cId="2400775455" sldId="256"/>
            <ac:picMk id="129" creationId="{AC8EA3E6-03C0-4F15-BBAC-B711176D93A5}"/>
          </ac:picMkLst>
        </pc:picChg>
        <pc:picChg chg="add mod ord">
          <ac:chgData name="Jared Ostmeyer" userId="14c2a26e-6770-4957-ba92-de760a629e02" providerId="ADAL" clId="{A67A1BC3-243A-4FED-A697-F29585F0C8F6}" dt="2019-09-16T19:24:15.235" v="135" actId="1076"/>
          <ac:picMkLst>
            <pc:docMk/>
            <pc:sldMk cId="2400775455" sldId="256"/>
            <ac:picMk id="204" creationId="{9C13F2E5-2CE6-477C-A26C-E8C1F810FBDC}"/>
          </ac:picMkLst>
        </pc:picChg>
        <pc:picChg chg="add del">
          <ac:chgData name="Jared Ostmeyer" userId="14c2a26e-6770-4957-ba92-de760a629e02" providerId="ADAL" clId="{A67A1BC3-243A-4FED-A697-F29585F0C8F6}" dt="2019-09-16T19:12:22.979" v="3" actId="478"/>
          <ac:picMkLst>
            <pc:docMk/>
            <pc:sldMk cId="2400775455" sldId="256"/>
            <ac:picMk id="209" creationId="{70E39CD9-CB68-41A8-96DA-F23F0AC4E447}"/>
          </ac:picMkLst>
        </pc:picChg>
        <pc:picChg chg="add del">
          <ac:chgData name="Jared Ostmeyer" userId="14c2a26e-6770-4957-ba92-de760a629e02" providerId="ADAL" clId="{A67A1BC3-243A-4FED-A697-F29585F0C8F6}" dt="2019-09-16T19:12:22.979" v="3" actId="478"/>
          <ac:picMkLst>
            <pc:docMk/>
            <pc:sldMk cId="2400775455" sldId="256"/>
            <ac:picMk id="293" creationId="{27099ED0-D771-4EBE-846F-2F6C3BBDAA32}"/>
          </ac:picMkLst>
        </pc:picChg>
        <pc:picChg chg="add del">
          <ac:chgData name="Jared Ostmeyer" userId="14c2a26e-6770-4957-ba92-de760a629e02" providerId="ADAL" clId="{A67A1BC3-243A-4FED-A697-F29585F0C8F6}" dt="2019-09-16T19:12:22.979" v="3" actId="478"/>
          <ac:picMkLst>
            <pc:docMk/>
            <pc:sldMk cId="2400775455" sldId="256"/>
            <ac:picMk id="294" creationId="{7E4B0CD7-A8F3-4943-A4C7-B730426F98EB}"/>
          </ac:picMkLst>
        </pc:picChg>
        <pc:picChg chg="add del">
          <ac:chgData name="Jared Ostmeyer" userId="14c2a26e-6770-4957-ba92-de760a629e02" providerId="ADAL" clId="{A67A1BC3-243A-4FED-A697-F29585F0C8F6}" dt="2019-09-16T19:12:20.241" v="2" actId="478"/>
          <ac:picMkLst>
            <pc:docMk/>
            <pc:sldMk cId="2400775455" sldId="256"/>
            <ac:picMk id="295" creationId="{C0701471-99EC-4CDB-A0A0-B8C17CB51A5A}"/>
          </ac:picMkLst>
        </pc:picChg>
        <pc:picChg chg="add del">
          <ac:chgData name="Jared Ostmeyer" userId="14c2a26e-6770-4957-ba92-de760a629e02" providerId="ADAL" clId="{A67A1BC3-243A-4FED-A697-F29585F0C8F6}" dt="2019-09-16T19:12:20.241" v="2" actId="478"/>
          <ac:picMkLst>
            <pc:docMk/>
            <pc:sldMk cId="2400775455" sldId="256"/>
            <ac:picMk id="296" creationId="{44E33E47-346E-434D-B3CC-F1B00299B597}"/>
          </ac:picMkLst>
        </pc:picChg>
        <pc:cxnChg chg="add del">
          <ac:chgData name="Jared Ostmeyer" userId="14c2a26e-6770-4957-ba92-de760a629e02" providerId="ADAL" clId="{A67A1BC3-243A-4FED-A697-F29585F0C8F6}" dt="2019-09-16T19:12:20.241" v="2" actId="478"/>
          <ac:cxnSpMkLst>
            <pc:docMk/>
            <pc:sldMk cId="2400775455" sldId="256"/>
            <ac:cxnSpMk id="19" creationId="{A73FBBC3-81A9-463A-8881-EB61D9B1AF09}"/>
          </ac:cxnSpMkLst>
        </pc:cxnChg>
        <pc:cxnChg chg="add mod">
          <ac:chgData name="Jared Ostmeyer" userId="14c2a26e-6770-4957-ba92-de760a629e02" providerId="ADAL" clId="{A67A1BC3-243A-4FED-A697-F29585F0C8F6}" dt="2019-09-16T20:55:27.803" v="1174" actId="1037"/>
          <ac:cxnSpMkLst>
            <pc:docMk/>
            <pc:sldMk cId="2400775455" sldId="256"/>
            <ac:cxnSpMk id="64" creationId="{4A7B7675-5751-47B8-ADAD-145FCAD0519C}"/>
          </ac:cxnSpMkLst>
        </pc:cxnChg>
        <pc:cxnChg chg="add del">
          <ac:chgData name="Jared Ostmeyer" userId="14c2a26e-6770-4957-ba92-de760a629e02" providerId="ADAL" clId="{A67A1BC3-243A-4FED-A697-F29585F0C8F6}" dt="2019-09-16T19:12:20.241" v="2" actId="478"/>
          <ac:cxnSpMkLst>
            <pc:docMk/>
            <pc:sldMk cId="2400775455" sldId="256"/>
            <ac:cxnSpMk id="170" creationId="{9BD74710-AB6A-42E5-B083-5EC4C00FC93C}"/>
          </ac:cxnSpMkLst>
        </pc:cxnChg>
        <pc:cxnChg chg="add del">
          <ac:chgData name="Jared Ostmeyer" userId="14c2a26e-6770-4957-ba92-de760a629e02" providerId="ADAL" clId="{A67A1BC3-243A-4FED-A697-F29585F0C8F6}" dt="2019-09-16T19:12:20.241" v="2" actId="478"/>
          <ac:cxnSpMkLst>
            <pc:docMk/>
            <pc:sldMk cId="2400775455" sldId="256"/>
            <ac:cxnSpMk id="268" creationId="{3885A122-2024-4597-9609-06369CB111F7}"/>
          </ac:cxnSpMkLst>
        </pc:cxnChg>
        <pc:cxnChg chg="add del">
          <ac:chgData name="Jared Ostmeyer" userId="14c2a26e-6770-4957-ba92-de760a629e02" providerId="ADAL" clId="{A67A1BC3-243A-4FED-A697-F29585F0C8F6}" dt="2019-09-16T19:12:20.241" v="2" actId="478"/>
          <ac:cxnSpMkLst>
            <pc:docMk/>
            <pc:sldMk cId="2400775455" sldId="256"/>
            <ac:cxnSpMk id="269" creationId="{BD251BCE-0964-4532-8ED1-7847701A84AE}"/>
          </ac:cxnSpMkLst>
        </pc:cxnChg>
        <pc:cxnChg chg="add mod">
          <ac:chgData name="Jared Ostmeyer" userId="14c2a26e-6770-4957-ba92-de760a629e02" providerId="ADAL" clId="{A67A1BC3-243A-4FED-A697-F29585F0C8F6}" dt="2019-09-16T20:54:16.358" v="1169" actId="1036"/>
          <ac:cxnSpMkLst>
            <pc:docMk/>
            <pc:sldMk cId="2400775455" sldId="256"/>
            <ac:cxnSpMk id="300" creationId="{A0CCBBFD-A8B9-4330-8C62-17F32E676AD5}"/>
          </ac:cxnSpMkLst>
        </pc:cxnChg>
        <pc:cxnChg chg="add mod">
          <ac:chgData name="Jared Ostmeyer" userId="14c2a26e-6770-4957-ba92-de760a629e02" providerId="ADAL" clId="{A67A1BC3-243A-4FED-A697-F29585F0C8F6}" dt="2019-09-16T20:54:16.358" v="1169" actId="1036"/>
          <ac:cxnSpMkLst>
            <pc:docMk/>
            <pc:sldMk cId="2400775455" sldId="256"/>
            <ac:cxnSpMk id="301" creationId="{CD7AC932-2A92-4750-8104-738C6E97F4CD}"/>
          </ac:cxnSpMkLst>
        </pc:cxnChg>
        <pc:cxnChg chg="add mod">
          <ac:chgData name="Jared Ostmeyer" userId="14c2a26e-6770-4957-ba92-de760a629e02" providerId="ADAL" clId="{A67A1BC3-243A-4FED-A697-F29585F0C8F6}" dt="2019-09-16T20:54:16.358" v="1169" actId="1036"/>
          <ac:cxnSpMkLst>
            <pc:docMk/>
            <pc:sldMk cId="2400775455" sldId="256"/>
            <ac:cxnSpMk id="302" creationId="{B7E98BAB-A54D-47F6-ABDC-947976542283}"/>
          </ac:cxnSpMkLst>
        </pc:cxnChg>
      </pc:sldChg>
    </pc:docChg>
  </pc:docChgLst>
  <pc:docChgLst>
    <pc:chgData name="Jared Ostmeyer" userId="14c2a26e-6770-4957-ba92-de760a629e02" providerId="ADAL" clId="{702508F9-9230-47E8-9045-BF908BD64BD8}"/>
    <pc:docChg chg="undo redo custSel modSld modMainMaster">
      <pc:chgData name="Jared Ostmeyer" userId="14c2a26e-6770-4957-ba92-de760a629e02" providerId="ADAL" clId="{702508F9-9230-47E8-9045-BF908BD64BD8}" dt="2019-11-02T19:08:28.877" v="1764" actId="20577"/>
      <pc:docMkLst>
        <pc:docMk/>
      </pc:docMkLst>
      <pc:sldChg chg="addSp delSp modSp">
        <pc:chgData name="Jared Ostmeyer" userId="14c2a26e-6770-4957-ba92-de760a629e02" providerId="ADAL" clId="{702508F9-9230-47E8-9045-BF908BD64BD8}" dt="2019-11-02T19:08:28.877" v="1764" actId="20577"/>
        <pc:sldMkLst>
          <pc:docMk/>
          <pc:sldMk cId="2400775455" sldId="256"/>
        </pc:sldMkLst>
        <pc:spChg chg="del">
          <ac:chgData name="Jared Ostmeyer" userId="14c2a26e-6770-4957-ba92-de760a629e02" providerId="ADAL" clId="{702508F9-9230-47E8-9045-BF908BD64BD8}" dt="2019-11-02T17:48:28.882" v="35" actId="478"/>
          <ac:spMkLst>
            <pc:docMk/>
            <pc:sldMk cId="2400775455" sldId="256"/>
            <ac:spMk id="6" creationId="{59E786B6-8E26-419E-9A3E-220698031765}"/>
          </ac:spMkLst>
        </pc:spChg>
        <pc:spChg chg="mod">
          <ac:chgData name="Jared Ostmeyer" userId="14c2a26e-6770-4957-ba92-de760a629e02" providerId="ADAL" clId="{702508F9-9230-47E8-9045-BF908BD64BD8}" dt="2019-11-02T18:27:03.764" v="760" actId="1076"/>
          <ac:spMkLst>
            <pc:docMk/>
            <pc:sldMk cId="2400775455" sldId="256"/>
            <ac:spMk id="7" creationId="{F184362F-0884-4C46-A071-A9B13191BD7F}"/>
          </ac:spMkLst>
        </pc:spChg>
        <pc:spChg chg="add del mod">
          <ac:chgData name="Jared Ostmeyer" userId="14c2a26e-6770-4957-ba92-de760a629e02" providerId="ADAL" clId="{702508F9-9230-47E8-9045-BF908BD64BD8}" dt="2019-11-02T18:02:27.111" v="142" actId="767"/>
          <ac:spMkLst>
            <pc:docMk/>
            <pc:sldMk cId="2400775455" sldId="256"/>
            <ac:spMk id="9" creationId="{632CA42C-3065-4A87-957D-9131C32F3A00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0" creationId="{9B2EBCCD-03C6-4CA1-8E31-79257DA053D8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1" creationId="{8252DDA6-008F-463C-B400-2DFAB0D0E65D}"/>
          </ac:spMkLst>
        </pc:spChg>
        <pc:spChg chg="add mod">
          <ac:chgData name="Jared Ostmeyer" userId="14c2a26e-6770-4957-ba92-de760a629e02" providerId="ADAL" clId="{702508F9-9230-47E8-9045-BF908BD64BD8}" dt="2019-11-02T18:03:59.391" v="177" actId="164"/>
          <ac:spMkLst>
            <pc:docMk/>
            <pc:sldMk cId="2400775455" sldId="256"/>
            <ac:spMk id="13" creationId="{4431ADD9-A721-43BF-B773-E329FAAC87C4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6" creationId="{540EE730-9AB7-4717-998F-04B6DFF905A6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8" creationId="{9C6CC650-C9CF-4136-A067-52D1750D00DA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9" creationId="{DE9EA460-635B-4205-A644-7F3C888360D9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20" creationId="{94E4790C-90F3-49EA-BC50-B441B033CBDF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27" creationId="{8D73E340-8182-4B1E-BB06-4CFACD2E598B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28" creationId="{3DD586CA-FAEE-4C6D-8014-2E9E075F4CAF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29" creationId="{DD3FDE4A-37BB-44BF-99C8-407F5B0FDFA6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31" creationId="{69EF03E1-942B-487C-BB6D-52C1E88C9758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32" creationId="{6B8EB243-DC50-42A1-9771-B9C04C3D2F3E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34" creationId="{23AFC7DC-FCB7-49CC-A0B1-E62C7AD373A9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35" creationId="{8145DD4F-4266-424A-90E9-4F97AE558F9A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36" creationId="{EFED8111-92E2-4CC8-93E1-CD9CA30C07BB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37" creationId="{9F68B497-08EA-440F-924C-4C4CF6A7C5E7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44" creationId="{2505755E-41B5-4AFA-A513-753F9891AB05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45" creationId="{E1DDF4BD-A42D-4B67-9E21-D4B4E077E7E7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48" creationId="{EFBB7287-E418-4556-B94A-13AA15871C80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49" creationId="{0FC473CB-2316-4702-BF85-C2FEC4FB77CB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50" creationId="{1C96BE2A-7378-4580-B4D6-015B3A07F718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51" creationId="{83B5EC29-E8AC-49C9-BC4C-2DE192BD458A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52" creationId="{4E72AC8C-C6A7-42B8-8122-D004A8F078F5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53" creationId="{3799CA1C-D6E0-4749-8CAB-212B54E971F8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54" creationId="{5FAB9441-AF2C-4C03-A3A8-C7380E885B79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58" creationId="{8F83B4A2-5D19-4221-99A9-6645B43C19FB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59" creationId="{D63E50CE-70E3-4CCB-8A9E-DF5E771816DC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60" creationId="{77F06529-1A23-443E-B939-E7152770F7E1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61" creationId="{FC5DF7AC-A6A9-4BEF-84B9-CEFEC50FAF35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62" creationId="{50533ECD-76E3-4120-8B72-24D5D474E3CB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63" creationId="{83D65AE0-A0F7-4677-B8D1-7C6AA002051A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64" creationId="{83EB30E0-7188-4576-AC76-98B66334E0DD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65" creationId="{629741DC-4A45-4B23-AB2F-3000FCFEDEE4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66" creationId="{18C62D5C-E315-4509-AB72-AA4776F63C85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67" creationId="{41AABC0D-A07B-4DEB-99FC-DE9E5843BA62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68" creationId="{4C8D9A10-0073-47F9-885F-B312710406F1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69" creationId="{2F3E20CF-9B98-48B7-8FC9-534156388E33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70" creationId="{30FFBF49-DF2B-444D-87DF-8B643E82D284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71" creationId="{153D254C-AD3A-4F0A-B5EF-A2689E3633EB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72" creationId="{D0E7CFFB-8BA4-46FA-8ED4-17C3186C510B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73" creationId="{BA8FCC13-BCC7-40DD-8838-7746CD288D06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74" creationId="{172A5691-EDD4-4D6F-8C3A-AA7B0835CEFF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75" creationId="{34437EAA-642C-4BD5-B34C-CC343E4B7574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76" creationId="{6ECB8A7D-2A00-4A83-9994-57ED99DF398C}"/>
          </ac:spMkLst>
        </pc:spChg>
        <pc:spChg chg="del mod">
          <ac:chgData name="Jared Ostmeyer" userId="14c2a26e-6770-4957-ba92-de760a629e02" providerId="ADAL" clId="{702508F9-9230-47E8-9045-BF908BD64BD8}" dt="2019-11-02T18:04:39.366" v="188" actId="478"/>
          <ac:spMkLst>
            <pc:docMk/>
            <pc:sldMk cId="2400775455" sldId="256"/>
            <ac:spMk id="77" creationId="{6E17C770-AC3E-429F-B391-E27B0CE35603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78" creationId="{0C25C8F1-F3F7-42DF-A772-A88603BDAD88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79" creationId="{430F9B3E-9148-4A04-81D1-B4FA5F709CF8}"/>
          </ac:spMkLst>
        </pc:spChg>
        <pc:spChg chg="del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80" creationId="{A39DDAD9-9DA9-4774-8ACA-201065B72AFC}"/>
          </ac:spMkLst>
        </pc:spChg>
        <pc:spChg chg="del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81" creationId="{7FFFCB99-C009-4F4A-A962-A4FF953B7435}"/>
          </ac:spMkLst>
        </pc:spChg>
        <pc:spChg chg="del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82" creationId="{14147372-C5B9-4FA0-B062-BC535EA0387E}"/>
          </ac:spMkLst>
        </pc:spChg>
        <pc:spChg chg="del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83" creationId="{6B87B9CF-A5F6-46F4-A588-DF447EA8B018}"/>
          </ac:spMkLst>
        </pc:spChg>
        <pc:spChg chg="del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84" creationId="{19907A96-06C3-40DA-8A61-A7185DCB0BE3}"/>
          </ac:spMkLst>
        </pc:spChg>
        <pc:spChg chg="del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85" creationId="{4CDCD65A-D280-49AF-A59C-5D2886B1118C}"/>
          </ac:spMkLst>
        </pc:spChg>
        <pc:spChg chg="del mod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86" creationId="{083966B5-F692-40A0-8FA5-C4402C1BEF5C}"/>
          </ac:spMkLst>
        </pc:spChg>
        <pc:spChg chg="del mod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87" creationId="{7D4CFBCC-62A6-4372-A9A6-99429FB9587A}"/>
          </ac:spMkLst>
        </pc:spChg>
        <pc:spChg chg="del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88" creationId="{655AE289-7D06-4269-8351-509100199A7F}"/>
          </ac:spMkLst>
        </pc:spChg>
        <pc:spChg chg="del mod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89" creationId="{14BE5F44-C690-4713-BC15-4CE4D714FD4D}"/>
          </ac:spMkLst>
        </pc:spChg>
        <pc:spChg chg="del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90" creationId="{396E37A8-5A0F-4B76-A4DC-E32AE7772F0F}"/>
          </ac:spMkLst>
        </pc:spChg>
        <pc:spChg chg="del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91" creationId="{89C0EB89-69E3-4033-A2A5-7E1CDF1A325C}"/>
          </ac:spMkLst>
        </pc:spChg>
        <pc:spChg chg="del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92" creationId="{CD793613-B93B-4B5E-828F-B85108C5DAC6}"/>
          </ac:spMkLst>
        </pc:spChg>
        <pc:spChg chg="del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93" creationId="{B590AD39-3663-46F4-8C29-9AD09DBCCE62}"/>
          </ac:spMkLst>
        </pc:spChg>
        <pc:spChg chg="del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94" creationId="{080871B1-293A-4F44-8485-A9B0E5D14897}"/>
          </ac:spMkLst>
        </pc:spChg>
        <pc:spChg chg="del mod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95" creationId="{83F17D86-54A0-452D-9DD4-F2E24B4F1C56}"/>
          </ac:spMkLst>
        </pc:spChg>
        <pc:spChg chg="add mod ord">
          <ac:chgData name="Jared Ostmeyer" userId="14c2a26e-6770-4957-ba92-de760a629e02" providerId="ADAL" clId="{702508F9-9230-47E8-9045-BF908BD64BD8}" dt="2019-11-02T18:14:34.750" v="411" actId="164"/>
          <ac:spMkLst>
            <pc:docMk/>
            <pc:sldMk cId="2400775455" sldId="256"/>
            <ac:spMk id="96" creationId="{DE5D8D39-459E-4B72-A4E6-10F6418C505A}"/>
          </ac:spMkLst>
        </pc:spChg>
        <pc:spChg chg="del mod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97" creationId="{7EE2FD04-F821-4A75-8903-44746A1E20C1}"/>
          </ac:spMkLst>
        </pc:spChg>
        <pc:spChg chg="del mod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99" creationId="{FAC80E9F-11D1-4219-80E1-B76E103F53BA}"/>
          </ac:spMkLst>
        </pc:spChg>
        <pc:spChg chg="del mod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100" creationId="{78697606-4BD5-4BD6-B86D-4EADAD9A0502}"/>
          </ac:spMkLst>
        </pc:spChg>
        <pc:spChg chg="del mod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101" creationId="{333CB815-1360-40E9-999B-2C6968C21D1E}"/>
          </ac:spMkLst>
        </pc:spChg>
        <pc:spChg chg="del mod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102" creationId="{6420005A-E636-436C-A712-A0008257F305}"/>
          </ac:spMkLst>
        </pc:spChg>
        <pc:spChg chg="del mod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104" creationId="{A22D587E-01E0-4249-A9E8-4831AF75B5F0}"/>
          </ac:spMkLst>
        </pc:spChg>
        <pc:spChg chg="del mod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105" creationId="{CF16B706-744F-47E2-A46C-26B1A5831909}"/>
          </ac:spMkLst>
        </pc:spChg>
        <pc:spChg chg="add mod">
          <ac:chgData name="Jared Ostmeyer" userId="14c2a26e-6770-4957-ba92-de760a629e02" providerId="ADAL" clId="{702508F9-9230-47E8-9045-BF908BD64BD8}" dt="2019-11-02T19:01:18.805" v="1723" actId="1076"/>
          <ac:spMkLst>
            <pc:docMk/>
            <pc:sldMk cId="2400775455" sldId="256"/>
            <ac:spMk id="106" creationId="{025FDB1B-51FE-4C7A-8F6C-8A2F0ECE41FD}"/>
          </ac:spMkLst>
        </pc:spChg>
        <pc:spChg chg="del mod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107" creationId="{C94CF47B-1540-4D6C-8FB6-1412BAADC543}"/>
          </ac:spMkLst>
        </pc:spChg>
        <pc:spChg chg="del mod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108" creationId="{C62764EF-D02E-445F-9044-9CB9FE00DD7C}"/>
          </ac:spMkLst>
        </pc:spChg>
        <pc:spChg chg="del mod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109" creationId="{EF456B82-C17F-4256-90C1-40B6E6574E69}"/>
          </ac:spMkLst>
        </pc:spChg>
        <pc:spChg chg="del mod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110" creationId="{1B31BF0A-2C69-4483-9B72-E31BAC20B54F}"/>
          </ac:spMkLst>
        </pc:spChg>
        <pc:spChg chg="del mod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111" creationId="{73F01E44-06AD-4073-A083-0883F2B5D152}"/>
          </ac:spMkLst>
        </pc:spChg>
        <pc:spChg chg="add mod">
          <ac:chgData name="Jared Ostmeyer" userId="14c2a26e-6770-4957-ba92-de760a629e02" providerId="ADAL" clId="{702508F9-9230-47E8-9045-BF908BD64BD8}" dt="2019-11-02T18:58:29.505" v="1707" actId="1035"/>
          <ac:spMkLst>
            <pc:docMk/>
            <pc:sldMk cId="2400775455" sldId="256"/>
            <ac:spMk id="112" creationId="{B8B97D8F-D3E4-4124-A90C-4D4485604D68}"/>
          </ac:spMkLst>
        </pc:spChg>
        <pc:spChg chg="add mod">
          <ac:chgData name="Jared Ostmeyer" userId="14c2a26e-6770-4957-ba92-de760a629e02" providerId="ADAL" clId="{702508F9-9230-47E8-9045-BF908BD64BD8}" dt="2019-11-02T19:03:07.881" v="1738" actId="1076"/>
          <ac:spMkLst>
            <pc:docMk/>
            <pc:sldMk cId="2400775455" sldId="256"/>
            <ac:spMk id="115" creationId="{29EDEA2A-CE8F-46BD-9001-850C5215BC6C}"/>
          </ac:spMkLst>
        </pc:spChg>
        <pc:spChg chg="add del">
          <ac:chgData name="Jared Ostmeyer" userId="14c2a26e-6770-4957-ba92-de760a629e02" providerId="ADAL" clId="{702508F9-9230-47E8-9045-BF908BD64BD8}" dt="2019-11-02T17:45:39.542" v="1"/>
          <ac:spMkLst>
            <pc:docMk/>
            <pc:sldMk cId="2400775455" sldId="256"/>
            <ac:spMk id="119" creationId="{BB53C04A-FDE1-4E29-A6E6-B57D0E0B7ED6}"/>
          </ac:spMkLst>
        </pc:spChg>
        <pc:spChg chg="add del">
          <ac:chgData name="Jared Ostmeyer" userId="14c2a26e-6770-4957-ba92-de760a629e02" providerId="ADAL" clId="{702508F9-9230-47E8-9045-BF908BD64BD8}" dt="2019-11-02T17:45:39.542" v="1"/>
          <ac:spMkLst>
            <pc:docMk/>
            <pc:sldMk cId="2400775455" sldId="256"/>
            <ac:spMk id="120" creationId="{0CC9DC33-4008-4120-A0CE-766E5142E4D8}"/>
          </ac:spMkLst>
        </pc:spChg>
        <pc:spChg chg="add del">
          <ac:chgData name="Jared Ostmeyer" userId="14c2a26e-6770-4957-ba92-de760a629e02" providerId="ADAL" clId="{702508F9-9230-47E8-9045-BF908BD64BD8}" dt="2019-11-02T17:45:39.542" v="1"/>
          <ac:spMkLst>
            <pc:docMk/>
            <pc:sldMk cId="2400775455" sldId="256"/>
            <ac:spMk id="121" creationId="{4C2B76ED-B688-4513-80B6-9A34EC8DB83D}"/>
          </ac:spMkLst>
        </pc:spChg>
        <pc:spChg chg="add del">
          <ac:chgData name="Jared Ostmeyer" userId="14c2a26e-6770-4957-ba92-de760a629e02" providerId="ADAL" clId="{702508F9-9230-47E8-9045-BF908BD64BD8}" dt="2019-11-02T17:45:39.542" v="1"/>
          <ac:spMkLst>
            <pc:docMk/>
            <pc:sldMk cId="2400775455" sldId="256"/>
            <ac:spMk id="122" creationId="{C9D81AF1-64FC-4383-9761-BC9EAEB0D2BC}"/>
          </ac:spMkLst>
        </pc:spChg>
        <pc:spChg chg="add del">
          <ac:chgData name="Jared Ostmeyer" userId="14c2a26e-6770-4957-ba92-de760a629e02" providerId="ADAL" clId="{702508F9-9230-47E8-9045-BF908BD64BD8}" dt="2019-11-02T17:45:39.542" v="1"/>
          <ac:spMkLst>
            <pc:docMk/>
            <pc:sldMk cId="2400775455" sldId="256"/>
            <ac:spMk id="123" creationId="{02D0DB17-C2DA-40D2-A4AD-0AA9C64E38D0}"/>
          </ac:spMkLst>
        </pc:spChg>
        <pc:spChg chg="add del">
          <ac:chgData name="Jared Ostmeyer" userId="14c2a26e-6770-4957-ba92-de760a629e02" providerId="ADAL" clId="{702508F9-9230-47E8-9045-BF908BD64BD8}" dt="2019-11-02T17:45:39.542" v="1"/>
          <ac:spMkLst>
            <pc:docMk/>
            <pc:sldMk cId="2400775455" sldId="256"/>
            <ac:spMk id="124" creationId="{4A902224-34C1-4097-829C-314DF8E084CF}"/>
          </ac:spMkLst>
        </pc:spChg>
        <pc:spChg chg="add del">
          <ac:chgData name="Jared Ostmeyer" userId="14c2a26e-6770-4957-ba92-de760a629e02" providerId="ADAL" clId="{702508F9-9230-47E8-9045-BF908BD64BD8}" dt="2019-11-02T17:45:39.542" v="1"/>
          <ac:spMkLst>
            <pc:docMk/>
            <pc:sldMk cId="2400775455" sldId="256"/>
            <ac:spMk id="125" creationId="{74FF126F-B84F-4F35-AAAA-A364786CA9A8}"/>
          </ac:spMkLst>
        </pc:spChg>
        <pc:spChg chg="del mod ord">
          <ac:chgData name="Jared Ostmeyer" userId="14c2a26e-6770-4957-ba92-de760a629e02" providerId="ADAL" clId="{702508F9-9230-47E8-9045-BF908BD64BD8}" dt="2019-11-02T18:09:41.527" v="228" actId="478"/>
          <ac:spMkLst>
            <pc:docMk/>
            <pc:sldMk cId="2400775455" sldId="256"/>
            <ac:spMk id="126" creationId="{3A75A293-F879-452A-B850-089B42B8217B}"/>
          </ac:spMkLst>
        </pc:spChg>
        <pc:spChg chg="del mod ord">
          <ac:chgData name="Jared Ostmeyer" userId="14c2a26e-6770-4957-ba92-de760a629e02" providerId="ADAL" clId="{702508F9-9230-47E8-9045-BF908BD64BD8}" dt="2019-11-02T18:09:41.527" v="228" actId="478"/>
          <ac:spMkLst>
            <pc:docMk/>
            <pc:sldMk cId="2400775455" sldId="256"/>
            <ac:spMk id="127" creationId="{E4C433C3-11E2-45CC-8F89-DAB8985606DB}"/>
          </ac:spMkLst>
        </pc:spChg>
        <pc:spChg chg="del mod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128" creationId="{7282B2B1-9902-4BBD-90D1-A890398C999C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29" creationId="{40F254B6-EA8D-49BA-9D03-9B746EAEB13F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30" creationId="{C0743531-FC50-45C0-BA43-DB2867FEF391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31" creationId="{DA078DE8-7725-450C-B062-8500CEF8FDE8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32" creationId="{11E0DB24-5FE4-4894-B8F3-414604913B7F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33" creationId="{0B519033-BED6-49D3-ADD8-F2FC363AF01E}"/>
          </ac:spMkLst>
        </pc:spChg>
        <pc:spChg chg="del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134" creationId="{2AB988C0-149E-4602-B4F8-66C592B4DA01}"/>
          </ac:spMkLst>
        </pc:spChg>
        <pc:spChg chg="del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135" creationId="{5E75CD47-E667-4235-A7C9-7370B39869D5}"/>
          </ac:spMkLst>
        </pc:spChg>
        <pc:spChg chg="del mod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136" creationId="{0ADD5BE0-3AF6-47D1-A3CC-1283EDC353AA}"/>
          </ac:spMkLst>
        </pc:spChg>
        <pc:spChg chg="del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137" creationId="{4F68BE75-410E-4207-B16D-531024F5061E}"/>
          </ac:spMkLst>
        </pc:spChg>
        <pc:spChg chg="del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138" creationId="{8E98114A-6649-4865-9FF2-F2C589211551}"/>
          </ac:spMkLst>
        </pc:spChg>
        <pc:spChg chg="add del">
          <ac:chgData name="Jared Ostmeyer" userId="14c2a26e-6770-4957-ba92-de760a629e02" providerId="ADAL" clId="{702508F9-9230-47E8-9045-BF908BD64BD8}" dt="2019-11-02T17:45:39.542" v="1"/>
          <ac:spMkLst>
            <pc:docMk/>
            <pc:sldMk cId="2400775455" sldId="256"/>
            <ac:spMk id="139" creationId="{4FB5A6DD-AE7B-4A6C-B126-6A48BDA67B59}"/>
          </ac:spMkLst>
        </pc:spChg>
        <pc:spChg chg="add del">
          <ac:chgData name="Jared Ostmeyer" userId="14c2a26e-6770-4957-ba92-de760a629e02" providerId="ADAL" clId="{702508F9-9230-47E8-9045-BF908BD64BD8}" dt="2019-11-02T17:45:39.542" v="1"/>
          <ac:spMkLst>
            <pc:docMk/>
            <pc:sldMk cId="2400775455" sldId="256"/>
            <ac:spMk id="140" creationId="{15BDC1BF-2300-46AF-9AE9-D2A1ACBDA559}"/>
          </ac:spMkLst>
        </pc:spChg>
        <pc:spChg chg="add del">
          <ac:chgData name="Jared Ostmeyer" userId="14c2a26e-6770-4957-ba92-de760a629e02" providerId="ADAL" clId="{702508F9-9230-47E8-9045-BF908BD64BD8}" dt="2019-11-02T17:45:39.542" v="1"/>
          <ac:spMkLst>
            <pc:docMk/>
            <pc:sldMk cId="2400775455" sldId="256"/>
            <ac:spMk id="141" creationId="{B1C4C256-C344-421F-891D-5D7A2A0C5774}"/>
          </ac:spMkLst>
        </pc:spChg>
        <pc:spChg chg="add del">
          <ac:chgData name="Jared Ostmeyer" userId="14c2a26e-6770-4957-ba92-de760a629e02" providerId="ADAL" clId="{702508F9-9230-47E8-9045-BF908BD64BD8}" dt="2019-11-02T17:45:39.542" v="1"/>
          <ac:spMkLst>
            <pc:docMk/>
            <pc:sldMk cId="2400775455" sldId="256"/>
            <ac:spMk id="142" creationId="{9237CA54-1375-4425-9E9C-89F88BE41A38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43" creationId="{AC57049E-62C8-46E3-A3D7-4B76D198A929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44" creationId="{6768AA1D-78EF-41BD-AE32-4EDFBEC55ECD}"/>
          </ac:spMkLst>
        </pc:spChg>
        <pc:spChg chg="add del">
          <ac:chgData name="Jared Ostmeyer" userId="14c2a26e-6770-4957-ba92-de760a629e02" providerId="ADAL" clId="{702508F9-9230-47E8-9045-BF908BD64BD8}" dt="2019-11-02T17:45:39.542" v="1"/>
          <ac:spMkLst>
            <pc:docMk/>
            <pc:sldMk cId="2400775455" sldId="256"/>
            <ac:spMk id="145" creationId="{B6FB1BD3-13C3-4C2C-AC67-8171C54494D0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46" creationId="{3F183E19-E770-413C-92C9-E64D11BEBC79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47" creationId="{D9BBBFD4-06BE-420C-8D90-107389FF2BE1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48" creationId="{FE4F7CE1-0A64-4343-8D6D-B246D6ACDFE3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49" creationId="{230527B6-5131-440D-98AE-2260D9B8AD3A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50" creationId="{B50004C8-B80F-4421-8674-D853CF09654B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51" creationId="{8827BD27-951B-4863-88DC-5F021705E747}"/>
          </ac:spMkLst>
        </pc:spChg>
        <pc:spChg chg="add del">
          <ac:chgData name="Jared Ostmeyer" userId="14c2a26e-6770-4957-ba92-de760a629e02" providerId="ADAL" clId="{702508F9-9230-47E8-9045-BF908BD64BD8}" dt="2019-11-02T17:45:39.542" v="1"/>
          <ac:spMkLst>
            <pc:docMk/>
            <pc:sldMk cId="2400775455" sldId="256"/>
            <ac:spMk id="152" creationId="{A8F07FD5-DC7E-4CE0-9635-AEC3ABA08B6B}"/>
          </ac:spMkLst>
        </pc:spChg>
        <pc:spChg chg="add del">
          <ac:chgData name="Jared Ostmeyer" userId="14c2a26e-6770-4957-ba92-de760a629e02" providerId="ADAL" clId="{702508F9-9230-47E8-9045-BF908BD64BD8}" dt="2019-11-02T17:45:39.542" v="1"/>
          <ac:spMkLst>
            <pc:docMk/>
            <pc:sldMk cId="2400775455" sldId="256"/>
            <ac:spMk id="153" creationId="{01B7EA3B-97C4-4F21-B2AC-ADBB4CDBB8E7}"/>
          </ac:spMkLst>
        </pc:spChg>
        <pc:spChg chg="add del">
          <ac:chgData name="Jared Ostmeyer" userId="14c2a26e-6770-4957-ba92-de760a629e02" providerId="ADAL" clId="{702508F9-9230-47E8-9045-BF908BD64BD8}" dt="2019-11-02T17:45:39.542" v="1"/>
          <ac:spMkLst>
            <pc:docMk/>
            <pc:sldMk cId="2400775455" sldId="256"/>
            <ac:spMk id="154" creationId="{9A4EDC58-D0AF-4509-ACF8-AC06C27AB6BD}"/>
          </ac:spMkLst>
        </pc:spChg>
        <pc:spChg chg="add del">
          <ac:chgData name="Jared Ostmeyer" userId="14c2a26e-6770-4957-ba92-de760a629e02" providerId="ADAL" clId="{702508F9-9230-47E8-9045-BF908BD64BD8}" dt="2019-11-02T17:45:39.542" v="1"/>
          <ac:spMkLst>
            <pc:docMk/>
            <pc:sldMk cId="2400775455" sldId="256"/>
            <ac:spMk id="155" creationId="{D4538EA6-6FD9-45AF-9BF5-3F8F87C648E6}"/>
          </ac:spMkLst>
        </pc:spChg>
        <pc:spChg chg="add del mod">
          <ac:chgData name="Jared Ostmeyer" userId="14c2a26e-6770-4957-ba92-de760a629e02" providerId="ADAL" clId="{702508F9-9230-47E8-9045-BF908BD64BD8}" dt="2019-11-02T17:48:26.411" v="34" actId="478"/>
          <ac:spMkLst>
            <pc:docMk/>
            <pc:sldMk cId="2400775455" sldId="256"/>
            <ac:spMk id="156" creationId="{36DD6625-8CAB-46B2-AE83-BDE047FA78C7}"/>
          </ac:spMkLst>
        </pc:spChg>
        <pc:spChg chg="add del mod">
          <ac:chgData name="Jared Ostmeyer" userId="14c2a26e-6770-4957-ba92-de760a629e02" providerId="ADAL" clId="{702508F9-9230-47E8-9045-BF908BD64BD8}" dt="2019-11-02T17:48:26.411" v="34" actId="478"/>
          <ac:spMkLst>
            <pc:docMk/>
            <pc:sldMk cId="2400775455" sldId="256"/>
            <ac:spMk id="157" creationId="{BEA97A91-7BC3-4205-BD41-D6FF3F57CC2B}"/>
          </ac:spMkLst>
        </pc:spChg>
        <pc:spChg chg="add del mod">
          <ac:chgData name="Jared Ostmeyer" userId="14c2a26e-6770-4957-ba92-de760a629e02" providerId="ADAL" clId="{702508F9-9230-47E8-9045-BF908BD64BD8}" dt="2019-11-02T18:03:28.241" v="167" actId="478"/>
          <ac:spMkLst>
            <pc:docMk/>
            <pc:sldMk cId="2400775455" sldId="256"/>
            <ac:spMk id="161" creationId="{D285251C-29AF-49FE-9185-173D6647D1DE}"/>
          </ac:spMkLst>
        </pc:spChg>
        <pc:spChg chg="add del">
          <ac:chgData name="Jared Ostmeyer" userId="14c2a26e-6770-4957-ba92-de760a629e02" providerId="ADAL" clId="{702508F9-9230-47E8-9045-BF908BD64BD8}" dt="2019-11-02T18:00:13.151" v="88"/>
          <ac:spMkLst>
            <pc:docMk/>
            <pc:sldMk cId="2400775455" sldId="256"/>
            <ac:spMk id="162" creationId="{E3868BF5-7313-4135-B388-271E0F5BA0B6}"/>
          </ac:spMkLst>
        </pc:spChg>
        <pc:spChg chg="add del">
          <ac:chgData name="Jared Ostmeyer" userId="14c2a26e-6770-4957-ba92-de760a629e02" providerId="ADAL" clId="{702508F9-9230-47E8-9045-BF908BD64BD8}" dt="2019-11-02T18:00:20.202" v="92"/>
          <ac:spMkLst>
            <pc:docMk/>
            <pc:sldMk cId="2400775455" sldId="256"/>
            <ac:spMk id="163" creationId="{A6294B39-766D-4391-945A-A553CCE22F74}"/>
          </ac:spMkLst>
        </pc:spChg>
        <pc:spChg chg="add del mod">
          <ac:chgData name="Jared Ostmeyer" userId="14c2a26e-6770-4957-ba92-de760a629e02" providerId="ADAL" clId="{702508F9-9230-47E8-9045-BF908BD64BD8}" dt="2019-11-02T18:03:28.241" v="167" actId="478"/>
          <ac:spMkLst>
            <pc:docMk/>
            <pc:sldMk cId="2400775455" sldId="256"/>
            <ac:spMk id="164" creationId="{BF843C2D-F482-4AB9-BE4E-977F66D7FD05}"/>
          </ac:spMkLst>
        </pc:spChg>
        <pc:spChg chg="add mod ord">
          <ac:chgData name="Jared Ostmeyer" userId="14c2a26e-6770-4957-ba92-de760a629e02" providerId="ADAL" clId="{702508F9-9230-47E8-9045-BF908BD64BD8}" dt="2019-11-02T18:03:59.391" v="177" actId="164"/>
          <ac:spMkLst>
            <pc:docMk/>
            <pc:sldMk cId="2400775455" sldId="256"/>
            <ac:spMk id="165" creationId="{BC277318-4D0E-4092-903E-438485D004DE}"/>
          </ac:spMkLst>
        </pc:spChg>
        <pc:spChg chg="add mod ord">
          <ac:chgData name="Jared Ostmeyer" userId="14c2a26e-6770-4957-ba92-de760a629e02" providerId="ADAL" clId="{702508F9-9230-47E8-9045-BF908BD64BD8}" dt="2019-11-02T18:18:23.159" v="489" actId="20577"/>
          <ac:spMkLst>
            <pc:docMk/>
            <pc:sldMk cId="2400775455" sldId="256"/>
            <ac:spMk id="166" creationId="{4DFC7C59-0FF2-4CE4-8A11-C7ABD128D28A}"/>
          </ac:spMkLst>
        </pc:spChg>
        <pc:spChg chg="add 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67" creationId="{38B9369C-7256-43E1-B7BE-3F8A37520250}"/>
          </ac:spMkLst>
        </pc:spChg>
        <pc:spChg chg="add 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68" creationId="{32478F0A-5D40-4995-8A85-EEBCEBBA7B53}"/>
          </ac:spMkLst>
        </pc:spChg>
        <pc:spChg chg="add mod">
          <ac:chgData name="Jared Ostmeyer" userId="14c2a26e-6770-4957-ba92-de760a629e02" providerId="ADAL" clId="{702508F9-9230-47E8-9045-BF908BD64BD8}" dt="2019-11-02T18:23:01.182" v="646" actId="13822"/>
          <ac:spMkLst>
            <pc:docMk/>
            <pc:sldMk cId="2400775455" sldId="256"/>
            <ac:spMk id="169" creationId="{0811A7C4-11B1-414D-AE52-3B372C769390}"/>
          </ac:spMkLst>
        </pc:spChg>
        <pc:spChg chg="add mod ord">
          <ac:chgData name="Jared Ostmeyer" userId="14c2a26e-6770-4957-ba92-de760a629e02" providerId="ADAL" clId="{702508F9-9230-47E8-9045-BF908BD64BD8}" dt="2019-11-02T18:19:07.234" v="517" actId="20577"/>
          <ac:spMkLst>
            <pc:docMk/>
            <pc:sldMk cId="2400775455" sldId="256"/>
            <ac:spMk id="170" creationId="{76B5649E-4EC9-4D6F-BE8F-AB79A988A8EF}"/>
          </ac:spMkLst>
        </pc:spChg>
        <pc:spChg chg="add mod">
          <ac:chgData name="Jared Ostmeyer" userId="14c2a26e-6770-4957-ba92-de760a629e02" providerId="ADAL" clId="{702508F9-9230-47E8-9045-BF908BD64BD8}" dt="2019-11-02T18:18:54.479" v="506" actId="20577"/>
          <ac:spMkLst>
            <pc:docMk/>
            <pc:sldMk cId="2400775455" sldId="256"/>
            <ac:spMk id="171" creationId="{E6AD786B-CD87-4222-80E6-56BB7622645F}"/>
          </ac:spMkLst>
        </pc:spChg>
        <pc:spChg chg="add 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72" creationId="{6DC2FD5F-4087-4681-84AD-5F88DD4B3BEF}"/>
          </ac:spMkLst>
        </pc:spChg>
        <pc:spChg chg="add mod ord">
          <ac:chgData name="Jared Ostmeyer" userId="14c2a26e-6770-4957-ba92-de760a629e02" providerId="ADAL" clId="{702508F9-9230-47E8-9045-BF908BD64BD8}" dt="2019-11-02T18:09:05.931" v="219" actId="164"/>
          <ac:spMkLst>
            <pc:docMk/>
            <pc:sldMk cId="2400775455" sldId="256"/>
            <ac:spMk id="173" creationId="{A3894EA0-D434-47DD-93DA-F6A1116EFDC7}"/>
          </ac:spMkLst>
        </pc:spChg>
        <pc:spChg chg="add mod ord">
          <ac:chgData name="Jared Ostmeyer" userId="14c2a26e-6770-4957-ba92-de760a629e02" providerId="ADAL" clId="{702508F9-9230-47E8-9045-BF908BD64BD8}" dt="2019-11-02T18:09:25.392" v="224" actId="164"/>
          <ac:spMkLst>
            <pc:docMk/>
            <pc:sldMk cId="2400775455" sldId="256"/>
            <ac:spMk id="174" creationId="{DF2B322B-2AB4-4F7E-BC4E-A962B8F7DB3C}"/>
          </ac:spMkLst>
        </pc:spChg>
        <pc:spChg chg="mod">
          <ac:chgData name="Jared Ostmeyer" userId="14c2a26e-6770-4957-ba92-de760a629e02" providerId="ADAL" clId="{702508F9-9230-47E8-9045-BF908BD64BD8}" dt="2019-11-02T18:18:28.014" v="493" actId="20577"/>
          <ac:spMkLst>
            <pc:docMk/>
            <pc:sldMk cId="2400775455" sldId="256"/>
            <ac:spMk id="177" creationId="{AABC6EDD-4947-4D11-9A39-4338B903F2B8}"/>
          </ac:spMkLst>
        </pc:spChg>
        <pc:spChg chg="add mod">
          <ac:chgData name="Jared Ostmeyer" userId="14c2a26e-6770-4957-ba92-de760a629e02" providerId="ADAL" clId="{702508F9-9230-47E8-9045-BF908BD64BD8}" dt="2019-11-02T18:10:57.442" v="238" actId="164"/>
          <ac:spMkLst>
            <pc:docMk/>
            <pc:sldMk cId="2400775455" sldId="256"/>
            <ac:spMk id="178" creationId="{9D9177B1-DC62-45BB-A912-1E35243071E8}"/>
          </ac:spMkLst>
        </pc:spChg>
        <pc:spChg chg="mod">
          <ac:chgData name="Jared Ostmeyer" userId="14c2a26e-6770-4957-ba92-de760a629e02" providerId="ADAL" clId="{702508F9-9230-47E8-9045-BF908BD64BD8}" dt="2019-11-02T18:18:42.840" v="502" actId="20577"/>
          <ac:spMkLst>
            <pc:docMk/>
            <pc:sldMk cId="2400775455" sldId="256"/>
            <ac:spMk id="181" creationId="{48F1CF43-04E2-4195-9EA9-A4F07375F381}"/>
          </ac:spMkLst>
        </pc:spChg>
        <pc:spChg chg="mod">
          <ac:chgData name="Jared Ostmeyer" userId="14c2a26e-6770-4957-ba92-de760a629e02" providerId="ADAL" clId="{702508F9-9230-47E8-9045-BF908BD64BD8}" dt="2019-11-02T18:18:35.018" v="499" actId="20577"/>
          <ac:spMkLst>
            <pc:docMk/>
            <pc:sldMk cId="2400775455" sldId="256"/>
            <ac:spMk id="184" creationId="{FE7C4182-1F5A-43BA-9103-FD8C2719F255}"/>
          </ac:spMkLst>
        </pc:spChg>
        <pc:spChg chg="add mod ord">
          <ac:chgData name="Jared Ostmeyer" userId="14c2a26e-6770-4957-ba92-de760a629e02" providerId="ADAL" clId="{702508F9-9230-47E8-9045-BF908BD64BD8}" dt="2019-11-02T18:23:01.182" v="646" actId="13822"/>
          <ac:spMkLst>
            <pc:docMk/>
            <pc:sldMk cId="2400775455" sldId="256"/>
            <ac:spMk id="185" creationId="{FE5E3922-7429-4120-93DD-E83588A1DECC}"/>
          </ac:spMkLst>
        </pc:spChg>
        <pc:spChg chg="add mod">
          <ac:chgData name="Jared Ostmeyer" userId="14c2a26e-6770-4957-ba92-de760a629e02" providerId="ADAL" clId="{702508F9-9230-47E8-9045-BF908BD64BD8}" dt="2019-11-02T18:29:42.255" v="801" actId="20577"/>
          <ac:spMkLst>
            <pc:docMk/>
            <pc:sldMk cId="2400775455" sldId="256"/>
            <ac:spMk id="186" creationId="{49C97467-C130-4E57-8408-08EC9948492D}"/>
          </ac:spMkLst>
        </pc:spChg>
        <pc:spChg chg="add 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87" creationId="{12E25195-A3B1-4C2D-B354-AD6D0E3F41E0}"/>
          </ac:spMkLst>
        </pc:spChg>
        <pc:spChg chg="add 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88" creationId="{38781E24-63CA-4BF6-97FA-FDD10E3CE757}"/>
          </ac:spMkLst>
        </pc:spChg>
        <pc:spChg chg="add 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89" creationId="{759D6D27-C0B5-4F87-A6A7-D4C6A2AD473D}"/>
          </ac:spMkLst>
        </pc:spChg>
        <pc:spChg chg="add mod">
          <ac:chgData name="Jared Ostmeyer" userId="14c2a26e-6770-4957-ba92-de760a629e02" providerId="ADAL" clId="{702508F9-9230-47E8-9045-BF908BD64BD8}" dt="2019-11-02T18:14:34.750" v="411" actId="164"/>
          <ac:spMkLst>
            <pc:docMk/>
            <pc:sldMk cId="2400775455" sldId="256"/>
            <ac:spMk id="190" creationId="{43CB7791-6A77-470F-A0D7-1542643B019E}"/>
          </ac:spMkLst>
        </pc:spChg>
        <pc:spChg chg="add 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91" creationId="{226F2439-F47B-4B27-8498-C2B2008F66D9}"/>
          </ac:spMkLst>
        </pc:spChg>
        <pc:spChg chg="add 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92" creationId="{A3C786FF-8C5A-4C38-B870-F94C17F2EDA2}"/>
          </ac:spMkLst>
        </pc:spChg>
        <pc:spChg chg="add 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93" creationId="{19FAB6E9-AAF0-4C8C-97F7-9F968DB8CAD4}"/>
          </ac:spMkLst>
        </pc:spChg>
        <pc:spChg chg="add 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94" creationId="{B26CC078-AD21-4D2C-A898-6A26252EDB8B}"/>
          </ac:spMkLst>
        </pc:spChg>
        <pc:spChg chg="add 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95" creationId="{A5FA181E-F581-41E1-8D7F-E595C4D66FCB}"/>
          </ac:spMkLst>
        </pc:spChg>
        <pc:spChg chg="add 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96" creationId="{0A16D48E-D5FB-4AA4-9E87-2177A179F8D9}"/>
          </ac:spMkLst>
        </pc:spChg>
        <pc:spChg chg="add 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97" creationId="{B07A443F-35EE-4105-88C5-FB9F6409CC68}"/>
          </ac:spMkLst>
        </pc:spChg>
        <pc:spChg chg="mod">
          <ac:chgData name="Jared Ostmeyer" userId="14c2a26e-6770-4957-ba92-de760a629e02" providerId="ADAL" clId="{702508F9-9230-47E8-9045-BF908BD64BD8}" dt="2019-11-02T18:19:11.541" v="519" actId="20577"/>
          <ac:spMkLst>
            <pc:docMk/>
            <pc:sldMk cId="2400775455" sldId="256"/>
            <ac:spMk id="200" creationId="{54B0498A-51EE-4048-AA8A-4D02857C93B6}"/>
          </ac:spMkLst>
        </pc:spChg>
        <pc:spChg chg="mod">
          <ac:chgData name="Jared Ostmeyer" userId="14c2a26e-6770-4957-ba92-de760a629e02" providerId="ADAL" clId="{702508F9-9230-47E8-9045-BF908BD64BD8}" dt="2019-11-02T18:18:48.053" v="504" actId="20577"/>
          <ac:spMkLst>
            <pc:docMk/>
            <pc:sldMk cId="2400775455" sldId="256"/>
            <ac:spMk id="203" creationId="{4BD3F397-A727-4313-9CA7-87C0E17CA64D}"/>
          </ac:spMkLst>
        </pc:spChg>
        <pc:spChg chg="mod">
          <ac:chgData name="Jared Ostmeyer" userId="14c2a26e-6770-4957-ba92-de760a629e02" providerId="ADAL" clId="{702508F9-9230-47E8-9045-BF908BD64BD8}" dt="2019-11-02T18:23:01.182" v="646" actId="13822"/>
          <ac:spMkLst>
            <pc:docMk/>
            <pc:sldMk cId="2400775455" sldId="256"/>
            <ac:spMk id="205" creationId="{5B280BA7-BA8F-4C37-B043-FB7FF35B2F8E}"/>
          </ac:spMkLst>
        </pc:spChg>
        <pc:spChg chg="mod">
          <ac:chgData name="Jared Ostmeyer" userId="14c2a26e-6770-4957-ba92-de760a629e02" providerId="ADAL" clId="{702508F9-9230-47E8-9045-BF908BD64BD8}" dt="2019-11-02T18:23:01.182" v="646" actId="13822"/>
          <ac:spMkLst>
            <pc:docMk/>
            <pc:sldMk cId="2400775455" sldId="256"/>
            <ac:spMk id="206" creationId="{99A3F908-25EA-41CF-B8B3-EAA5260537D3}"/>
          </ac:spMkLst>
        </pc:spChg>
        <pc:spChg chg="mod">
          <ac:chgData name="Jared Ostmeyer" userId="14c2a26e-6770-4957-ba92-de760a629e02" providerId="ADAL" clId="{702508F9-9230-47E8-9045-BF908BD64BD8}" dt="2019-11-02T18:19:00.825" v="511" actId="20577"/>
          <ac:spMkLst>
            <pc:docMk/>
            <pc:sldMk cId="2400775455" sldId="256"/>
            <ac:spMk id="212" creationId="{744D2F20-6EEF-49F6-9479-B59FDA48524D}"/>
          </ac:spMkLst>
        </pc:spChg>
        <pc:spChg chg="mod">
          <ac:chgData name="Jared Ostmeyer" userId="14c2a26e-6770-4957-ba92-de760a629e02" providerId="ADAL" clId="{702508F9-9230-47E8-9045-BF908BD64BD8}" dt="2019-11-02T18:19:16.742" v="523" actId="20577"/>
          <ac:spMkLst>
            <pc:docMk/>
            <pc:sldMk cId="2400775455" sldId="256"/>
            <ac:spMk id="215" creationId="{082247A0-DEC7-49DB-8A37-72495B639398}"/>
          </ac:spMkLst>
        </pc:spChg>
        <pc:spChg chg="mod">
          <ac:chgData name="Jared Ostmeyer" userId="14c2a26e-6770-4957-ba92-de760a629e02" providerId="ADAL" clId="{702508F9-9230-47E8-9045-BF908BD64BD8}" dt="2019-11-02T18:27:04.095" v="762" actId="20577"/>
          <ac:spMkLst>
            <pc:docMk/>
            <pc:sldMk cId="2400775455" sldId="256"/>
            <ac:spMk id="261" creationId="{0B80A807-F2AF-4A64-AF59-20887965497B}"/>
          </ac:spMkLst>
        </pc:spChg>
        <pc:spChg chg="mod">
          <ac:chgData name="Jared Ostmeyer" userId="14c2a26e-6770-4957-ba92-de760a629e02" providerId="ADAL" clId="{702508F9-9230-47E8-9045-BF908BD64BD8}" dt="2019-11-02T18:27:02.139" v="750" actId="20577"/>
          <ac:spMkLst>
            <pc:docMk/>
            <pc:sldMk cId="2400775455" sldId="256"/>
            <ac:spMk id="267" creationId="{FFE728B6-F247-4749-95AE-C3285D710D1B}"/>
          </ac:spMkLst>
        </pc:spChg>
        <pc:spChg chg="add del">
          <ac:chgData name="Jared Ostmeyer" userId="14c2a26e-6770-4957-ba92-de760a629e02" providerId="ADAL" clId="{702508F9-9230-47E8-9045-BF908BD64BD8}" dt="2019-11-02T18:27:57.213" v="767"/>
          <ac:spMkLst>
            <pc:docMk/>
            <pc:sldMk cId="2400775455" sldId="256"/>
            <ac:spMk id="271" creationId="{4B214602-9820-42B5-958A-52A199ADA0C7}"/>
          </ac:spMkLst>
        </pc:spChg>
        <pc:spChg chg="add mod ord">
          <ac:chgData name="Jared Ostmeyer" userId="14c2a26e-6770-4957-ba92-de760a629e02" providerId="ADAL" clId="{702508F9-9230-47E8-9045-BF908BD64BD8}" dt="2019-11-02T18:28:39.084" v="779" actId="164"/>
          <ac:spMkLst>
            <pc:docMk/>
            <pc:sldMk cId="2400775455" sldId="256"/>
            <ac:spMk id="272" creationId="{3FD952D7-2CFC-4FB1-84AA-A031FD7B1C75}"/>
          </ac:spMkLst>
        </pc:spChg>
        <pc:spChg chg="mod">
          <ac:chgData name="Jared Ostmeyer" userId="14c2a26e-6770-4957-ba92-de760a629e02" providerId="ADAL" clId="{702508F9-9230-47E8-9045-BF908BD64BD8}" dt="2019-11-02T18:29:58.791" v="820" actId="20577"/>
          <ac:spMkLst>
            <pc:docMk/>
            <pc:sldMk cId="2400775455" sldId="256"/>
            <ac:spMk id="275" creationId="{9888989A-DA2A-4357-982B-FAB50AB1A448}"/>
          </ac:spMkLst>
        </pc:spChg>
        <pc:spChg chg="add mod">
          <ac:chgData name="Jared Ostmeyer" userId="14c2a26e-6770-4957-ba92-de760a629e02" providerId="ADAL" clId="{702508F9-9230-47E8-9045-BF908BD64BD8}" dt="2019-11-02T18:30:22.038" v="825" actId="571"/>
          <ac:spMkLst>
            <pc:docMk/>
            <pc:sldMk cId="2400775455" sldId="256"/>
            <ac:spMk id="282" creationId="{58BA165A-6AA5-4B5E-ACEB-F55BD15C66D8}"/>
          </ac:spMkLst>
        </pc:spChg>
        <pc:spChg chg="mod topLvl">
          <ac:chgData name="Jared Ostmeyer" userId="14c2a26e-6770-4957-ba92-de760a629e02" providerId="ADAL" clId="{702508F9-9230-47E8-9045-BF908BD64BD8}" dt="2019-11-02T19:01:18.805" v="1723" actId="1076"/>
          <ac:spMkLst>
            <pc:docMk/>
            <pc:sldMk cId="2400775455" sldId="256"/>
            <ac:spMk id="374" creationId="{99DDBB85-245C-4046-BCB2-C8E0E9623672}"/>
          </ac:spMkLst>
        </pc:spChg>
        <pc:spChg chg="del mod topLvl">
          <ac:chgData name="Jared Ostmeyer" userId="14c2a26e-6770-4957-ba92-de760a629e02" providerId="ADAL" clId="{702508F9-9230-47E8-9045-BF908BD64BD8}" dt="2019-11-02T18:56:28.286" v="1640" actId="478"/>
          <ac:spMkLst>
            <pc:docMk/>
            <pc:sldMk cId="2400775455" sldId="256"/>
            <ac:spMk id="375" creationId="{7AE2458F-A786-4BD0-BCCE-65620A08142D}"/>
          </ac:spMkLst>
        </pc:spChg>
        <pc:spChg chg="mod topLvl">
          <ac:chgData name="Jared Ostmeyer" userId="14c2a26e-6770-4957-ba92-de760a629e02" providerId="ADAL" clId="{702508F9-9230-47E8-9045-BF908BD64BD8}" dt="2019-11-02T19:01:18.805" v="1723" actId="1076"/>
          <ac:spMkLst>
            <pc:docMk/>
            <pc:sldMk cId="2400775455" sldId="256"/>
            <ac:spMk id="377" creationId="{EED56E22-B59B-423F-9FED-AB514A46977C}"/>
          </ac:spMkLst>
        </pc:spChg>
        <pc:spChg chg="del mod topLvl">
          <ac:chgData name="Jared Ostmeyer" userId="14c2a26e-6770-4957-ba92-de760a629e02" providerId="ADAL" clId="{702508F9-9230-47E8-9045-BF908BD64BD8}" dt="2019-11-02T18:56:25.325" v="1639" actId="478"/>
          <ac:spMkLst>
            <pc:docMk/>
            <pc:sldMk cId="2400775455" sldId="256"/>
            <ac:spMk id="378" creationId="{F34323C5-1040-4E65-8620-A7730A4D3004}"/>
          </ac:spMkLst>
        </pc:spChg>
        <pc:spChg chg="mod topLvl">
          <ac:chgData name="Jared Ostmeyer" userId="14c2a26e-6770-4957-ba92-de760a629e02" providerId="ADAL" clId="{702508F9-9230-47E8-9045-BF908BD64BD8}" dt="2019-11-02T19:01:18.805" v="1723" actId="1076"/>
          <ac:spMkLst>
            <pc:docMk/>
            <pc:sldMk cId="2400775455" sldId="256"/>
            <ac:spMk id="380" creationId="{CDCEA0FE-F227-4910-93F1-6B47CF33E614}"/>
          </ac:spMkLst>
        </pc:spChg>
        <pc:spChg chg="del mod topLvl">
          <ac:chgData name="Jared Ostmeyer" userId="14c2a26e-6770-4957-ba92-de760a629e02" providerId="ADAL" clId="{702508F9-9230-47E8-9045-BF908BD64BD8}" dt="2019-11-02T18:56:18.146" v="1636" actId="478"/>
          <ac:spMkLst>
            <pc:docMk/>
            <pc:sldMk cId="2400775455" sldId="256"/>
            <ac:spMk id="381" creationId="{8C409ACB-C9C1-4787-8F71-4F77F9F8E936}"/>
          </ac:spMkLst>
        </pc:spChg>
        <pc:spChg chg="mod topLvl">
          <ac:chgData name="Jared Ostmeyer" userId="14c2a26e-6770-4957-ba92-de760a629e02" providerId="ADAL" clId="{702508F9-9230-47E8-9045-BF908BD64BD8}" dt="2019-11-02T19:01:18.805" v="1723" actId="1076"/>
          <ac:spMkLst>
            <pc:docMk/>
            <pc:sldMk cId="2400775455" sldId="256"/>
            <ac:spMk id="383" creationId="{22E9FBAB-4748-4160-B6FF-72619137B28C}"/>
          </ac:spMkLst>
        </pc:spChg>
        <pc:spChg chg="del mod topLvl">
          <ac:chgData name="Jared Ostmeyer" userId="14c2a26e-6770-4957-ba92-de760a629e02" providerId="ADAL" clId="{702508F9-9230-47E8-9045-BF908BD64BD8}" dt="2019-11-02T18:56:15.486" v="1635" actId="478"/>
          <ac:spMkLst>
            <pc:docMk/>
            <pc:sldMk cId="2400775455" sldId="256"/>
            <ac:spMk id="384" creationId="{24A8B602-178D-41D8-8942-0E06DEB6198F}"/>
          </ac:spMkLst>
        </pc:spChg>
        <pc:spChg chg="mod topLvl">
          <ac:chgData name="Jared Ostmeyer" userId="14c2a26e-6770-4957-ba92-de760a629e02" providerId="ADAL" clId="{702508F9-9230-47E8-9045-BF908BD64BD8}" dt="2019-11-02T19:01:18.805" v="1723" actId="1076"/>
          <ac:spMkLst>
            <pc:docMk/>
            <pc:sldMk cId="2400775455" sldId="256"/>
            <ac:spMk id="386" creationId="{FED5D90D-4F99-4DE8-A46F-3730343DBCAC}"/>
          </ac:spMkLst>
        </pc:spChg>
        <pc:spChg chg="del mod topLvl">
          <ac:chgData name="Jared Ostmeyer" userId="14c2a26e-6770-4957-ba92-de760a629e02" providerId="ADAL" clId="{702508F9-9230-47E8-9045-BF908BD64BD8}" dt="2019-11-02T18:56:23.659" v="1638" actId="478"/>
          <ac:spMkLst>
            <pc:docMk/>
            <pc:sldMk cId="2400775455" sldId="256"/>
            <ac:spMk id="387" creationId="{B24DE91D-46CE-40C0-9F0A-AEBD5EB560ED}"/>
          </ac:spMkLst>
        </pc:spChg>
        <pc:spChg chg="mod topLvl">
          <ac:chgData name="Jared Ostmeyer" userId="14c2a26e-6770-4957-ba92-de760a629e02" providerId="ADAL" clId="{702508F9-9230-47E8-9045-BF908BD64BD8}" dt="2019-11-02T19:01:18.805" v="1723" actId="1076"/>
          <ac:spMkLst>
            <pc:docMk/>
            <pc:sldMk cId="2400775455" sldId="256"/>
            <ac:spMk id="389" creationId="{7F12FF1B-9044-415C-B472-23C5E4E1F8D3}"/>
          </ac:spMkLst>
        </pc:spChg>
        <pc:spChg chg="del mod topLvl">
          <ac:chgData name="Jared Ostmeyer" userId="14c2a26e-6770-4957-ba92-de760a629e02" providerId="ADAL" clId="{702508F9-9230-47E8-9045-BF908BD64BD8}" dt="2019-11-02T18:56:21.751" v="1637" actId="478"/>
          <ac:spMkLst>
            <pc:docMk/>
            <pc:sldMk cId="2400775455" sldId="256"/>
            <ac:spMk id="390" creationId="{D4D477DF-8C1F-47A5-89CD-30ED4D46F03F}"/>
          </ac:spMkLst>
        </pc:spChg>
        <pc:spChg chg="add mod">
          <ac:chgData name="Jared Ostmeyer" userId="14c2a26e-6770-4957-ba92-de760a629e02" providerId="ADAL" clId="{702508F9-9230-47E8-9045-BF908BD64BD8}" dt="2019-11-02T19:03:03.150" v="1736" actId="1076"/>
          <ac:spMkLst>
            <pc:docMk/>
            <pc:sldMk cId="2400775455" sldId="256"/>
            <ac:spMk id="391" creationId="{145277EF-30FF-4EB3-B07C-F19692E51E68}"/>
          </ac:spMkLst>
        </pc:spChg>
        <pc:spChg chg="add mod">
          <ac:chgData name="Jared Ostmeyer" userId="14c2a26e-6770-4957-ba92-de760a629e02" providerId="ADAL" clId="{702508F9-9230-47E8-9045-BF908BD64BD8}" dt="2019-11-02T19:08:28.877" v="1764" actId="20577"/>
          <ac:spMkLst>
            <pc:docMk/>
            <pc:sldMk cId="2400775455" sldId="256"/>
            <ac:spMk id="392" creationId="{7D1DE02C-93A9-4C9E-BE60-7646F7201852}"/>
          </ac:spMkLst>
        </pc:spChg>
        <pc:grpChg chg="del">
          <ac:chgData name="Jared Ostmeyer" userId="14c2a26e-6770-4957-ba92-de760a629e02" providerId="ADAL" clId="{702508F9-9230-47E8-9045-BF908BD64BD8}" dt="2019-11-02T18:43:16.510" v="1502" actId="478"/>
          <ac:grpSpMkLst>
            <pc:docMk/>
            <pc:sldMk cId="2400775455" sldId="256"/>
            <ac:grpSpMk id="12" creationId="{222025E7-0D66-42EB-A700-084A1194F195}"/>
          </ac:grpSpMkLst>
        </pc:grpChg>
        <pc:grpChg chg="add mod">
          <ac:chgData name="Jared Ostmeyer" userId="14c2a26e-6770-4957-ba92-de760a629e02" providerId="ADAL" clId="{702508F9-9230-47E8-9045-BF908BD64BD8}" dt="2019-11-02T18:03:40.781" v="171" actId="164"/>
          <ac:grpSpMkLst>
            <pc:docMk/>
            <pc:sldMk cId="2400775455" sldId="256"/>
            <ac:grpSpMk id="14" creationId="{D9F88D97-A0C5-4D71-BBFB-3C7D785F5B57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15" creationId="{F167B108-E982-462C-AA21-48B0117B4B8F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17" creationId="{37615B5E-2BDF-44E7-84BD-6BB7C2C0CF66}"/>
          </ac:grpSpMkLst>
        </pc:grpChg>
        <pc:grpChg chg="del">
          <ac:chgData name="Jared Ostmeyer" userId="14c2a26e-6770-4957-ba92-de760a629e02" providerId="ADAL" clId="{702508F9-9230-47E8-9045-BF908BD64BD8}" dt="2019-11-02T18:43:16.510" v="1502" actId="478"/>
          <ac:grpSpMkLst>
            <pc:docMk/>
            <pc:sldMk cId="2400775455" sldId="256"/>
            <ac:grpSpMk id="21" creationId="{DF020D18-1CC6-479B-9D13-24A88D4BB3DE}"/>
          </ac:grpSpMkLst>
        </pc:grpChg>
        <pc:grpChg chg="del">
          <ac:chgData name="Jared Ostmeyer" userId="14c2a26e-6770-4957-ba92-de760a629e02" providerId="ADAL" clId="{702508F9-9230-47E8-9045-BF908BD64BD8}" dt="2019-11-02T18:43:16.510" v="1502" actId="478"/>
          <ac:grpSpMkLst>
            <pc:docMk/>
            <pc:sldMk cId="2400775455" sldId="256"/>
            <ac:grpSpMk id="24" creationId="{A64ABEE7-B5BD-4B91-91AD-635CC07EFC08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33" creationId="{7D54DCA1-F316-4C61-9E80-7C87ACCBD471}"/>
          </ac:grpSpMkLst>
        </pc:grpChg>
        <pc:grpChg chg="del">
          <ac:chgData name="Jared Ostmeyer" userId="14c2a26e-6770-4957-ba92-de760a629e02" providerId="ADAL" clId="{702508F9-9230-47E8-9045-BF908BD64BD8}" dt="2019-11-02T18:43:16.510" v="1502" actId="478"/>
          <ac:grpSpMkLst>
            <pc:docMk/>
            <pc:sldMk cId="2400775455" sldId="256"/>
            <ac:grpSpMk id="38" creationId="{0C22BE17-F3E9-4AE7-95BD-67EF14DFFD00}"/>
          </ac:grpSpMkLst>
        </pc:grpChg>
        <pc:grpChg chg="del">
          <ac:chgData name="Jared Ostmeyer" userId="14c2a26e-6770-4957-ba92-de760a629e02" providerId="ADAL" clId="{702508F9-9230-47E8-9045-BF908BD64BD8}" dt="2019-11-02T18:43:16.510" v="1502" actId="478"/>
          <ac:grpSpMkLst>
            <pc:docMk/>
            <pc:sldMk cId="2400775455" sldId="256"/>
            <ac:grpSpMk id="41" creationId="{42BB7EB6-8D0B-4ED6-B253-A2908F54CE49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46" creationId="{DF86FD97-6A44-4843-9DEF-DCCBFE229794}"/>
          </ac:grpSpMkLst>
        </pc:grpChg>
        <pc:grpChg chg="add del mod">
          <ac:chgData name="Jared Ostmeyer" userId="14c2a26e-6770-4957-ba92-de760a629e02" providerId="ADAL" clId="{702508F9-9230-47E8-9045-BF908BD64BD8}" dt="2019-11-02T18:23:21.654" v="649" actId="478"/>
          <ac:grpSpMkLst>
            <pc:docMk/>
            <pc:sldMk cId="2400775455" sldId="256"/>
            <ac:grpSpMk id="47" creationId="{9FB4EEC4-5D40-40B8-9704-8921AB77BEE7}"/>
          </ac:grpSpMkLst>
        </pc:grpChg>
        <pc:grpChg chg="del">
          <ac:chgData name="Jared Ostmeyer" userId="14c2a26e-6770-4957-ba92-de760a629e02" providerId="ADAL" clId="{702508F9-9230-47E8-9045-BF908BD64BD8}" dt="2019-11-02T18:43:16.510" v="1502" actId="478"/>
          <ac:grpSpMkLst>
            <pc:docMk/>
            <pc:sldMk cId="2400775455" sldId="256"/>
            <ac:grpSpMk id="55" creationId="{208B053C-FD86-4B39-A589-425AD3692437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98" creationId="{D8B3FBE7-5362-48A1-B130-D51949205DC6}"/>
          </ac:grpSpMkLst>
        </pc:grpChg>
        <pc:grpChg chg="add del mod or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103" creationId="{D1E7E03E-674B-4E5F-87C6-E3D8B3727E6F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175" creationId="{7467F51C-FEEB-48BF-B4B8-E9E6DF34C2E4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179" creationId="{AFCE90BE-905B-40CA-97D0-92801F23AD77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182" creationId="{58E2B6B8-B883-4376-BD79-E06C8545CCA4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198" creationId="{6BAE7420-8C54-4CFC-8680-A7F39A581A26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201" creationId="{0D14580E-F049-4911-BFBD-4ADE8960D866}"/>
          </ac:grpSpMkLst>
        </pc:grpChg>
        <pc:grpChg chg="add del mod">
          <ac:chgData name="Jared Ostmeyer" userId="14c2a26e-6770-4957-ba92-de760a629e02" providerId="ADAL" clId="{702508F9-9230-47E8-9045-BF908BD64BD8}" dt="2019-11-02T18:23:21.654" v="649" actId="478"/>
          <ac:grpSpMkLst>
            <pc:docMk/>
            <pc:sldMk cId="2400775455" sldId="256"/>
            <ac:grpSpMk id="204" creationId="{339CC869-C0DE-427C-A682-7053A9E92827}"/>
          </ac:grpSpMkLst>
        </pc:grpChg>
        <pc:grpChg chg="add del mod">
          <ac:chgData name="Jared Ostmeyer" userId="14c2a26e-6770-4957-ba92-de760a629e02" providerId="ADAL" clId="{702508F9-9230-47E8-9045-BF908BD64BD8}" dt="2019-11-02T18:17:43.088" v="479"/>
          <ac:grpSpMkLst>
            <pc:docMk/>
            <pc:sldMk cId="2400775455" sldId="256"/>
            <ac:grpSpMk id="207" creationId="{11158297-90F5-42C6-A9E2-16B37183C112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210" creationId="{EF4BD727-8103-4290-8248-28E044D91D53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213" creationId="{30F21EE5-5DA7-4EAC-A786-C7814F72E2E9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217" creationId="{E9D5CEE3-A733-4111-9CDB-9429DCC5E24F}"/>
          </ac:grpSpMkLst>
        </pc:grpChg>
        <pc:grpChg chg="add del mod">
          <ac:chgData name="Jared Ostmeyer" userId="14c2a26e-6770-4957-ba92-de760a629e02" providerId="ADAL" clId="{702508F9-9230-47E8-9045-BF908BD64BD8}" dt="2019-11-02T18:23:27.338" v="650" actId="478"/>
          <ac:grpSpMkLst>
            <pc:docMk/>
            <pc:sldMk cId="2400775455" sldId="256"/>
            <ac:grpSpMk id="220" creationId="{5BA68D88-838C-42F6-9D12-2D3E131D8C73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223" creationId="{85FAC79E-4625-4278-A53B-B74F537D6DDE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226" creationId="{9D35E65D-9675-40C2-81BE-D82D0BEE3C0E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229" creationId="{5EA64547-EE16-464E-B502-0271A4BAE8D0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232" creationId="{2A27F500-9514-45DB-BDD0-478D4F1B9140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235" creationId="{8E405C12-BF6F-4AC4-974F-1C592BDF142C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238" creationId="{A4A75D7C-BF18-4A81-944E-EE0CBF427837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241" creationId="{B5382206-7429-4E25-A9EE-0A1D56D5A159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244" creationId="{7F6C9B75-D4FE-49C2-B02D-E3DAE6E4F47F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247" creationId="{15DC1CD8-83F6-4302-B6C3-4E8A1D8276C9}"/>
          </ac:grpSpMkLst>
        </pc:grpChg>
        <pc:grpChg chg="add del mod">
          <ac:chgData name="Jared Ostmeyer" userId="14c2a26e-6770-4957-ba92-de760a629e02" providerId="ADAL" clId="{702508F9-9230-47E8-9045-BF908BD64BD8}" dt="2019-11-02T18:23:27.338" v="650" actId="478"/>
          <ac:grpSpMkLst>
            <pc:docMk/>
            <pc:sldMk cId="2400775455" sldId="256"/>
            <ac:grpSpMk id="250" creationId="{EC762E73-E21D-46A7-8834-DB6F043DD3E3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253" creationId="{9E4D8861-E9DC-4232-9CA3-72E44CA031AA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256" creationId="{AB1FBFEF-D85E-46D2-909F-CE01700050A7}"/>
          </ac:grpSpMkLst>
        </pc:grpChg>
        <pc:grpChg chg="add del mod">
          <ac:chgData name="Jared Ostmeyer" userId="14c2a26e-6770-4957-ba92-de760a629e02" providerId="ADAL" clId="{702508F9-9230-47E8-9045-BF908BD64BD8}" dt="2019-11-02T18:27:21.218" v="763" actId="478"/>
          <ac:grpSpMkLst>
            <pc:docMk/>
            <pc:sldMk cId="2400775455" sldId="256"/>
            <ac:grpSpMk id="259" creationId="{D5BB2BA6-BEB0-4FEA-ADE7-794A26C76A41}"/>
          </ac:grpSpMkLst>
        </pc:grpChg>
        <pc:grpChg chg="add del mod">
          <ac:chgData name="Jared Ostmeyer" userId="14c2a26e-6770-4957-ba92-de760a629e02" providerId="ADAL" clId="{702508F9-9230-47E8-9045-BF908BD64BD8}" dt="2019-11-02T18:27:03.273" v="757"/>
          <ac:grpSpMkLst>
            <pc:docMk/>
            <pc:sldMk cId="2400775455" sldId="256"/>
            <ac:grpSpMk id="262" creationId="{63E3BCB1-9B65-4593-B109-54BCFE952914}"/>
          </ac:grpSpMkLst>
        </pc:grpChg>
        <pc:grpChg chg="add del mod">
          <ac:chgData name="Jared Ostmeyer" userId="14c2a26e-6770-4957-ba92-de760a629e02" providerId="ADAL" clId="{702508F9-9230-47E8-9045-BF908BD64BD8}" dt="2019-11-02T18:27:02.788" v="754"/>
          <ac:grpSpMkLst>
            <pc:docMk/>
            <pc:sldMk cId="2400775455" sldId="256"/>
            <ac:grpSpMk id="265" creationId="{BBBBCFA7-6489-48F5-B792-A5CDD8B10C7B}"/>
          </ac:grpSpMkLst>
        </pc:grpChg>
        <pc:grpChg chg="add del mod">
          <ac:chgData name="Jared Ostmeyer" userId="14c2a26e-6770-4957-ba92-de760a629e02" providerId="ADAL" clId="{702508F9-9230-47E8-9045-BF908BD64BD8}" dt="2019-11-02T18:27:01.460" v="746"/>
          <ac:grpSpMkLst>
            <pc:docMk/>
            <pc:sldMk cId="2400775455" sldId="256"/>
            <ac:grpSpMk id="268" creationId="{A15CE3B0-394F-4744-8FA3-8AE2C3968F3E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273" creationId="{81526B76-5669-4CFD-A3E7-30F65D89AC1A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276" creationId="{1B47CF11-EB47-4C36-A53A-31DB15E0172F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279" creationId="{512BC77E-A67D-4294-9B2C-5E6A1B9A934F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284" creationId="{96192EC7-E915-486E-A375-DE87E39B4CEA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287" creationId="{6089E725-141B-4800-A11A-6974F51BEBDE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290" creationId="{324805DB-0536-4045-A538-1D6064720A74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293" creationId="{6842FA0E-9532-48F4-A875-A0C52E84C4A6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296" creationId="{9ABEF49C-C4B3-4449-B4AD-7970C216D27D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299" creationId="{E6D905C0-B497-4E18-948D-60A69B556F91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02" creationId="{C79F188A-EB5D-4D6F-BFCE-8891F6A2B48B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05" creationId="{1E6659A0-C588-47C4-B711-9E540F940CA7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08" creationId="{DC2EE327-1BC0-4F63-926C-1ECAF54730CE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11" creationId="{4025A141-9B47-4F81-B34C-974B5810BA65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14" creationId="{0CA27705-1448-4145-B885-9088A7DE0916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17" creationId="{67BD90D7-25BA-4A1D-819C-9A6AC596F145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20" creationId="{D58B0F79-130C-4C35-BCDA-24D725299602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23" creationId="{C0BB27BF-94F4-4A97-8D3A-49AF981491DF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28" creationId="{2C29DA29-E54A-48D5-A6B6-94D7E568999F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31" creationId="{8DCB6CE8-8968-48C4-93E0-48E7356FE3D7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34" creationId="{EC29A71B-6C0D-491B-AB2A-C955AA0E2932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37" creationId="{7C2D2395-F2E8-456B-9221-B00AFDA6D666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40" creationId="{E6A46458-3ED5-4B43-A7D6-03B684F789F9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43" creationId="{0FDBFE32-B1F7-4022-BDD3-1AF432C024F4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46" creationId="{BFE2498B-A87F-4DB0-864C-A25FCD46AA9C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49" creationId="{87DCDAE7-8E5B-48E6-B63B-0C82B6D8BA72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52" creationId="{B0975718-2771-42C0-B09E-02F22B9DBC53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55" creationId="{FBD61B89-C28D-4083-8544-3946FB091FA2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58" creationId="{3824DAB1-A60A-4D1C-9A00-A499BF0CD5A9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61" creationId="{20E8A7E1-ACD2-4005-B24D-7F336A802057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64" creationId="{D279ECAE-B0B4-45CA-BD3E-6817011253ED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67" creationId="{5B850830-2AE5-43DB-AD76-5875B034F04B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70" creationId="{10F8B388-7505-48F8-9C5B-0544A7492C57}"/>
          </ac:grpSpMkLst>
        </pc:grpChg>
        <pc:grpChg chg="add del mod">
          <ac:chgData name="Jared Ostmeyer" userId="14c2a26e-6770-4957-ba92-de760a629e02" providerId="ADAL" clId="{702508F9-9230-47E8-9045-BF908BD64BD8}" dt="2019-11-02T18:56:10.779" v="1634" actId="165"/>
          <ac:grpSpMkLst>
            <pc:docMk/>
            <pc:sldMk cId="2400775455" sldId="256"/>
            <ac:grpSpMk id="373" creationId="{DC5D19A8-1D0C-4945-9B0D-6DF8D0A54052}"/>
          </ac:grpSpMkLst>
        </pc:grpChg>
        <pc:grpChg chg="add del mod">
          <ac:chgData name="Jared Ostmeyer" userId="14c2a26e-6770-4957-ba92-de760a629e02" providerId="ADAL" clId="{702508F9-9230-47E8-9045-BF908BD64BD8}" dt="2019-11-02T18:56:10.779" v="1634" actId="165"/>
          <ac:grpSpMkLst>
            <pc:docMk/>
            <pc:sldMk cId="2400775455" sldId="256"/>
            <ac:grpSpMk id="376" creationId="{D8CC9CAE-5170-4423-ABEB-B33D899D3249}"/>
          </ac:grpSpMkLst>
        </pc:grpChg>
        <pc:grpChg chg="add del mod">
          <ac:chgData name="Jared Ostmeyer" userId="14c2a26e-6770-4957-ba92-de760a629e02" providerId="ADAL" clId="{702508F9-9230-47E8-9045-BF908BD64BD8}" dt="2019-11-02T18:56:10.779" v="1634" actId="165"/>
          <ac:grpSpMkLst>
            <pc:docMk/>
            <pc:sldMk cId="2400775455" sldId="256"/>
            <ac:grpSpMk id="379" creationId="{D94B8015-845C-43FE-975E-4E97A1ACF9E1}"/>
          </ac:grpSpMkLst>
        </pc:grpChg>
        <pc:grpChg chg="add del mod">
          <ac:chgData name="Jared Ostmeyer" userId="14c2a26e-6770-4957-ba92-de760a629e02" providerId="ADAL" clId="{702508F9-9230-47E8-9045-BF908BD64BD8}" dt="2019-11-02T18:56:10.779" v="1634" actId="165"/>
          <ac:grpSpMkLst>
            <pc:docMk/>
            <pc:sldMk cId="2400775455" sldId="256"/>
            <ac:grpSpMk id="382" creationId="{065DDA2F-0170-453D-9688-EA6156692D77}"/>
          </ac:grpSpMkLst>
        </pc:grpChg>
        <pc:grpChg chg="add del mod">
          <ac:chgData name="Jared Ostmeyer" userId="14c2a26e-6770-4957-ba92-de760a629e02" providerId="ADAL" clId="{702508F9-9230-47E8-9045-BF908BD64BD8}" dt="2019-11-02T18:56:10.779" v="1634" actId="165"/>
          <ac:grpSpMkLst>
            <pc:docMk/>
            <pc:sldMk cId="2400775455" sldId="256"/>
            <ac:grpSpMk id="385" creationId="{F3624FE8-791A-4745-B963-D5281981084F}"/>
          </ac:grpSpMkLst>
        </pc:grpChg>
        <pc:grpChg chg="add del mod">
          <ac:chgData name="Jared Ostmeyer" userId="14c2a26e-6770-4957-ba92-de760a629e02" providerId="ADAL" clId="{702508F9-9230-47E8-9045-BF908BD64BD8}" dt="2019-11-02T18:56:10.779" v="1634" actId="165"/>
          <ac:grpSpMkLst>
            <pc:docMk/>
            <pc:sldMk cId="2400775455" sldId="256"/>
            <ac:grpSpMk id="388" creationId="{FC552527-C5BF-40D3-AFCE-9B60CC3D0440}"/>
          </ac:grpSpMkLst>
        </pc:grpChg>
        <pc:graphicFrameChg chg="add del mod modGraphic">
          <ac:chgData name="Jared Ostmeyer" userId="14c2a26e-6770-4957-ba92-de760a629e02" providerId="ADAL" clId="{702508F9-9230-47E8-9045-BF908BD64BD8}" dt="2019-11-02T18:41:58.788" v="1494" actId="478"/>
          <ac:graphicFrameMkLst>
            <pc:docMk/>
            <pc:sldMk cId="2400775455" sldId="256"/>
            <ac:graphicFrameMk id="4" creationId="{A7526A1E-8C15-4A69-ADF8-97C58D27CF91}"/>
          </ac:graphicFrameMkLst>
        </pc:graphicFrameChg>
        <pc:graphicFrameChg chg="del mod">
          <ac:chgData name="Jared Ostmeyer" userId="14c2a26e-6770-4957-ba92-de760a629e02" providerId="ADAL" clId="{702508F9-9230-47E8-9045-BF908BD64BD8}" dt="2019-11-02T18:43:16.510" v="1502" actId="478"/>
          <ac:graphicFrameMkLst>
            <pc:docMk/>
            <pc:sldMk cId="2400775455" sldId="256"/>
            <ac:graphicFrameMk id="5" creationId="{75DDD422-3695-4AF7-9C9C-748F0AF6F68D}"/>
          </ac:graphicFrameMkLst>
        </pc:graphicFrameChg>
        <pc:graphicFrameChg chg="del">
          <ac:chgData name="Jared Ostmeyer" userId="14c2a26e-6770-4957-ba92-de760a629e02" providerId="ADAL" clId="{702508F9-9230-47E8-9045-BF908BD64BD8}" dt="2019-11-02T18:43:16.510" v="1502" actId="478"/>
          <ac:graphicFrameMkLst>
            <pc:docMk/>
            <pc:sldMk cId="2400775455" sldId="256"/>
            <ac:graphicFrameMk id="30" creationId="{CCE6FC4A-F349-41C6-9D30-324DF2882E2A}"/>
          </ac:graphicFrameMkLst>
        </pc:graphicFrameChg>
        <pc:graphicFrameChg chg="add del mod">
          <ac:chgData name="Jared Ostmeyer" userId="14c2a26e-6770-4957-ba92-de760a629e02" providerId="ADAL" clId="{702508F9-9230-47E8-9045-BF908BD64BD8}" dt="2019-11-02T17:48:54.936" v="40" actId="478"/>
          <ac:graphicFrameMkLst>
            <pc:docMk/>
            <pc:sldMk cId="2400775455" sldId="256"/>
            <ac:graphicFrameMk id="158" creationId="{936267E4-A0D1-4E28-8164-07C9EF074A52}"/>
          </ac:graphicFrameMkLst>
        </pc:graphicFrameChg>
        <pc:graphicFrameChg chg="add del mod">
          <ac:chgData name="Jared Ostmeyer" userId="14c2a26e-6770-4957-ba92-de760a629e02" providerId="ADAL" clId="{702508F9-9230-47E8-9045-BF908BD64BD8}" dt="2019-11-02T17:55:25.420" v="56" actId="478"/>
          <ac:graphicFrameMkLst>
            <pc:docMk/>
            <pc:sldMk cId="2400775455" sldId="256"/>
            <ac:graphicFrameMk id="159" creationId="{2042C5A7-74C1-4CB7-8316-0F96A4212818}"/>
          </ac:graphicFrameMkLst>
        </pc:graphicFrameChg>
        <pc:graphicFrameChg chg="add del mod">
          <ac:chgData name="Jared Ostmeyer" userId="14c2a26e-6770-4957-ba92-de760a629e02" providerId="ADAL" clId="{702508F9-9230-47E8-9045-BF908BD64BD8}" dt="2019-11-02T18:00:30.539" v="95" actId="478"/>
          <ac:graphicFrameMkLst>
            <pc:docMk/>
            <pc:sldMk cId="2400775455" sldId="256"/>
            <ac:graphicFrameMk id="160" creationId="{5273D2D8-B009-4509-A819-62F55232D6C9}"/>
          </ac:graphicFrameMkLst>
        </pc:graphicFrameChg>
        <pc:graphicFrameChg chg="add del mod">
          <ac:chgData name="Jared Ostmeyer" userId="14c2a26e-6770-4957-ba92-de760a629e02" providerId="ADAL" clId="{702508F9-9230-47E8-9045-BF908BD64BD8}" dt="2019-11-02T18:41:58.788" v="1494" actId="478"/>
          <ac:graphicFrameMkLst>
            <pc:docMk/>
            <pc:sldMk cId="2400775455" sldId="256"/>
            <ac:graphicFrameMk id="216" creationId="{2A17EDAF-C143-47E2-9FE0-8FCCC1ECF8BD}"/>
          </ac:graphicFrameMkLst>
        </pc:graphicFrameChg>
        <pc:graphicFrameChg chg="add mod modGraphic">
          <ac:chgData name="Jared Ostmeyer" userId="14c2a26e-6770-4957-ba92-de760a629e02" providerId="ADAL" clId="{702508F9-9230-47E8-9045-BF908BD64BD8}" dt="2019-11-02T18:56:40.802" v="1671" actId="1036"/>
          <ac:graphicFrameMkLst>
            <pc:docMk/>
            <pc:sldMk cId="2400775455" sldId="256"/>
            <ac:graphicFrameMk id="283" creationId="{52FA83D7-8CB3-4A14-AD2B-FE36E326044B}"/>
          </ac:graphicFrameMkLst>
        </pc:graphicFrameChg>
        <pc:graphicFrameChg chg="add del mod">
          <ac:chgData name="Jared Ostmeyer" userId="14c2a26e-6770-4957-ba92-de760a629e02" providerId="ADAL" clId="{702508F9-9230-47E8-9045-BF908BD64BD8}" dt="2019-11-02T18:34:44.397" v="875" actId="478"/>
          <ac:graphicFrameMkLst>
            <pc:docMk/>
            <pc:sldMk cId="2400775455" sldId="256"/>
            <ac:graphicFrameMk id="326" creationId="{236556A2-B616-456A-9066-FE7DF27C7D50}"/>
          </ac:graphicFrameMkLst>
        </pc:graphicFrameChg>
        <pc:graphicFrameChg chg="add del mod modGraphic">
          <ac:chgData name="Jared Ostmeyer" userId="14c2a26e-6770-4957-ba92-de760a629e02" providerId="ADAL" clId="{702508F9-9230-47E8-9045-BF908BD64BD8}" dt="2019-11-02T18:56:40.802" v="1671" actId="1036"/>
          <ac:graphicFrameMkLst>
            <pc:docMk/>
            <pc:sldMk cId="2400775455" sldId="256"/>
            <ac:graphicFrameMk id="327" creationId="{7729FEAB-3457-4441-872C-707ABC5D91A2}"/>
          </ac:graphicFrameMkLst>
        </pc:graphicFrameChg>
        <pc:picChg chg="add mod">
          <ac:chgData name="Jared Ostmeyer" userId="14c2a26e-6770-4957-ba92-de760a629e02" providerId="ADAL" clId="{702508F9-9230-47E8-9045-BF908BD64BD8}" dt="2019-11-02T19:03:04.739" v="1737" actId="1076"/>
          <ac:picMkLst>
            <pc:docMk/>
            <pc:sldMk cId="2400775455" sldId="256"/>
            <ac:picMk id="114" creationId="{EC5C2644-3EF6-42C9-8C9F-3BAD6D8F9F0B}"/>
          </ac:picMkLst>
        </pc:picChg>
      </pc:sldChg>
    </pc:docChg>
  </pc:docChgLst>
  <pc:docChgLst>
    <pc:chgData name="Jared Ostmeyer" userId="14c2a26e-6770-4957-ba92-de760a629e02" providerId="ADAL" clId="{5783C8E3-1820-42A2-AD42-3D8E1192ADA2}"/>
    <pc:docChg chg="undo redo custSel modSld">
      <pc:chgData name="Jared Ostmeyer" userId="14c2a26e-6770-4957-ba92-de760a629e02" providerId="ADAL" clId="{5783C8E3-1820-42A2-AD42-3D8E1192ADA2}" dt="2019-11-15T01:13:46.820" v="660" actId="555"/>
      <pc:docMkLst>
        <pc:docMk/>
      </pc:docMkLst>
      <pc:sldChg chg="addSp delSp modSp">
        <pc:chgData name="Jared Ostmeyer" userId="14c2a26e-6770-4957-ba92-de760a629e02" providerId="ADAL" clId="{5783C8E3-1820-42A2-AD42-3D8E1192ADA2}" dt="2019-11-15T01:13:46.820" v="660" actId="555"/>
        <pc:sldMkLst>
          <pc:docMk/>
          <pc:sldMk cId="2400775455" sldId="256"/>
        </pc:sldMkLst>
        <pc:spChg chg="del">
          <ac:chgData name="Jared Ostmeyer" userId="14c2a26e-6770-4957-ba92-de760a629e02" providerId="ADAL" clId="{5783C8E3-1820-42A2-AD42-3D8E1192ADA2}" dt="2019-11-14T22:30:34.689" v="0" actId="478"/>
          <ac:spMkLst>
            <pc:docMk/>
            <pc:sldMk cId="2400775455" sldId="256"/>
            <ac:spMk id="22" creationId="{8155EB96-972C-4E10-B039-6FEAD5796C82}"/>
          </ac:spMkLst>
        </pc:spChg>
        <pc:spChg chg="del">
          <ac:chgData name="Jared Ostmeyer" userId="14c2a26e-6770-4957-ba92-de760a629e02" providerId="ADAL" clId="{5783C8E3-1820-42A2-AD42-3D8E1192ADA2}" dt="2019-11-14T22:30:34.689" v="0" actId="478"/>
          <ac:spMkLst>
            <pc:docMk/>
            <pc:sldMk cId="2400775455" sldId="256"/>
            <ac:spMk id="23" creationId="{70133A25-F6B1-4906-9AD3-6C7A62851268}"/>
          </ac:spMkLst>
        </pc:spChg>
        <pc:spChg chg="del">
          <ac:chgData name="Jared Ostmeyer" userId="14c2a26e-6770-4957-ba92-de760a629e02" providerId="ADAL" clId="{5783C8E3-1820-42A2-AD42-3D8E1192ADA2}" dt="2019-11-14T22:30:34.689" v="0" actId="478"/>
          <ac:spMkLst>
            <pc:docMk/>
            <pc:sldMk cId="2400775455" sldId="256"/>
            <ac:spMk id="51" creationId="{1275C21E-42C9-41E7-A657-0C0354537375}"/>
          </ac:spMkLst>
        </pc:spChg>
        <pc:spChg chg="del">
          <ac:chgData name="Jared Ostmeyer" userId="14c2a26e-6770-4957-ba92-de760a629e02" providerId="ADAL" clId="{5783C8E3-1820-42A2-AD42-3D8E1192ADA2}" dt="2019-11-14T22:30:34.689" v="0" actId="478"/>
          <ac:spMkLst>
            <pc:docMk/>
            <pc:sldMk cId="2400775455" sldId="256"/>
            <ac:spMk id="52" creationId="{55FB2C6E-5547-4559-B287-4308BE40611C}"/>
          </ac:spMkLst>
        </pc:spChg>
        <pc:spChg chg="del">
          <ac:chgData name="Jared Ostmeyer" userId="14c2a26e-6770-4957-ba92-de760a629e02" providerId="ADAL" clId="{5783C8E3-1820-42A2-AD42-3D8E1192ADA2}" dt="2019-11-14T22:30:34.689" v="0" actId="478"/>
          <ac:spMkLst>
            <pc:docMk/>
            <pc:sldMk cId="2400775455" sldId="256"/>
            <ac:spMk id="55" creationId="{4B9E43DD-CD3C-4441-975C-6155CF8AFE35}"/>
          </ac:spMkLst>
        </pc:spChg>
        <pc:spChg chg="del">
          <ac:chgData name="Jared Ostmeyer" userId="14c2a26e-6770-4957-ba92-de760a629e02" providerId="ADAL" clId="{5783C8E3-1820-42A2-AD42-3D8E1192ADA2}" dt="2019-11-14T22:30:34.689" v="0" actId="478"/>
          <ac:spMkLst>
            <pc:docMk/>
            <pc:sldMk cId="2400775455" sldId="256"/>
            <ac:spMk id="56" creationId="{2FE24FC0-DEF6-4589-BBC7-4910B105013D}"/>
          </ac:spMkLst>
        </pc:spChg>
        <pc:spChg chg="del">
          <ac:chgData name="Jared Ostmeyer" userId="14c2a26e-6770-4957-ba92-de760a629e02" providerId="ADAL" clId="{5783C8E3-1820-42A2-AD42-3D8E1192ADA2}" dt="2019-11-14T22:30:34.689" v="0" actId="478"/>
          <ac:spMkLst>
            <pc:docMk/>
            <pc:sldMk cId="2400775455" sldId="256"/>
            <ac:spMk id="57" creationId="{4027BB58-231F-4C1C-9B17-9E60045BE4B7}"/>
          </ac:spMkLst>
        </pc:spChg>
        <pc:spChg chg="del">
          <ac:chgData name="Jared Ostmeyer" userId="14c2a26e-6770-4957-ba92-de760a629e02" providerId="ADAL" clId="{5783C8E3-1820-42A2-AD42-3D8E1192ADA2}" dt="2019-11-14T22:30:34.689" v="0" actId="478"/>
          <ac:spMkLst>
            <pc:docMk/>
            <pc:sldMk cId="2400775455" sldId="256"/>
            <ac:spMk id="58" creationId="{FF5E07D5-DE1B-4AA3-AE5C-F7DFF3ED7919}"/>
          </ac:spMkLst>
        </pc:spChg>
        <pc:spChg chg="del">
          <ac:chgData name="Jared Ostmeyer" userId="14c2a26e-6770-4957-ba92-de760a629e02" providerId="ADAL" clId="{5783C8E3-1820-42A2-AD42-3D8E1192ADA2}" dt="2019-11-14T22:30:34.689" v="0" actId="478"/>
          <ac:spMkLst>
            <pc:docMk/>
            <pc:sldMk cId="2400775455" sldId="256"/>
            <ac:spMk id="59" creationId="{84534562-894A-4782-92FB-89BE9F5A1D76}"/>
          </ac:spMkLst>
        </pc:spChg>
        <pc:spChg chg="del">
          <ac:chgData name="Jared Ostmeyer" userId="14c2a26e-6770-4957-ba92-de760a629e02" providerId="ADAL" clId="{5783C8E3-1820-42A2-AD42-3D8E1192ADA2}" dt="2019-11-14T22:30:34.689" v="0" actId="478"/>
          <ac:spMkLst>
            <pc:docMk/>
            <pc:sldMk cId="2400775455" sldId="256"/>
            <ac:spMk id="60" creationId="{25263B92-0BFE-40C5-A3F7-1CF4385DB31B}"/>
          </ac:spMkLst>
        </pc:spChg>
        <pc:spChg chg="del">
          <ac:chgData name="Jared Ostmeyer" userId="14c2a26e-6770-4957-ba92-de760a629e02" providerId="ADAL" clId="{5783C8E3-1820-42A2-AD42-3D8E1192ADA2}" dt="2019-11-14T22:30:34.689" v="0" actId="478"/>
          <ac:spMkLst>
            <pc:docMk/>
            <pc:sldMk cId="2400775455" sldId="256"/>
            <ac:spMk id="61" creationId="{919EE560-2A50-4A8B-9886-EC1CD52C930E}"/>
          </ac:spMkLst>
        </pc:spChg>
        <pc:spChg chg="del">
          <ac:chgData name="Jared Ostmeyer" userId="14c2a26e-6770-4957-ba92-de760a629e02" providerId="ADAL" clId="{5783C8E3-1820-42A2-AD42-3D8E1192ADA2}" dt="2019-11-14T22:30:34.689" v="0" actId="478"/>
          <ac:spMkLst>
            <pc:docMk/>
            <pc:sldMk cId="2400775455" sldId="256"/>
            <ac:spMk id="68" creationId="{3673F19B-CDC3-4B12-9306-DD34D4625F90}"/>
          </ac:spMkLst>
        </pc:spChg>
        <pc:spChg chg="del">
          <ac:chgData name="Jared Ostmeyer" userId="14c2a26e-6770-4957-ba92-de760a629e02" providerId="ADAL" clId="{5783C8E3-1820-42A2-AD42-3D8E1192ADA2}" dt="2019-11-14T22:30:34.689" v="0" actId="478"/>
          <ac:spMkLst>
            <pc:docMk/>
            <pc:sldMk cId="2400775455" sldId="256"/>
            <ac:spMk id="99" creationId="{CE5A5AEE-FADC-4E03-8A9F-317DCA689A09}"/>
          </ac:spMkLst>
        </pc:spChg>
        <pc:spChg chg="add del mod">
          <ac:chgData name="Jared Ostmeyer" userId="14c2a26e-6770-4957-ba92-de760a629e02" providerId="ADAL" clId="{5783C8E3-1820-42A2-AD42-3D8E1192ADA2}" dt="2019-11-15T01:09:25.191" v="578" actId="478"/>
          <ac:spMkLst>
            <pc:docMk/>
            <pc:sldMk cId="2400775455" sldId="256"/>
            <ac:spMk id="131" creationId="{71B89E45-0733-4504-8153-7E87154A57C7}"/>
          </ac:spMkLst>
        </pc:spChg>
        <pc:spChg chg="add del mod">
          <ac:chgData name="Jared Ostmeyer" userId="14c2a26e-6770-4957-ba92-de760a629e02" providerId="ADAL" clId="{5783C8E3-1820-42A2-AD42-3D8E1192ADA2}" dt="2019-11-15T01:09:25.191" v="578" actId="478"/>
          <ac:spMkLst>
            <pc:docMk/>
            <pc:sldMk cId="2400775455" sldId="256"/>
            <ac:spMk id="132" creationId="{797A7257-217E-4608-A0AD-E071971F1DE4}"/>
          </ac:spMkLst>
        </pc:spChg>
        <pc:spChg chg="add mod">
          <ac:chgData name="Jared Ostmeyer" userId="14c2a26e-6770-4957-ba92-de760a629e02" providerId="ADAL" clId="{5783C8E3-1820-42A2-AD42-3D8E1192ADA2}" dt="2019-11-15T01:00:27.687" v="432" actId="1035"/>
          <ac:spMkLst>
            <pc:docMk/>
            <pc:sldMk cId="2400775455" sldId="256"/>
            <ac:spMk id="133" creationId="{F2E91010-811D-40E0-87E8-6C88BB5FAF44}"/>
          </ac:spMkLst>
        </pc:spChg>
        <pc:spChg chg="add mod">
          <ac:chgData name="Jared Ostmeyer" userId="14c2a26e-6770-4957-ba92-de760a629e02" providerId="ADAL" clId="{5783C8E3-1820-42A2-AD42-3D8E1192ADA2}" dt="2019-11-15T01:00:22.419" v="428" actId="1035"/>
          <ac:spMkLst>
            <pc:docMk/>
            <pc:sldMk cId="2400775455" sldId="256"/>
            <ac:spMk id="135" creationId="{87DA7D68-BC72-4E73-BE53-AA4C8E3236CD}"/>
          </ac:spMkLst>
        </pc:spChg>
        <pc:spChg chg="add mod">
          <ac:chgData name="Jared Ostmeyer" userId="14c2a26e-6770-4957-ba92-de760a629e02" providerId="ADAL" clId="{5783C8E3-1820-42A2-AD42-3D8E1192ADA2}" dt="2019-11-15T01:00:22.419" v="428" actId="1035"/>
          <ac:spMkLst>
            <pc:docMk/>
            <pc:sldMk cId="2400775455" sldId="256"/>
            <ac:spMk id="136" creationId="{E58CA02C-1699-45CC-B5A6-68581B756267}"/>
          </ac:spMkLst>
        </pc:spChg>
        <pc:spChg chg="add mod">
          <ac:chgData name="Jared Ostmeyer" userId="14c2a26e-6770-4957-ba92-de760a629e02" providerId="ADAL" clId="{5783C8E3-1820-42A2-AD42-3D8E1192ADA2}" dt="2019-11-15T01:00:22.419" v="428" actId="1035"/>
          <ac:spMkLst>
            <pc:docMk/>
            <pc:sldMk cId="2400775455" sldId="256"/>
            <ac:spMk id="137" creationId="{553A4BCD-24D4-4BCC-8605-255A5EE1DC52}"/>
          </ac:spMkLst>
        </pc:spChg>
        <pc:spChg chg="add mod">
          <ac:chgData name="Jared Ostmeyer" userId="14c2a26e-6770-4957-ba92-de760a629e02" providerId="ADAL" clId="{5783C8E3-1820-42A2-AD42-3D8E1192ADA2}" dt="2019-11-15T01:12:32.186" v="643" actId="555"/>
          <ac:spMkLst>
            <pc:docMk/>
            <pc:sldMk cId="2400775455" sldId="256"/>
            <ac:spMk id="139" creationId="{91F6FCA2-56E7-4EC0-B944-60CF88E25792}"/>
          </ac:spMkLst>
        </pc:spChg>
        <pc:spChg chg="add mod">
          <ac:chgData name="Jared Ostmeyer" userId="14c2a26e-6770-4957-ba92-de760a629e02" providerId="ADAL" clId="{5783C8E3-1820-42A2-AD42-3D8E1192ADA2}" dt="2019-11-15T01:07:25.994" v="530" actId="1037"/>
          <ac:spMkLst>
            <pc:docMk/>
            <pc:sldMk cId="2400775455" sldId="256"/>
            <ac:spMk id="141" creationId="{933CF451-476F-4A5D-8FCF-FC12889D6121}"/>
          </ac:spMkLst>
        </pc:spChg>
        <pc:spChg chg="add mod">
          <ac:chgData name="Jared Ostmeyer" userId="14c2a26e-6770-4957-ba92-de760a629e02" providerId="ADAL" clId="{5783C8E3-1820-42A2-AD42-3D8E1192ADA2}" dt="2019-11-15T01:07:25.994" v="530" actId="1037"/>
          <ac:spMkLst>
            <pc:docMk/>
            <pc:sldMk cId="2400775455" sldId="256"/>
            <ac:spMk id="142" creationId="{0E55C88B-734B-4191-87E0-4728586EEB48}"/>
          </ac:spMkLst>
        </pc:spChg>
        <pc:spChg chg="add mod">
          <ac:chgData name="Jared Ostmeyer" userId="14c2a26e-6770-4957-ba92-de760a629e02" providerId="ADAL" clId="{5783C8E3-1820-42A2-AD42-3D8E1192ADA2}" dt="2019-11-15T01:07:36.860" v="534" actId="1035"/>
          <ac:spMkLst>
            <pc:docMk/>
            <pc:sldMk cId="2400775455" sldId="256"/>
            <ac:spMk id="143" creationId="{AD119F19-1E57-4710-A013-A3E9F23C3361}"/>
          </ac:spMkLst>
        </pc:spChg>
        <pc:spChg chg="add mod">
          <ac:chgData name="Jared Ostmeyer" userId="14c2a26e-6770-4957-ba92-de760a629e02" providerId="ADAL" clId="{5783C8E3-1820-42A2-AD42-3D8E1192ADA2}" dt="2019-11-15T01:07:53.757" v="539" actId="1037"/>
          <ac:spMkLst>
            <pc:docMk/>
            <pc:sldMk cId="2400775455" sldId="256"/>
            <ac:spMk id="144" creationId="{5CD9C56D-822C-485A-B985-1651E073D983}"/>
          </ac:spMkLst>
        </pc:spChg>
        <pc:spChg chg="add mod">
          <ac:chgData name="Jared Ostmeyer" userId="14c2a26e-6770-4957-ba92-de760a629e02" providerId="ADAL" clId="{5783C8E3-1820-42A2-AD42-3D8E1192ADA2}" dt="2019-11-15T01:13:46.820" v="660" actId="555"/>
          <ac:spMkLst>
            <pc:docMk/>
            <pc:sldMk cId="2400775455" sldId="256"/>
            <ac:spMk id="197" creationId="{058EA28B-52CF-4F21-B223-6625C2C3F4D0}"/>
          </ac:spMkLst>
        </pc:spChg>
        <pc:spChg chg="del">
          <ac:chgData name="Jared Ostmeyer" userId="14c2a26e-6770-4957-ba92-de760a629e02" providerId="ADAL" clId="{5783C8E3-1820-42A2-AD42-3D8E1192ADA2}" dt="2019-11-14T22:30:36.638" v="1" actId="478"/>
          <ac:spMkLst>
            <pc:docMk/>
            <pc:sldMk cId="2400775455" sldId="256"/>
            <ac:spMk id="224" creationId="{5527C33C-87B5-42EB-A973-045FB245D332}"/>
          </ac:spMkLst>
        </pc:spChg>
        <pc:spChg chg="del">
          <ac:chgData name="Jared Ostmeyer" userId="14c2a26e-6770-4957-ba92-de760a629e02" providerId="ADAL" clId="{5783C8E3-1820-42A2-AD42-3D8E1192ADA2}" dt="2019-11-14T22:30:34.689" v="0" actId="478"/>
          <ac:spMkLst>
            <pc:docMk/>
            <pc:sldMk cId="2400775455" sldId="256"/>
            <ac:spMk id="275" creationId="{BDABF52F-078D-4FCB-BEB9-2291F9A5DB99}"/>
          </ac:spMkLst>
        </pc:spChg>
        <pc:spChg chg="del">
          <ac:chgData name="Jared Ostmeyer" userId="14c2a26e-6770-4957-ba92-de760a629e02" providerId="ADAL" clId="{5783C8E3-1820-42A2-AD42-3D8E1192ADA2}" dt="2019-11-14T22:30:34.689" v="0" actId="478"/>
          <ac:spMkLst>
            <pc:docMk/>
            <pc:sldMk cId="2400775455" sldId="256"/>
            <ac:spMk id="277" creationId="{288FF333-897C-4AC6-AE1D-0CAFEE12C315}"/>
          </ac:spMkLst>
        </pc:spChg>
        <pc:spChg chg="del">
          <ac:chgData name="Jared Ostmeyer" userId="14c2a26e-6770-4957-ba92-de760a629e02" providerId="ADAL" clId="{5783C8E3-1820-42A2-AD42-3D8E1192ADA2}" dt="2019-11-14T22:30:34.689" v="0" actId="478"/>
          <ac:spMkLst>
            <pc:docMk/>
            <pc:sldMk cId="2400775455" sldId="256"/>
            <ac:spMk id="278" creationId="{F2B0E7BA-C617-4B16-A3D4-F3870DF3AD5F}"/>
          </ac:spMkLst>
        </pc:spChg>
        <pc:spChg chg="del">
          <ac:chgData name="Jared Ostmeyer" userId="14c2a26e-6770-4957-ba92-de760a629e02" providerId="ADAL" clId="{5783C8E3-1820-42A2-AD42-3D8E1192ADA2}" dt="2019-11-14T22:30:34.689" v="0" actId="478"/>
          <ac:spMkLst>
            <pc:docMk/>
            <pc:sldMk cId="2400775455" sldId="256"/>
            <ac:spMk id="279" creationId="{5BA43F36-B882-4AB8-B98C-C2C66C70D25D}"/>
          </ac:spMkLst>
        </pc:spChg>
        <pc:spChg chg="del">
          <ac:chgData name="Jared Ostmeyer" userId="14c2a26e-6770-4957-ba92-de760a629e02" providerId="ADAL" clId="{5783C8E3-1820-42A2-AD42-3D8E1192ADA2}" dt="2019-11-14T22:30:39.068" v="2" actId="478"/>
          <ac:spMkLst>
            <pc:docMk/>
            <pc:sldMk cId="2400775455" sldId="256"/>
            <ac:spMk id="287" creationId="{A4155686-1FE9-4784-A9AA-A6C3AC20FE33}"/>
          </ac:spMkLst>
        </pc:spChg>
        <pc:spChg chg="add mod">
          <ac:chgData name="Jared Ostmeyer" userId="14c2a26e-6770-4957-ba92-de760a629e02" providerId="ADAL" clId="{5783C8E3-1820-42A2-AD42-3D8E1192ADA2}" dt="2019-11-15T01:13:46.820" v="660" actId="555"/>
          <ac:spMkLst>
            <pc:docMk/>
            <pc:sldMk cId="2400775455" sldId="256"/>
            <ac:spMk id="289" creationId="{7FF680EF-9387-4E53-9A40-CAC4B317D160}"/>
          </ac:spMkLst>
        </pc:spChg>
        <pc:spChg chg="del">
          <ac:chgData name="Jared Ostmeyer" userId="14c2a26e-6770-4957-ba92-de760a629e02" providerId="ADAL" clId="{5783C8E3-1820-42A2-AD42-3D8E1192ADA2}" dt="2019-11-14T22:30:39.068" v="2" actId="478"/>
          <ac:spMkLst>
            <pc:docMk/>
            <pc:sldMk cId="2400775455" sldId="256"/>
            <ac:spMk id="336" creationId="{DF555DB0-C854-4408-8A1C-DC7C3A5FAE69}"/>
          </ac:spMkLst>
        </pc:spChg>
        <pc:spChg chg="del">
          <ac:chgData name="Jared Ostmeyer" userId="14c2a26e-6770-4957-ba92-de760a629e02" providerId="ADAL" clId="{5783C8E3-1820-42A2-AD42-3D8E1192ADA2}" dt="2019-11-14T22:30:39.068" v="2" actId="478"/>
          <ac:spMkLst>
            <pc:docMk/>
            <pc:sldMk cId="2400775455" sldId="256"/>
            <ac:spMk id="343" creationId="{6FA3FEE1-A98A-484D-B689-A44E779ABAD4}"/>
          </ac:spMkLst>
        </pc:spChg>
        <pc:spChg chg="del">
          <ac:chgData name="Jared Ostmeyer" userId="14c2a26e-6770-4957-ba92-de760a629e02" providerId="ADAL" clId="{5783C8E3-1820-42A2-AD42-3D8E1192ADA2}" dt="2019-11-14T22:30:39.068" v="2" actId="478"/>
          <ac:spMkLst>
            <pc:docMk/>
            <pc:sldMk cId="2400775455" sldId="256"/>
            <ac:spMk id="349" creationId="{D85CA6F3-A6DC-4B94-9AEE-26F294EAB322}"/>
          </ac:spMkLst>
        </pc:spChg>
        <pc:spChg chg="del">
          <ac:chgData name="Jared Ostmeyer" userId="14c2a26e-6770-4957-ba92-de760a629e02" providerId="ADAL" clId="{5783C8E3-1820-42A2-AD42-3D8E1192ADA2}" dt="2019-11-14T22:30:39.068" v="2" actId="478"/>
          <ac:spMkLst>
            <pc:docMk/>
            <pc:sldMk cId="2400775455" sldId="256"/>
            <ac:spMk id="356" creationId="{83F6F33C-AB1A-47AD-824F-ED52F8351753}"/>
          </ac:spMkLst>
        </pc:spChg>
        <pc:spChg chg="del">
          <ac:chgData name="Jared Ostmeyer" userId="14c2a26e-6770-4957-ba92-de760a629e02" providerId="ADAL" clId="{5783C8E3-1820-42A2-AD42-3D8E1192ADA2}" dt="2019-11-14T22:30:39.068" v="2" actId="478"/>
          <ac:spMkLst>
            <pc:docMk/>
            <pc:sldMk cId="2400775455" sldId="256"/>
            <ac:spMk id="441" creationId="{30006F16-6599-4051-88A2-53D2088E8CF4}"/>
          </ac:spMkLst>
        </pc:spChg>
        <pc:spChg chg="mod">
          <ac:chgData name="Jared Ostmeyer" userId="14c2a26e-6770-4957-ba92-de760a629e02" providerId="ADAL" clId="{5783C8E3-1820-42A2-AD42-3D8E1192ADA2}" dt="2019-11-15T00:55:21.911" v="274" actId="552"/>
          <ac:spMkLst>
            <pc:docMk/>
            <pc:sldMk cId="2400775455" sldId="256"/>
            <ac:spMk id="568" creationId="{F44D3BDC-9E43-409F-BCB5-AE6D2A011D62}"/>
          </ac:spMkLst>
        </pc:spChg>
        <pc:grpChg chg="add del mod">
          <ac:chgData name="Jared Ostmeyer" userId="14c2a26e-6770-4957-ba92-de760a629e02" providerId="ADAL" clId="{5783C8E3-1820-42A2-AD42-3D8E1192ADA2}" dt="2019-11-15T01:09:25.191" v="578" actId="478"/>
          <ac:grpSpMkLst>
            <pc:docMk/>
            <pc:sldMk cId="2400775455" sldId="256"/>
            <ac:grpSpMk id="110" creationId="{801721C7-346E-4A1C-89AF-4449622D8CFD}"/>
          </ac:grpSpMkLst>
        </pc:grpChg>
        <pc:grpChg chg="add del mod">
          <ac:chgData name="Jared Ostmeyer" userId="14c2a26e-6770-4957-ba92-de760a629e02" providerId="ADAL" clId="{5783C8E3-1820-42A2-AD42-3D8E1192ADA2}" dt="2019-11-15T01:09:25.191" v="578" actId="478"/>
          <ac:grpSpMkLst>
            <pc:docMk/>
            <pc:sldMk cId="2400775455" sldId="256"/>
            <ac:grpSpMk id="113" creationId="{E89A089C-FD54-4213-9A54-C8F59CF46FBC}"/>
          </ac:grpSpMkLst>
        </pc:grpChg>
        <pc:grpChg chg="add del mod">
          <ac:chgData name="Jared Ostmeyer" userId="14c2a26e-6770-4957-ba92-de760a629e02" providerId="ADAL" clId="{5783C8E3-1820-42A2-AD42-3D8E1192ADA2}" dt="2019-11-15T01:09:25.191" v="578" actId="478"/>
          <ac:grpSpMkLst>
            <pc:docMk/>
            <pc:sldMk cId="2400775455" sldId="256"/>
            <ac:grpSpMk id="116" creationId="{D3F41B75-DA21-4C1C-9F87-6B359A90DCA3}"/>
          </ac:grpSpMkLst>
        </pc:grpChg>
        <pc:grpChg chg="add del mod">
          <ac:chgData name="Jared Ostmeyer" userId="14c2a26e-6770-4957-ba92-de760a629e02" providerId="ADAL" clId="{5783C8E3-1820-42A2-AD42-3D8E1192ADA2}" dt="2019-11-15T01:09:25.191" v="578" actId="478"/>
          <ac:grpSpMkLst>
            <pc:docMk/>
            <pc:sldMk cId="2400775455" sldId="256"/>
            <ac:grpSpMk id="119" creationId="{DFF0025A-3BBA-477C-9DCB-6592149E72AE}"/>
          </ac:grpSpMkLst>
        </pc:grpChg>
        <pc:grpChg chg="add del mod">
          <ac:chgData name="Jared Ostmeyer" userId="14c2a26e-6770-4957-ba92-de760a629e02" providerId="ADAL" clId="{5783C8E3-1820-42A2-AD42-3D8E1192ADA2}" dt="2019-11-15T01:09:25.191" v="578" actId="478"/>
          <ac:grpSpMkLst>
            <pc:docMk/>
            <pc:sldMk cId="2400775455" sldId="256"/>
            <ac:grpSpMk id="122" creationId="{B14FBAFE-494D-4B44-8B66-B2F2E9D25F08}"/>
          </ac:grpSpMkLst>
        </pc:grpChg>
        <pc:grpChg chg="add del mod">
          <ac:chgData name="Jared Ostmeyer" userId="14c2a26e-6770-4957-ba92-de760a629e02" providerId="ADAL" clId="{5783C8E3-1820-42A2-AD42-3D8E1192ADA2}" dt="2019-11-15T01:09:25.191" v="578" actId="478"/>
          <ac:grpSpMkLst>
            <pc:docMk/>
            <pc:sldMk cId="2400775455" sldId="256"/>
            <ac:grpSpMk id="125" creationId="{C1D4F048-76D7-4553-8B39-682EDF06BD61}"/>
          </ac:grpSpMkLst>
        </pc:grpChg>
        <pc:grpChg chg="add del mod">
          <ac:chgData name="Jared Ostmeyer" userId="14c2a26e-6770-4957-ba92-de760a629e02" providerId="ADAL" clId="{5783C8E3-1820-42A2-AD42-3D8E1192ADA2}" dt="2019-11-15T01:09:25.191" v="578" actId="478"/>
          <ac:grpSpMkLst>
            <pc:docMk/>
            <pc:sldMk cId="2400775455" sldId="256"/>
            <ac:grpSpMk id="128" creationId="{2B2FD2FD-9413-4844-8011-FC898D107994}"/>
          </ac:grpSpMkLst>
        </pc:grpChg>
        <pc:grpChg chg="del">
          <ac:chgData name="Jared Ostmeyer" userId="14c2a26e-6770-4957-ba92-de760a629e02" providerId="ADAL" clId="{5783C8E3-1820-42A2-AD42-3D8E1192ADA2}" dt="2019-11-14T22:30:34.689" v="0" actId="478"/>
          <ac:grpSpMkLst>
            <pc:docMk/>
            <pc:sldMk cId="2400775455" sldId="256"/>
            <ac:grpSpMk id="131" creationId="{B888E990-E70A-4ED3-A743-B0B253628E0E}"/>
          </ac:grpSpMkLst>
        </pc:grpChg>
        <pc:grpChg chg="del">
          <ac:chgData name="Jared Ostmeyer" userId="14c2a26e-6770-4957-ba92-de760a629e02" providerId="ADAL" clId="{5783C8E3-1820-42A2-AD42-3D8E1192ADA2}" dt="2019-11-14T22:30:34.689" v="0" actId="478"/>
          <ac:grpSpMkLst>
            <pc:docMk/>
            <pc:sldMk cId="2400775455" sldId="256"/>
            <ac:grpSpMk id="134" creationId="{4657E52C-A5BA-4391-A36C-2442F811CD79}"/>
          </ac:grpSpMkLst>
        </pc:grpChg>
        <pc:grpChg chg="del">
          <ac:chgData name="Jared Ostmeyer" userId="14c2a26e-6770-4957-ba92-de760a629e02" providerId="ADAL" clId="{5783C8E3-1820-42A2-AD42-3D8E1192ADA2}" dt="2019-11-14T22:30:34.689" v="0" actId="478"/>
          <ac:grpSpMkLst>
            <pc:docMk/>
            <pc:sldMk cId="2400775455" sldId="256"/>
            <ac:grpSpMk id="137" creationId="{6A48CF7A-4054-4910-A49A-A0EE814827CA}"/>
          </ac:grpSpMkLst>
        </pc:grpChg>
        <pc:grpChg chg="del">
          <ac:chgData name="Jared Ostmeyer" userId="14c2a26e-6770-4957-ba92-de760a629e02" providerId="ADAL" clId="{5783C8E3-1820-42A2-AD42-3D8E1192ADA2}" dt="2019-11-14T22:30:34.689" v="0" actId="478"/>
          <ac:grpSpMkLst>
            <pc:docMk/>
            <pc:sldMk cId="2400775455" sldId="256"/>
            <ac:grpSpMk id="140" creationId="{2E9E875F-4860-4C8A-BC39-E458A3A707DE}"/>
          </ac:grpSpMkLst>
        </pc:grpChg>
        <pc:grpChg chg="del">
          <ac:chgData name="Jared Ostmeyer" userId="14c2a26e-6770-4957-ba92-de760a629e02" providerId="ADAL" clId="{5783C8E3-1820-42A2-AD42-3D8E1192ADA2}" dt="2019-11-14T22:30:34.689" v="0" actId="478"/>
          <ac:grpSpMkLst>
            <pc:docMk/>
            <pc:sldMk cId="2400775455" sldId="256"/>
            <ac:grpSpMk id="143" creationId="{6DB6BEEF-7F96-4CAB-BE22-489C4FC91729}"/>
          </ac:grpSpMkLst>
        </pc:grpChg>
        <pc:grpChg chg="add mod">
          <ac:chgData name="Jared Ostmeyer" userId="14c2a26e-6770-4957-ba92-de760a629e02" providerId="ADAL" clId="{5783C8E3-1820-42A2-AD42-3D8E1192ADA2}" dt="2019-11-15T01:10:05.166" v="599" actId="1038"/>
          <ac:grpSpMkLst>
            <pc:docMk/>
            <pc:sldMk cId="2400775455" sldId="256"/>
            <ac:grpSpMk id="145" creationId="{6ED4C72A-D7FA-4589-9BE2-980C5E790F64}"/>
          </ac:grpSpMkLst>
        </pc:grpChg>
        <pc:grpChg chg="del">
          <ac:chgData name="Jared Ostmeyer" userId="14c2a26e-6770-4957-ba92-de760a629e02" providerId="ADAL" clId="{5783C8E3-1820-42A2-AD42-3D8E1192ADA2}" dt="2019-11-14T22:30:34.689" v="0" actId="478"/>
          <ac:grpSpMkLst>
            <pc:docMk/>
            <pc:sldMk cId="2400775455" sldId="256"/>
            <ac:grpSpMk id="146" creationId="{C6D45214-39CD-4762-AC39-27682AFB7327}"/>
          </ac:grpSpMkLst>
        </pc:grpChg>
        <pc:grpChg chg="add mod">
          <ac:chgData name="Jared Ostmeyer" userId="14c2a26e-6770-4957-ba92-de760a629e02" providerId="ADAL" clId="{5783C8E3-1820-42A2-AD42-3D8E1192ADA2}" dt="2019-11-15T01:10:05.166" v="599" actId="1038"/>
          <ac:grpSpMkLst>
            <pc:docMk/>
            <pc:sldMk cId="2400775455" sldId="256"/>
            <ac:grpSpMk id="148" creationId="{B1C41109-D2E0-47BF-A54C-8403CD8FA10E}"/>
          </ac:grpSpMkLst>
        </pc:grpChg>
        <pc:grpChg chg="del">
          <ac:chgData name="Jared Ostmeyer" userId="14c2a26e-6770-4957-ba92-de760a629e02" providerId="ADAL" clId="{5783C8E3-1820-42A2-AD42-3D8E1192ADA2}" dt="2019-11-14T22:30:34.689" v="0" actId="478"/>
          <ac:grpSpMkLst>
            <pc:docMk/>
            <pc:sldMk cId="2400775455" sldId="256"/>
            <ac:grpSpMk id="149" creationId="{25ADD2DD-5A69-4C55-9376-D93CAF1742EA}"/>
          </ac:grpSpMkLst>
        </pc:grpChg>
        <pc:grpChg chg="add mod">
          <ac:chgData name="Jared Ostmeyer" userId="14c2a26e-6770-4957-ba92-de760a629e02" providerId="ADAL" clId="{5783C8E3-1820-42A2-AD42-3D8E1192ADA2}" dt="2019-11-15T01:10:05.166" v="599" actId="1038"/>
          <ac:grpSpMkLst>
            <pc:docMk/>
            <pc:sldMk cId="2400775455" sldId="256"/>
            <ac:grpSpMk id="151" creationId="{2BA5A883-D5F9-44DB-8135-21466BF4B9DC}"/>
          </ac:grpSpMkLst>
        </pc:grpChg>
        <pc:grpChg chg="add mod">
          <ac:chgData name="Jared Ostmeyer" userId="14c2a26e-6770-4957-ba92-de760a629e02" providerId="ADAL" clId="{5783C8E3-1820-42A2-AD42-3D8E1192ADA2}" dt="2019-11-15T01:10:05.166" v="599" actId="1038"/>
          <ac:grpSpMkLst>
            <pc:docMk/>
            <pc:sldMk cId="2400775455" sldId="256"/>
            <ac:grpSpMk id="154" creationId="{53CEAFF1-63F6-4DFD-8E7D-1A1F854DE8DB}"/>
          </ac:grpSpMkLst>
        </pc:grpChg>
        <pc:grpChg chg="add del mod">
          <ac:chgData name="Jared Ostmeyer" userId="14c2a26e-6770-4957-ba92-de760a629e02" providerId="ADAL" clId="{5783C8E3-1820-42A2-AD42-3D8E1192ADA2}" dt="2019-11-15T01:12:56.822" v="651" actId="478"/>
          <ac:grpSpMkLst>
            <pc:docMk/>
            <pc:sldMk cId="2400775455" sldId="256"/>
            <ac:grpSpMk id="157" creationId="{3A8E5BF8-6E30-4734-8A00-5A86609B8E66}"/>
          </ac:grpSpMkLst>
        </pc:grpChg>
        <pc:grpChg chg="add mod">
          <ac:chgData name="Jared Ostmeyer" userId="14c2a26e-6770-4957-ba92-de760a629e02" providerId="ADAL" clId="{5783C8E3-1820-42A2-AD42-3D8E1192ADA2}" dt="2019-11-15T01:10:05.166" v="599" actId="1038"/>
          <ac:grpSpMkLst>
            <pc:docMk/>
            <pc:sldMk cId="2400775455" sldId="256"/>
            <ac:grpSpMk id="160" creationId="{C60E3AC8-9E2E-44DB-895C-7E708255A4E6}"/>
          </ac:grpSpMkLst>
        </pc:grpChg>
        <pc:grpChg chg="add mod">
          <ac:chgData name="Jared Ostmeyer" userId="14c2a26e-6770-4957-ba92-de760a629e02" providerId="ADAL" clId="{5783C8E3-1820-42A2-AD42-3D8E1192ADA2}" dt="2019-11-15T01:10:05.166" v="599" actId="1038"/>
          <ac:grpSpMkLst>
            <pc:docMk/>
            <pc:sldMk cId="2400775455" sldId="256"/>
            <ac:grpSpMk id="163" creationId="{7F20D4BA-16F2-46EE-AE0B-0B2A983BBB62}"/>
          </ac:grpSpMkLst>
        </pc:grpChg>
        <pc:grpChg chg="add mod">
          <ac:chgData name="Jared Ostmeyer" userId="14c2a26e-6770-4957-ba92-de760a629e02" providerId="ADAL" clId="{5783C8E3-1820-42A2-AD42-3D8E1192ADA2}" dt="2019-11-15T01:10:05.166" v="599" actId="1038"/>
          <ac:grpSpMkLst>
            <pc:docMk/>
            <pc:sldMk cId="2400775455" sldId="256"/>
            <ac:grpSpMk id="166" creationId="{0E25A1F9-7554-4D82-9E9B-D97494BFC263}"/>
          </ac:grpSpMkLst>
        </pc:grpChg>
        <pc:grpChg chg="add del mod">
          <ac:chgData name="Jared Ostmeyer" userId="14c2a26e-6770-4957-ba92-de760a629e02" providerId="ADAL" clId="{5783C8E3-1820-42A2-AD42-3D8E1192ADA2}" dt="2019-11-15T01:12:56.822" v="651" actId="478"/>
          <ac:grpSpMkLst>
            <pc:docMk/>
            <pc:sldMk cId="2400775455" sldId="256"/>
            <ac:grpSpMk id="169" creationId="{24B12CAB-06BB-43E5-82F9-6543E75A695C}"/>
          </ac:grpSpMkLst>
        </pc:grpChg>
        <pc:grpChg chg="add mod">
          <ac:chgData name="Jared Ostmeyer" userId="14c2a26e-6770-4957-ba92-de760a629e02" providerId="ADAL" clId="{5783C8E3-1820-42A2-AD42-3D8E1192ADA2}" dt="2019-11-15T01:10:05.166" v="599" actId="1038"/>
          <ac:grpSpMkLst>
            <pc:docMk/>
            <pc:sldMk cId="2400775455" sldId="256"/>
            <ac:grpSpMk id="172" creationId="{86630416-EDAF-4EF6-8467-EED7E9249D6C}"/>
          </ac:grpSpMkLst>
        </pc:grpChg>
        <pc:grpChg chg="del">
          <ac:chgData name="Jared Ostmeyer" userId="14c2a26e-6770-4957-ba92-de760a629e02" providerId="ADAL" clId="{5783C8E3-1820-42A2-AD42-3D8E1192ADA2}" dt="2019-11-14T22:30:34.689" v="0" actId="478"/>
          <ac:grpSpMkLst>
            <pc:docMk/>
            <pc:sldMk cId="2400775455" sldId="256"/>
            <ac:grpSpMk id="173" creationId="{DDC2C800-6DF9-4F5A-931E-982C35FC27F1}"/>
          </ac:grpSpMkLst>
        </pc:grpChg>
        <pc:grpChg chg="add del mod">
          <ac:chgData name="Jared Ostmeyer" userId="14c2a26e-6770-4957-ba92-de760a629e02" providerId="ADAL" clId="{5783C8E3-1820-42A2-AD42-3D8E1192ADA2}" dt="2019-11-15T01:12:56.822" v="651" actId="478"/>
          <ac:grpSpMkLst>
            <pc:docMk/>
            <pc:sldMk cId="2400775455" sldId="256"/>
            <ac:grpSpMk id="175" creationId="{29C003D3-3509-43E7-A07E-08FF695E1F17}"/>
          </ac:grpSpMkLst>
        </pc:grpChg>
        <pc:grpChg chg="del">
          <ac:chgData name="Jared Ostmeyer" userId="14c2a26e-6770-4957-ba92-de760a629e02" providerId="ADAL" clId="{5783C8E3-1820-42A2-AD42-3D8E1192ADA2}" dt="2019-11-14T22:30:34.689" v="0" actId="478"/>
          <ac:grpSpMkLst>
            <pc:docMk/>
            <pc:sldMk cId="2400775455" sldId="256"/>
            <ac:grpSpMk id="176" creationId="{C487F7F2-49DA-49BE-9CD2-E7D287A14D88}"/>
          </ac:grpSpMkLst>
        </pc:grpChg>
        <pc:grpChg chg="add mod">
          <ac:chgData name="Jared Ostmeyer" userId="14c2a26e-6770-4957-ba92-de760a629e02" providerId="ADAL" clId="{5783C8E3-1820-42A2-AD42-3D8E1192ADA2}" dt="2019-11-15T01:10:05.166" v="599" actId="1038"/>
          <ac:grpSpMkLst>
            <pc:docMk/>
            <pc:sldMk cId="2400775455" sldId="256"/>
            <ac:grpSpMk id="178" creationId="{95943700-836B-439C-A928-9665217D1123}"/>
          </ac:grpSpMkLst>
        </pc:grpChg>
        <pc:grpChg chg="del">
          <ac:chgData name="Jared Ostmeyer" userId="14c2a26e-6770-4957-ba92-de760a629e02" providerId="ADAL" clId="{5783C8E3-1820-42A2-AD42-3D8E1192ADA2}" dt="2019-11-14T22:30:34.689" v="0" actId="478"/>
          <ac:grpSpMkLst>
            <pc:docMk/>
            <pc:sldMk cId="2400775455" sldId="256"/>
            <ac:grpSpMk id="179" creationId="{301AE498-79EC-4509-97EC-77F96FCF3571}"/>
          </ac:grpSpMkLst>
        </pc:grpChg>
        <pc:grpChg chg="add mod">
          <ac:chgData name="Jared Ostmeyer" userId="14c2a26e-6770-4957-ba92-de760a629e02" providerId="ADAL" clId="{5783C8E3-1820-42A2-AD42-3D8E1192ADA2}" dt="2019-11-15T01:10:05.166" v="599" actId="1038"/>
          <ac:grpSpMkLst>
            <pc:docMk/>
            <pc:sldMk cId="2400775455" sldId="256"/>
            <ac:grpSpMk id="181" creationId="{9CED43FB-EB3E-4C5C-8B97-95C00111F7C8}"/>
          </ac:grpSpMkLst>
        </pc:grpChg>
        <pc:grpChg chg="del">
          <ac:chgData name="Jared Ostmeyer" userId="14c2a26e-6770-4957-ba92-de760a629e02" providerId="ADAL" clId="{5783C8E3-1820-42A2-AD42-3D8E1192ADA2}" dt="2019-11-14T22:30:34.689" v="0" actId="478"/>
          <ac:grpSpMkLst>
            <pc:docMk/>
            <pc:sldMk cId="2400775455" sldId="256"/>
            <ac:grpSpMk id="182" creationId="{1C690485-53CD-4A72-B91C-63F5D3A32119}"/>
          </ac:grpSpMkLst>
        </pc:grpChg>
        <pc:grpChg chg="add mod">
          <ac:chgData name="Jared Ostmeyer" userId="14c2a26e-6770-4957-ba92-de760a629e02" providerId="ADAL" clId="{5783C8E3-1820-42A2-AD42-3D8E1192ADA2}" dt="2019-11-15T01:10:05.166" v="599" actId="1038"/>
          <ac:grpSpMkLst>
            <pc:docMk/>
            <pc:sldMk cId="2400775455" sldId="256"/>
            <ac:grpSpMk id="184" creationId="{B5334141-39EF-421A-8C69-6B104E78BD13}"/>
          </ac:grpSpMkLst>
        </pc:grpChg>
        <pc:grpChg chg="del">
          <ac:chgData name="Jared Ostmeyer" userId="14c2a26e-6770-4957-ba92-de760a629e02" providerId="ADAL" clId="{5783C8E3-1820-42A2-AD42-3D8E1192ADA2}" dt="2019-11-14T22:30:34.689" v="0" actId="478"/>
          <ac:grpSpMkLst>
            <pc:docMk/>
            <pc:sldMk cId="2400775455" sldId="256"/>
            <ac:grpSpMk id="185" creationId="{10ACA9DC-2B14-4A27-9838-975897722495}"/>
          </ac:grpSpMkLst>
        </pc:grpChg>
        <pc:grpChg chg="add del mod">
          <ac:chgData name="Jared Ostmeyer" userId="14c2a26e-6770-4957-ba92-de760a629e02" providerId="ADAL" clId="{5783C8E3-1820-42A2-AD42-3D8E1192ADA2}" dt="2019-11-15T01:12:56.822" v="651" actId="478"/>
          <ac:grpSpMkLst>
            <pc:docMk/>
            <pc:sldMk cId="2400775455" sldId="256"/>
            <ac:grpSpMk id="187" creationId="{5CD74721-89A7-4B23-AFA4-F4D4D2806E34}"/>
          </ac:grpSpMkLst>
        </pc:grpChg>
        <pc:grpChg chg="del">
          <ac:chgData name="Jared Ostmeyer" userId="14c2a26e-6770-4957-ba92-de760a629e02" providerId="ADAL" clId="{5783C8E3-1820-42A2-AD42-3D8E1192ADA2}" dt="2019-11-14T22:30:34.689" v="0" actId="478"/>
          <ac:grpSpMkLst>
            <pc:docMk/>
            <pc:sldMk cId="2400775455" sldId="256"/>
            <ac:grpSpMk id="188" creationId="{42D26550-C269-4538-96C1-A5416CC777C5}"/>
          </ac:grpSpMkLst>
        </pc:grpChg>
        <pc:grpChg chg="add mod">
          <ac:chgData name="Jared Ostmeyer" userId="14c2a26e-6770-4957-ba92-de760a629e02" providerId="ADAL" clId="{5783C8E3-1820-42A2-AD42-3D8E1192ADA2}" dt="2019-11-15T01:10:05.166" v="599" actId="1038"/>
          <ac:grpSpMkLst>
            <pc:docMk/>
            <pc:sldMk cId="2400775455" sldId="256"/>
            <ac:grpSpMk id="190" creationId="{B4BAA187-5860-4273-A154-924D4EE93F17}"/>
          </ac:grpSpMkLst>
        </pc:grpChg>
        <pc:grpChg chg="del">
          <ac:chgData name="Jared Ostmeyer" userId="14c2a26e-6770-4957-ba92-de760a629e02" providerId="ADAL" clId="{5783C8E3-1820-42A2-AD42-3D8E1192ADA2}" dt="2019-11-14T22:30:34.689" v="0" actId="478"/>
          <ac:grpSpMkLst>
            <pc:docMk/>
            <pc:sldMk cId="2400775455" sldId="256"/>
            <ac:grpSpMk id="191" creationId="{E3732753-F12B-4324-B479-FC55872FC3B4}"/>
          </ac:grpSpMkLst>
        </pc:grpChg>
        <pc:grpChg chg="add mod">
          <ac:chgData name="Jared Ostmeyer" userId="14c2a26e-6770-4957-ba92-de760a629e02" providerId="ADAL" clId="{5783C8E3-1820-42A2-AD42-3D8E1192ADA2}" dt="2019-11-15T01:13:07.548" v="654" actId="1036"/>
          <ac:grpSpMkLst>
            <pc:docMk/>
            <pc:sldMk cId="2400775455" sldId="256"/>
            <ac:grpSpMk id="198" creationId="{5230960D-053D-4692-9FA6-F588E4F71654}"/>
          </ac:grpSpMkLst>
        </pc:grpChg>
        <pc:grpChg chg="add mod">
          <ac:chgData name="Jared Ostmeyer" userId="14c2a26e-6770-4957-ba92-de760a629e02" providerId="ADAL" clId="{5783C8E3-1820-42A2-AD42-3D8E1192ADA2}" dt="2019-11-15T01:13:07.548" v="654" actId="1036"/>
          <ac:grpSpMkLst>
            <pc:docMk/>
            <pc:sldMk cId="2400775455" sldId="256"/>
            <ac:grpSpMk id="205" creationId="{DD430321-AFEB-46AE-9355-7424A40BE7FF}"/>
          </ac:grpSpMkLst>
        </pc:grpChg>
        <pc:grpChg chg="add mod">
          <ac:chgData name="Jared Ostmeyer" userId="14c2a26e-6770-4957-ba92-de760a629e02" providerId="ADAL" clId="{5783C8E3-1820-42A2-AD42-3D8E1192ADA2}" dt="2019-11-15T01:13:07.548" v="654" actId="1036"/>
          <ac:grpSpMkLst>
            <pc:docMk/>
            <pc:sldMk cId="2400775455" sldId="256"/>
            <ac:grpSpMk id="219" creationId="{02D2D05B-59BB-4C46-9951-8C4DC62ABC81}"/>
          </ac:grpSpMkLst>
        </pc:grpChg>
        <pc:grpChg chg="add mod">
          <ac:chgData name="Jared Ostmeyer" userId="14c2a26e-6770-4957-ba92-de760a629e02" providerId="ADAL" clId="{5783C8E3-1820-42A2-AD42-3D8E1192ADA2}" dt="2019-11-15T01:13:07.548" v="654" actId="1036"/>
          <ac:grpSpMkLst>
            <pc:docMk/>
            <pc:sldMk cId="2400775455" sldId="256"/>
            <ac:grpSpMk id="222" creationId="{A4DDA816-F37F-4CF6-8604-96BF6693016A}"/>
          </ac:grpSpMkLst>
        </pc:grpChg>
        <pc:grpChg chg="add mod">
          <ac:chgData name="Jared Ostmeyer" userId="14c2a26e-6770-4957-ba92-de760a629e02" providerId="ADAL" clId="{5783C8E3-1820-42A2-AD42-3D8E1192ADA2}" dt="2019-11-15T01:13:07.548" v="654" actId="1036"/>
          <ac:grpSpMkLst>
            <pc:docMk/>
            <pc:sldMk cId="2400775455" sldId="256"/>
            <ac:grpSpMk id="225" creationId="{AFD8B98C-24B2-4C77-AB96-2C0A9DE0AA90}"/>
          </ac:grpSpMkLst>
        </pc:grpChg>
        <pc:grpChg chg="add mod">
          <ac:chgData name="Jared Ostmeyer" userId="14c2a26e-6770-4957-ba92-de760a629e02" providerId="ADAL" clId="{5783C8E3-1820-42A2-AD42-3D8E1192ADA2}" dt="2019-11-15T01:13:07.548" v="654" actId="1036"/>
          <ac:grpSpMkLst>
            <pc:docMk/>
            <pc:sldMk cId="2400775455" sldId="256"/>
            <ac:grpSpMk id="228" creationId="{94AE18DD-2C25-4E13-A2E1-62930E216A71}"/>
          </ac:grpSpMkLst>
        </pc:grpChg>
        <pc:grpChg chg="add mod">
          <ac:chgData name="Jared Ostmeyer" userId="14c2a26e-6770-4957-ba92-de760a629e02" providerId="ADAL" clId="{5783C8E3-1820-42A2-AD42-3D8E1192ADA2}" dt="2019-11-15T01:13:07.548" v="654" actId="1036"/>
          <ac:grpSpMkLst>
            <pc:docMk/>
            <pc:sldMk cId="2400775455" sldId="256"/>
            <ac:grpSpMk id="231" creationId="{971464C9-8D68-4CFB-8B01-2DC39517EB7E}"/>
          </ac:grpSpMkLst>
        </pc:grpChg>
        <pc:grpChg chg="add mod">
          <ac:chgData name="Jared Ostmeyer" userId="14c2a26e-6770-4957-ba92-de760a629e02" providerId="ADAL" clId="{5783C8E3-1820-42A2-AD42-3D8E1192ADA2}" dt="2019-11-15T01:13:07.548" v="654" actId="1036"/>
          <ac:grpSpMkLst>
            <pc:docMk/>
            <pc:sldMk cId="2400775455" sldId="256"/>
            <ac:grpSpMk id="236" creationId="{BB434676-2B30-4849-AF9A-0DF1FE86C4D6}"/>
          </ac:grpSpMkLst>
        </pc:grpChg>
        <pc:grpChg chg="add mod">
          <ac:chgData name="Jared Ostmeyer" userId="14c2a26e-6770-4957-ba92-de760a629e02" providerId="ADAL" clId="{5783C8E3-1820-42A2-AD42-3D8E1192ADA2}" dt="2019-11-15T01:13:07.548" v="654" actId="1036"/>
          <ac:grpSpMkLst>
            <pc:docMk/>
            <pc:sldMk cId="2400775455" sldId="256"/>
            <ac:grpSpMk id="239" creationId="{180933E5-B349-404E-BB27-39EF57347026}"/>
          </ac:grpSpMkLst>
        </pc:grpChg>
        <pc:grpChg chg="add mod">
          <ac:chgData name="Jared Ostmeyer" userId="14c2a26e-6770-4957-ba92-de760a629e02" providerId="ADAL" clId="{5783C8E3-1820-42A2-AD42-3D8E1192ADA2}" dt="2019-11-15T01:13:07.548" v="654" actId="1036"/>
          <ac:grpSpMkLst>
            <pc:docMk/>
            <pc:sldMk cId="2400775455" sldId="256"/>
            <ac:grpSpMk id="242" creationId="{54161462-DEB7-4A36-95A5-48EDD478211D}"/>
          </ac:grpSpMkLst>
        </pc:grpChg>
        <pc:grpChg chg="add mod">
          <ac:chgData name="Jared Ostmeyer" userId="14c2a26e-6770-4957-ba92-de760a629e02" providerId="ADAL" clId="{5783C8E3-1820-42A2-AD42-3D8E1192ADA2}" dt="2019-11-15T01:13:07.548" v="654" actId="1036"/>
          <ac:grpSpMkLst>
            <pc:docMk/>
            <pc:sldMk cId="2400775455" sldId="256"/>
            <ac:grpSpMk id="245" creationId="{70E404BB-A27C-49CA-A64F-FBB6711E848C}"/>
          </ac:grpSpMkLst>
        </pc:grpChg>
        <pc:grpChg chg="add mod">
          <ac:chgData name="Jared Ostmeyer" userId="14c2a26e-6770-4957-ba92-de760a629e02" providerId="ADAL" clId="{5783C8E3-1820-42A2-AD42-3D8E1192ADA2}" dt="2019-11-15T01:13:07.548" v="654" actId="1036"/>
          <ac:grpSpMkLst>
            <pc:docMk/>
            <pc:sldMk cId="2400775455" sldId="256"/>
            <ac:grpSpMk id="248" creationId="{553093E0-9648-45D9-B841-FC79A2E131D9}"/>
          </ac:grpSpMkLst>
        </pc:grpChg>
        <pc:grpChg chg="add mod">
          <ac:chgData name="Jared Ostmeyer" userId="14c2a26e-6770-4957-ba92-de760a629e02" providerId="ADAL" clId="{5783C8E3-1820-42A2-AD42-3D8E1192ADA2}" dt="2019-11-15T01:13:14.117" v="656" actId="1076"/>
          <ac:grpSpMkLst>
            <pc:docMk/>
            <pc:sldMk cId="2400775455" sldId="256"/>
            <ac:grpSpMk id="251" creationId="{2548C2BE-1656-4AC7-89AE-0EF3592A3C25}"/>
          </ac:grpSpMkLst>
        </pc:grpChg>
        <pc:grpChg chg="add mod">
          <ac:chgData name="Jared Ostmeyer" userId="14c2a26e-6770-4957-ba92-de760a629e02" providerId="ADAL" clId="{5783C8E3-1820-42A2-AD42-3D8E1192ADA2}" dt="2019-11-15T01:13:14.117" v="656" actId="1076"/>
          <ac:grpSpMkLst>
            <pc:docMk/>
            <pc:sldMk cId="2400775455" sldId="256"/>
            <ac:grpSpMk id="254" creationId="{11BBC305-A94B-4AE1-8BF3-DC0628D14B9A}"/>
          </ac:grpSpMkLst>
        </pc:grpChg>
        <pc:grpChg chg="add mod">
          <ac:chgData name="Jared Ostmeyer" userId="14c2a26e-6770-4957-ba92-de760a629e02" providerId="ADAL" clId="{5783C8E3-1820-42A2-AD42-3D8E1192ADA2}" dt="2019-11-15T01:13:14.117" v="656" actId="1076"/>
          <ac:grpSpMkLst>
            <pc:docMk/>
            <pc:sldMk cId="2400775455" sldId="256"/>
            <ac:grpSpMk id="257" creationId="{6C873517-1EF9-4432-AECE-7CA1D10C1945}"/>
          </ac:grpSpMkLst>
        </pc:grpChg>
        <pc:grpChg chg="add mod">
          <ac:chgData name="Jared Ostmeyer" userId="14c2a26e-6770-4957-ba92-de760a629e02" providerId="ADAL" clId="{5783C8E3-1820-42A2-AD42-3D8E1192ADA2}" dt="2019-11-15T01:13:14.117" v="656" actId="1076"/>
          <ac:grpSpMkLst>
            <pc:docMk/>
            <pc:sldMk cId="2400775455" sldId="256"/>
            <ac:grpSpMk id="260" creationId="{A665E71D-6B7F-4C8F-809A-9F666E6D6403}"/>
          </ac:grpSpMkLst>
        </pc:grpChg>
        <pc:grpChg chg="add mod">
          <ac:chgData name="Jared Ostmeyer" userId="14c2a26e-6770-4957-ba92-de760a629e02" providerId="ADAL" clId="{5783C8E3-1820-42A2-AD42-3D8E1192ADA2}" dt="2019-11-15T01:13:14.117" v="656" actId="1076"/>
          <ac:grpSpMkLst>
            <pc:docMk/>
            <pc:sldMk cId="2400775455" sldId="256"/>
            <ac:grpSpMk id="263" creationId="{4344C6EF-D2D2-4348-84F0-A9F3427FB22A}"/>
          </ac:grpSpMkLst>
        </pc:grpChg>
        <pc:grpChg chg="add mod">
          <ac:chgData name="Jared Ostmeyer" userId="14c2a26e-6770-4957-ba92-de760a629e02" providerId="ADAL" clId="{5783C8E3-1820-42A2-AD42-3D8E1192ADA2}" dt="2019-11-15T01:13:14.117" v="656" actId="1076"/>
          <ac:grpSpMkLst>
            <pc:docMk/>
            <pc:sldMk cId="2400775455" sldId="256"/>
            <ac:grpSpMk id="266" creationId="{A37F4F1B-E904-4E27-A08C-1B41E5A5AA71}"/>
          </ac:grpSpMkLst>
        </pc:grpChg>
        <pc:grpChg chg="add mod">
          <ac:chgData name="Jared Ostmeyer" userId="14c2a26e-6770-4957-ba92-de760a629e02" providerId="ADAL" clId="{5783C8E3-1820-42A2-AD42-3D8E1192ADA2}" dt="2019-11-15T01:13:14.117" v="656" actId="1076"/>
          <ac:grpSpMkLst>
            <pc:docMk/>
            <pc:sldMk cId="2400775455" sldId="256"/>
            <ac:grpSpMk id="269" creationId="{C9A1B352-20E7-4E32-BA6F-92A373FF3852}"/>
          </ac:grpSpMkLst>
        </pc:grpChg>
        <pc:grpChg chg="add mod">
          <ac:chgData name="Jared Ostmeyer" userId="14c2a26e-6770-4957-ba92-de760a629e02" providerId="ADAL" clId="{5783C8E3-1820-42A2-AD42-3D8E1192ADA2}" dt="2019-11-15T01:13:14.117" v="656" actId="1076"/>
          <ac:grpSpMkLst>
            <pc:docMk/>
            <pc:sldMk cId="2400775455" sldId="256"/>
            <ac:grpSpMk id="272" creationId="{F676940A-FAED-41E9-B68A-2D4C5664E527}"/>
          </ac:grpSpMkLst>
        </pc:grpChg>
        <pc:grpChg chg="add mod">
          <ac:chgData name="Jared Ostmeyer" userId="14c2a26e-6770-4957-ba92-de760a629e02" providerId="ADAL" clId="{5783C8E3-1820-42A2-AD42-3D8E1192ADA2}" dt="2019-11-15T01:13:14.117" v="656" actId="1076"/>
          <ac:grpSpMkLst>
            <pc:docMk/>
            <pc:sldMk cId="2400775455" sldId="256"/>
            <ac:grpSpMk id="275" creationId="{D71AD155-D80B-4890-9C56-09DFAB1145BD}"/>
          </ac:grpSpMkLst>
        </pc:grpChg>
        <pc:grpChg chg="add mod">
          <ac:chgData name="Jared Ostmeyer" userId="14c2a26e-6770-4957-ba92-de760a629e02" providerId="ADAL" clId="{5783C8E3-1820-42A2-AD42-3D8E1192ADA2}" dt="2019-11-15T01:13:14.117" v="656" actId="1076"/>
          <ac:grpSpMkLst>
            <pc:docMk/>
            <pc:sldMk cId="2400775455" sldId="256"/>
            <ac:grpSpMk id="278" creationId="{F4DF5A64-F4A2-4ED2-A838-265EA6B35A38}"/>
          </ac:grpSpMkLst>
        </pc:grpChg>
        <pc:grpChg chg="add mod">
          <ac:chgData name="Jared Ostmeyer" userId="14c2a26e-6770-4957-ba92-de760a629e02" providerId="ADAL" clId="{5783C8E3-1820-42A2-AD42-3D8E1192ADA2}" dt="2019-11-15T01:13:14.117" v="656" actId="1076"/>
          <ac:grpSpMkLst>
            <pc:docMk/>
            <pc:sldMk cId="2400775455" sldId="256"/>
            <ac:grpSpMk id="281" creationId="{F97D2074-A7C6-4034-9187-C5AFDE1BFFBE}"/>
          </ac:grpSpMkLst>
        </pc:grpChg>
        <pc:grpChg chg="add mod">
          <ac:chgData name="Jared Ostmeyer" userId="14c2a26e-6770-4957-ba92-de760a629e02" providerId="ADAL" clId="{5783C8E3-1820-42A2-AD42-3D8E1192ADA2}" dt="2019-11-15T01:13:14.117" v="656" actId="1076"/>
          <ac:grpSpMkLst>
            <pc:docMk/>
            <pc:sldMk cId="2400775455" sldId="256"/>
            <ac:grpSpMk id="286" creationId="{EF68616D-974B-43D1-B7CA-731686AA7F1E}"/>
          </ac:grpSpMkLst>
        </pc:grpChg>
        <pc:grpChg chg="del">
          <ac:chgData name="Jared Ostmeyer" userId="14c2a26e-6770-4957-ba92-de760a629e02" providerId="ADAL" clId="{5783C8E3-1820-42A2-AD42-3D8E1192ADA2}" dt="2019-11-14T22:30:39.068" v="2" actId="478"/>
          <ac:grpSpMkLst>
            <pc:docMk/>
            <pc:sldMk cId="2400775455" sldId="256"/>
            <ac:grpSpMk id="288" creationId="{7FCF0C77-129E-4B85-BC0E-F725683FB4FB}"/>
          </ac:grpSpMkLst>
        </pc:grpChg>
        <pc:grpChg chg="del">
          <ac:chgData name="Jared Ostmeyer" userId="14c2a26e-6770-4957-ba92-de760a629e02" providerId="ADAL" clId="{5783C8E3-1820-42A2-AD42-3D8E1192ADA2}" dt="2019-11-14T22:30:39.068" v="2" actId="478"/>
          <ac:grpSpMkLst>
            <pc:docMk/>
            <pc:sldMk cId="2400775455" sldId="256"/>
            <ac:grpSpMk id="291" creationId="{3D71A4BB-0897-480F-9299-42D9DA2E3CCD}"/>
          </ac:grpSpMkLst>
        </pc:grpChg>
        <pc:grpChg chg="del">
          <ac:chgData name="Jared Ostmeyer" userId="14c2a26e-6770-4957-ba92-de760a629e02" providerId="ADAL" clId="{5783C8E3-1820-42A2-AD42-3D8E1192ADA2}" dt="2019-11-14T22:30:39.068" v="2" actId="478"/>
          <ac:grpSpMkLst>
            <pc:docMk/>
            <pc:sldMk cId="2400775455" sldId="256"/>
            <ac:grpSpMk id="294" creationId="{35930027-6ADD-4655-A4B8-2D41C79F60AF}"/>
          </ac:grpSpMkLst>
        </pc:grpChg>
        <pc:grpChg chg="del">
          <ac:chgData name="Jared Ostmeyer" userId="14c2a26e-6770-4957-ba92-de760a629e02" providerId="ADAL" clId="{5783C8E3-1820-42A2-AD42-3D8E1192ADA2}" dt="2019-11-14T22:30:39.068" v="2" actId="478"/>
          <ac:grpSpMkLst>
            <pc:docMk/>
            <pc:sldMk cId="2400775455" sldId="256"/>
            <ac:grpSpMk id="297" creationId="{B842C3AB-1762-4D56-9267-B9C72CFB7DC3}"/>
          </ac:grpSpMkLst>
        </pc:grpChg>
        <pc:grpChg chg="del">
          <ac:chgData name="Jared Ostmeyer" userId="14c2a26e-6770-4957-ba92-de760a629e02" providerId="ADAL" clId="{5783C8E3-1820-42A2-AD42-3D8E1192ADA2}" dt="2019-11-14T22:30:39.068" v="2" actId="478"/>
          <ac:grpSpMkLst>
            <pc:docMk/>
            <pc:sldMk cId="2400775455" sldId="256"/>
            <ac:grpSpMk id="300" creationId="{1CE4C81D-59B8-4976-8ED7-578C1497879E}"/>
          </ac:grpSpMkLst>
        </pc:grpChg>
        <pc:grpChg chg="del">
          <ac:chgData name="Jared Ostmeyer" userId="14c2a26e-6770-4957-ba92-de760a629e02" providerId="ADAL" clId="{5783C8E3-1820-42A2-AD42-3D8E1192ADA2}" dt="2019-11-14T22:30:39.068" v="2" actId="478"/>
          <ac:grpSpMkLst>
            <pc:docMk/>
            <pc:sldMk cId="2400775455" sldId="256"/>
            <ac:grpSpMk id="303" creationId="{06D31E3F-23DC-4DA2-A37A-81D66A0CEDFE}"/>
          </ac:grpSpMkLst>
        </pc:grpChg>
        <pc:grpChg chg="del">
          <ac:chgData name="Jared Ostmeyer" userId="14c2a26e-6770-4957-ba92-de760a629e02" providerId="ADAL" clId="{5783C8E3-1820-42A2-AD42-3D8E1192ADA2}" dt="2019-11-14T22:30:39.068" v="2" actId="478"/>
          <ac:grpSpMkLst>
            <pc:docMk/>
            <pc:sldMk cId="2400775455" sldId="256"/>
            <ac:grpSpMk id="306" creationId="{A5868EDF-CD9F-4D1F-B419-05630F4029F5}"/>
          </ac:grpSpMkLst>
        </pc:grpChg>
        <pc:grpChg chg="del">
          <ac:chgData name="Jared Ostmeyer" userId="14c2a26e-6770-4957-ba92-de760a629e02" providerId="ADAL" clId="{5783C8E3-1820-42A2-AD42-3D8E1192ADA2}" dt="2019-11-14T22:30:39.068" v="2" actId="478"/>
          <ac:grpSpMkLst>
            <pc:docMk/>
            <pc:sldMk cId="2400775455" sldId="256"/>
            <ac:grpSpMk id="309" creationId="{351D39FA-7290-4D08-BFF5-7EE26D2ADBBC}"/>
          </ac:grpSpMkLst>
        </pc:grpChg>
        <pc:grpChg chg="del">
          <ac:chgData name="Jared Ostmeyer" userId="14c2a26e-6770-4957-ba92-de760a629e02" providerId="ADAL" clId="{5783C8E3-1820-42A2-AD42-3D8E1192ADA2}" dt="2019-11-14T22:30:39.068" v="2" actId="478"/>
          <ac:grpSpMkLst>
            <pc:docMk/>
            <pc:sldMk cId="2400775455" sldId="256"/>
            <ac:grpSpMk id="312" creationId="{A38D150E-6ABC-46BA-A86B-7F4ED55544CF}"/>
          </ac:grpSpMkLst>
        </pc:grpChg>
        <pc:grpChg chg="del">
          <ac:chgData name="Jared Ostmeyer" userId="14c2a26e-6770-4957-ba92-de760a629e02" providerId="ADAL" clId="{5783C8E3-1820-42A2-AD42-3D8E1192ADA2}" dt="2019-11-14T22:30:39.068" v="2" actId="478"/>
          <ac:grpSpMkLst>
            <pc:docMk/>
            <pc:sldMk cId="2400775455" sldId="256"/>
            <ac:grpSpMk id="315" creationId="{EF4E9445-ED5F-4BC9-ABD6-9EC83468C1ED}"/>
          </ac:grpSpMkLst>
        </pc:grpChg>
        <pc:grpChg chg="del">
          <ac:chgData name="Jared Ostmeyer" userId="14c2a26e-6770-4957-ba92-de760a629e02" providerId="ADAL" clId="{5783C8E3-1820-42A2-AD42-3D8E1192ADA2}" dt="2019-11-14T22:30:39.068" v="2" actId="478"/>
          <ac:grpSpMkLst>
            <pc:docMk/>
            <pc:sldMk cId="2400775455" sldId="256"/>
            <ac:grpSpMk id="318" creationId="{DB6F26F1-9802-4005-AFCF-D55945D7640E}"/>
          </ac:grpSpMkLst>
        </pc:grpChg>
        <pc:grpChg chg="del">
          <ac:chgData name="Jared Ostmeyer" userId="14c2a26e-6770-4957-ba92-de760a629e02" providerId="ADAL" clId="{5783C8E3-1820-42A2-AD42-3D8E1192ADA2}" dt="2019-11-14T22:30:39.068" v="2" actId="478"/>
          <ac:grpSpMkLst>
            <pc:docMk/>
            <pc:sldMk cId="2400775455" sldId="256"/>
            <ac:grpSpMk id="321" creationId="{C1DE449D-C269-4858-85F6-CDA448E727F7}"/>
          </ac:grpSpMkLst>
        </pc:grpChg>
        <pc:grpChg chg="del">
          <ac:chgData name="Jared Ostmeyer" userId="14c2a26e-6770-4957-ba92-de760a629e02" providerId="ADAL" clId="{5783C8E3-1820-42A2-AD42-3D8E1192ADA2}" dt="2019-11-14T22:30:39.068" v="2" actId="478"/>
          <ac:grpSpMkLst>
            <pc:docMk/>
            <pc:sldMk cId="2400775455" sldId="256"/>
            <ac:grpSpMk id="324" creationId="{C79D39F6-D324-4756-90A2-8B530754519F}"/>
          </ac:grpSpMkLst>
        </pc:grpChg>
        <pc:grpChg chg="del">
          <ac:chgData name="Jared Ostmeyer" userId="14c2a26e-6770-4957-ba92-de760a629e02" providerId="ADAL" clId="{5783C8E3-1820-42A2-AD42-3D8E1192ADA2}" dt="2019-11-14T22:30:39.068" v="2" actId="478"/>
          <ac:grpSpMkLst>
            <pc:docMk/>
            <pc:sldMk cId="2400775455" sldId="256"/>
            <ac:grpSpMk id="327" creationId="{7B30C98C-44E0-46B2-8801-E88B03517992}"/>
          </ac:grpSpMkLst>
        </pc:grpChg>
        <pc:grpChg chg="del">
          <ac:chgData name="Jared Ostmeyer" userId="14c2a26e-6770-4957-ba92-de760a629e02" providerId="ADAL" clId="{5783C8E3-1820-42A2-AD42-3D8E1192ADA2}" dt="2019-11-14T22:30:39.068" v="2" actId="478"/>
          <ac:grpSpMkLst>
            <pc:docMk/>
            <pc:sldMk cId="2400775455" sldId="256"/>
            <ac:grpSpMk id="345" creationId="{E48F69E9-74D2-47C8-8AB0-93923A658995}"/>
          </ac:grpSpMkLst>
        </pc:grpChg>
        <pc:grpChg chg="del">
          <ac:chgData name="Jared Ostmeyer" userId="14c2a26e-6770-4957-ba92-de760a629e02" providerId="ADAL" clId="{5783C8E3-1820-42A2-AD42-3D8E1192ADA2}" dt="2019-11-14T22:30:39.068" v="2" actId="478"/>
          <ac:grpSpMkLst>
            <pc:docMk/>
            <pc:sldMk cId="2400775455" sldId="256"/>
            <ac:grpSpMk id="350" creationId="{D58B639D-16E3-4CCE-BACB-722EF4D5B601}"/>
          </ac:grpSpMkLst>
        </pc:grpChg>
        <pc:grpChg chg="del">
          <ac:chgData name="Jared Ostmeyer" userId="14c2a26e-6770-4957-ba92-de760a629e02" providerId="ADAL" clId="{5783C8E3-1820-42A2-AD42-3D8E1192ADA2}" dt="2019-11-14T22:30:39.068" v="2" actId="478"/>
          <ac:grpSpMkLst>
            <pc:docMk/>
            <pc:sldMk cId="2400775455" sldId="256"/>
            <ac:grpSpMk id="353" creationId="{1F7AA146-D016-4700-A1B1-B2FC6E2F2C09}"/>
          </ac:grpSpMkLst>
        </pc:grpChg>
        <pc:graphicFrameChg chg="add del mod">
          <ac:chgData name="Jared Ostmeyer" userId="14c2a26e-6770-4957-ba92-de760a629e02" providerId="ADAL" clId="{5783C8E3-1820-42A2-AD42-3D8E1192ADA2}" dt="2019-11-15T00:50:19.713" v="139"/>
          <ac:graphicFrameMkLst>
            <pc:docMk/>
            <pc:sldMk cId="2400775455" sldId="256"/>
            <ac:graphicFrameMk id="2" creationId="{E2C7233D-04AC-4B2F-ACCF-82D62CE5F062}"/>
          </ac:graphicFrameMkLst>
        </pc:graphicFrameChg>
        <pc:graphicFrameChg chg="add del mod">
          <ac:chgData name="Jared Ostmeyer" userId="14c2a26e-6770-4957-ba92-de760a629e02" providerId="ADAL" clId="{5783C8E3-1820-42A2-AD42-3D8E1192ADA2}" dt="2019-11-15T00:50:28.515" v="142"/>
          <ac:graphicFrameMkLst>
            <pc:docMk/>
            <pc:sldMk cId="2400775455" sldId="256"/>
            <ac:graphicFrameMk id="3" creationId="{5DB8A425-7A7C-4782-9550-77655ACD81DA}"/>
          </ac:graphicFrameMkLst>
        </pc:graphicFrameChg>
        <pc:graphicFrameChg chg="del">
          <ac:chgData name="Jared Ostmeyer" userId="14c2a26e-6770-4957-ba92-de760a629e02" providerId="ADAL" clId="{5783C8E3-1820-42A2-AD42-3D8E1192ADA2}" dt="2019-11-14T22:30:34.689" v="0" actId="478"/>
          <ac:graphicFrameMkLst>
            <pc:docMk/>
            <pc:sldMk cId="2400775455" sldId="256"/>
            <ac:graphicFrameMk id="39" creationId="{2333EC44-8567-474E-8D9D-3E51F5AFFE65}"/>
          </ac:graphicFrameMkLst>
        </pc:graphicFrameChg>
        <pc:graphicFrameChg chg="del">
          <ac:chgData name="Jared Ostmeyer" userId="14c2a26e-6770-4957-ba92-de760a629e02" providerId="ADAL" clId="{5783C8E3-1820-42A2-AD42-3D8E1192ADA2}" dt="2019-11-14T22:30:34.689" v="0" actId="478"/>
          <ac:graphicFrameMkLst>
            <pc:docMk/>
            <pc:sldMk cId="2400775455" sldId="256"/>
            <ac:graphicFrameMk id="44" creationId="{DAFBF293-D947-4C81-AB7F-A2C6F26261E2}"/>
          </ac:graphicFrameMkLst>
        </pc:graphicFrameChg>
        <pc:graphicFrameChg chg="del">
          <ac:chgData name="Jared Ostmeyer" userId="14c2a26e-6770-4957-ba92-de760a629e02" providerId="ADAL" clId="{5783C8E3-1820-42A2-AD42-3D8E1192ADA2}" dt="2019-11-14T22:30:34.689" v="0" actId="478"/>
          <ac:graphicFrameMkLst>
            <pc:docMk/>
            <pc:sldMk cId="2400775455" sldId="256"/>
            <ac:graphicFrameMk id="64" creationId="{86184898-58D3-43BC-9693-C1B567AC34E8}"/>
          </ac:graphicFrameMkLst>
        </pc:graphicFrameChg>
        <pc:graphicFrameChg chg="add del mod">
          <ac:chgData name="Jared Ostmeyer" userId="14c2a26e-6770-4957-ba92-de760a629e02" providerId="ADAL" clId="{5783C8E3-1820-42A2-AD42-3D8E1192ADA2}" dt="2019-11-15T01:09:25.191" v="578" actId="478"/>
          <ac:graphicFrameMkLst>
            <pc:docMk/>
            <pc:sldMk cId="2400775455" sldId="256"/>
            <ac:graphicFrameMk id="109" creationId="{98AD91CA-0583-487B-8124-665E9CFAD234}"/>
          </ac:graphicFrameMkLst>
        </pc:graphicFrameChg>
        <pc:graphicFrameChg chg="add mod">
          <ac:chgData name="Jared Ostmeyer" userId="14c2a26e-6770-4957-ba92-de760a629e02" providerId="ADAL" clId="{5783C8E3-1820-42A2-AD42-3D8E1192ADA2}" dt="2019-11-15T01:00:22.419" v="428" actId="1035"/>
          <ac:graphicFrameMkLst>
            <pc:docMk/>
            <pc:sldMk cId="2400775455" sldId="256"/>
            <ac:graphicFrameMk id="134" creationId="{E30BD2DD-2028-4080-9B15-3991A59FC179}"/>
          </ac:graphicFrameMkLst>
        </pc:graphicFrameChg>
        <pc:graphicFrameChg chg="add del mod modGraphic">
          <ac:chgData name="Jared Ostmeyer" userId="14c2a26e-6770-4957-ba92-de760a629e02" providerId="ADAL" clId="{5783C8E3-1820-42A2-AD42-3D8E1192ADA2}" dt="2019-11-15T01:10:26.978" v="601" actId="554"/>
          <ac:graphicFrameMkLst>
            <pc:docMk/>
            <pc:sldMk cId="2400775455" sldId="256"/>
            <ac:graphicFrameMk id="140" creationId="{0BFCD246-1535-4873-926E-92CE15014E95}"/>
          </ac:graphicFrameMkLst>
        </pc:graphicFrameChg>
        <pc:graphicFrameChg chg="add mod">
          <ac:chgData name="Jared Ostmeyer" userId="14c2a26e-6770-4957-ba92-de760a629e02" providerId="ADAL" clId="{5783C8E3-1820-42A2-AD42-3D8E1192ADA2}" dt="2019-11-15T01:11:37.631" v="620"/>
          <ac:graphicFrameMkLst>
            <pc:docMk/>
            <pc:sldMk cId="2400775455" sldId="256"/>
            <ac:graphicFrameMk id="196" creationId="{D7E1778A-5903-484D-954A-D55B7B4ECC50}"/>
          </ac:graphicFrameMkLst>
        </pc:graphicFrameChg>
        <pc:graphicFrameChg chg="mod modGraphic">
          <ac:chgData name="Jared Ostmeyer" userId="14c2a26e-6770-4957-ba92-de760a629e02" providerId="ADAL" clId="{5783C8E3-1820-42A2-AD42-3D8E1192ADA2}" dt="2019-11-15T00:57:59.656" v="278" actId="552"/>
          <ac:graphicFrameMkLst>
            <pc:docMk/>
            <pc:sldMk cId="2400775455" sldId="256"/>
            <ac:graphicFrameMk id="200" creationId="{7B8804A7-CAA2-46C8-8D0D-C66EFA5EE8F0}"/>
          </ac:graphicFrameMkLst>
        </pc:graphicFrameChg>
        <pc:graphicFrameChg chg="mod">
          <ac:chgData name="Jared Ostmeyer" userId="14c2a26e-6770-4957-ba92-de760a629e02" providerId="ADAL" clId="{5783C8E3-1820-42A2-AD42-3D8E1192ADA2}" dt="2019-11-15T01:09:51.545" v="582" actId="553"/>
          <ac:graphicFrameMkLst>
            <pc:docMk/>
            <pc:sldMk cId="2400775455" sldId="256"/>
            <ac:graphicFrameMk id="201" creationId="{C92A510C-8571-4764-B370-10427361BE54}"/>
          </ac:graphicFrameMkLst>
        </pc:graphicFrameChg>
        <pc:graphicFrameChg chg="add mod modGraphic">
          <ac:chgData name="Jared Ostmeyer" userId="14c2a26e-6770-4957-ba92-de760a629e02" providerId="ADAL" clId="{5783C8E3-1820-42A2-AD42-3D8E1192ADA2}" dt="2019-11-15T01:00:22.419" v="428" actId="1035"/>
          <ac:graphicFrameMkLst>
            <pc:docMk/>
            <pc:sldMk cId="2400775455" sldId="256"/>
            <ac:graphicFrameMk id="233" creationId="{AAD09225-6A1A-407B-993C-4FDCDB979241}"/>
          </ac:graphicFrameMkLst>
        </pc:graphicFrameChg>
        <pc:graphicFrameChg chg="add del mod modGraphic">
          <ac:chgData name="Jared Ostmeyer" userId="14c2a26e-6770-4957-ba92-de760a629e02" providerId="ADAL" clId="{5783C8E3-1820-42A2-AD42-3D8E1192ADA2}" dt="2019-11-15T00:49:46.059" v="133" actId="478"/>
          <ac:graphicFrameMkLst>
            <pc:docMk/>
            <pc:sldMk cId="2400775455" sldId="256"/>
            <ac:graphicFrameMk id="234" creationId="{5C3DA5C7-1CF1-4922-B3A7-59740642AE9E}"/>
          </ac:graphicFrameMkLst>
        </pc:graphicFrameChg>
        <pc:graphicFrameChg chg="del">
          <ac:chgData name="Jared Ostmeyer" userId="14c2a26e-6770-4957-ba92-de760a629e02" providerId="ADAL" clId="{5783C8E3-1820-42A2-AD42-3D8E1192ADA2}" dt="2019-11-14T22:30:34.689" v="0" actId="478"/>
          <ac:graphicFrameMkLst>
            <pc:docMk/>
            <pc:sldMk cId="2400775455" sldId="256"/>
            <ac:graphicFrameMk id="276" creationId="{9F26A5B8-E22F-4AA3-B915-1DA135269623}"/>
          </ac:graphicFrameMkLst>
        </pc:graphicFrameChg>
        <pc:graphicFrameChg chg="del">
          <ac:chgData name="Jared Ostmeyer" userId="14c2a26e-6770-4957-ba92-de760a629e02" providerId="ADAL" clId="{5783C8E3-1820-42A2-AD42-3D8E1192ADA2}" dt="2019-11-14T22:30:39.068" v="2" actId="478"/>
          <ac:graphicFrameMkLst>
            <pc:docMk/>
            <pc:sldMk cId="2400775455" sldId="256"/>
            <ac:graphicFrameMk id="286" creationId="{B77F59AB-D325-4B15-92B6-8DCF92E8C95A}"/>
          </ac:graphicFrameMkLst>
        </pc:graphicFrameChg>
        <pc:graphicFrameChg chg="mod">
          <ac:chgData name="Jared Ostmeyer" userId="14c2a26e-6770-4957-ba92-de760a629e02" providerId="ADAL" clId="{5783C8E3-1820-42A2-AD42-3D8E1192ADA2}" dt="2019-11-15T01:10:57.209" v="606" actId="553"/>
          <ac:graphicFrameMkLst>
            <pc:docMk/>
            <pc:sldMk cId="2400775455" sldId="256"/>
            <ac:graphicFrameMk id="382" creationId="{A066A5D5-B9C0-4342-B7B2-54A3A7B937C2}"/>
          </ac:graphicFrameMkLst>
        </pc:graphicFrameChg>
        <pc:graphicFrameChg chg="del">
          <ac:chgData name="Jared Ostmeyer" userId="14c2a26e-6770-4957-ba92-de760a629e02" providerId="ADAL" clId="{5783C8E3-1820-42A2-AD42-3D8E1192ADA2}" dt="2019-11-14T22:30:34.689" v="0" actId="478"/>
          <ac:graphicFrameMkLst>
            <pc:docMk/>
            <pc:sldMk cId="2400775455" sldId="256"/>
            <ac:graphicFrameMk id="450" creationId="{F95A3CFB-6721-404F-B7AB-137CB41F8DBB}"/>
          </ac:graphicFrameMkLst>
        </pc:graphicFrameChg>
        <pc:graphicFrameChg chg="del mod modGraphic">
          <ac:chgData name="Jared Ostmeyer" userId="14c2a26e-6770-4957-ba92-de760a629e02" providerId="ADAL" clId="{5783C8E3-1820-42A2-AD42-3D8E1192ADA2}" dt="2019-11-15T00:54:17.863" v="253" actId="478"/>
          <ac:graphicFrameMkLst>
            <pc:docMk/>
            <pc:sldMk cId="2400775455" sldId="256"/>
            <ac:graphicFrameMk id="451" creationId="{7A6B8510-06DB-40EA-80DA-0DAF5F670D7A}"/>
          </ac:graphicFrameMkLst>
        </pc:graphicFrameChg>
        <pc:graphicFrameChg chg="del mod">
          <ac:chgData name="Jared Ostmeyer" userId="14c2a26e-6770-4957-ba92-de760a629e02" providerId="ADAL" clId="{5783C8E3-1820-42A2-AD42-3D8E1192ADA2}" dt="2019-11-15T00:54:17.863" v="253" actId="478"/>
          <ac:graphicFrameMkLst>
            <pc:docMk/>
            <pc:sldMk cId="2400775455" sldId="256"/>
            <ac:graphicFrameMk id="452" creationId="{03426403-049E-420F-A36D-6D8DFC930CDF}"/>
          </ac:graphicFrameMkLst>
        </pc:graphicFrameChg>
        <pc:graphicFrameChg chg="del mod">
          <ac:chgData name="Jared Ostmeyer" userId="14c2a26e-6770-4957-ba92-de760a629e02" providerId="ADAL" clId="{5783C8E3-1820-42A2-AD42-3D8E1192ADA2}" dt="2019-11-15T00:54:17.863" v="253" actId="478"/>
          <ac:graphicFrameMkLst>
            <pc:docMk/>
            <pc:sldMk cId="2400775455" sldId="256"/>
            <ac:graphicFrameMk id="453" creationId="{7436D997-C219-4223-B198-609271688A5A}"/>
          </ac:graphicFrameMkLst>
        </pc:graphicFrameChg>
        <pc:cxnChg chg="del">
          <ac:chgData name="Jared Ostmeyer" userId="14c2a26e-6770-4957-ba92-de760a629e02" providerId="ADAL" clId="{5783C8E3-1820-42A2-AD42-3D8E1192ADA2}" dt="2019-11-14T22:30:34.689" v="0" actId="478"/>
          <ac:cxnSpMkLst>
            <pc:docMk/>
            <pc:sldMk cId="2400775455" sldId="256"/>
            <ac:cxnSpMk id="97" creationId="{8CA1E3BF-1740-42E4-ACD8-9A3BEF46B9E0}"/>
          </ac:cxnSpMkLst>
        </pc:cxnChg>
        <pc:cxnChg chg="del">
          <ac:chgData name="Jared Ostmeyer" userId="14c2a26e-6770-4957-ba92-de760a629e02" providerId="ADAL" clId="{5783C8E3-1820-42A2-AD42-3D8E1192ADA2}" dt="2019-11-14T22:30:34.689" v="0" actId="478"/>
          <ac:cxnSpMkLst>
            <pc:docMk/>
            <pc:sldMk cId="2400775455" sldId="256"/>
            <ac:cxnSpMk id="100" creationId="{228C8628-0F06-465D-8710-0101466E9F78}"/>
          </ac:cxnSpMkLst>
        </pc:cxnChg>
        <pc:cxnChg chg="add mod">
          <ac:chgData name="Jared Ostmeyer" userId="14c2a26e-6770-4957-ba92-de760a629e02" providerId="ADAL" clId="{5783C8E3-1820-42A2-AD42-3D8E1192ADA2}" dt="2019-11-15T01:00:22.419" v="428" actId="1035"/>
          <ac:cxnSpMkLst>
            <pc:docMk/>
            <pc:sldMk cId="2400775455" sldId="256"/>
            <ac:cxnSpMk id="106" creationId="{B447CBC9-1D1B-4290-9D09-13D855568EA1}"/>
          </ac:cxnSpMkLst>
        </pc:cxnChg>
        <pc:cxnChg chg="add mod">
          <ac:chgData name="Jared Ostmeyer" userId="14c2a26e-6770-4957-ba92-de760a629e02" providerId="ADAL" clId="{5783C8E3-1820-42A2-AD42-3D8E1192ADA2}" dt="2019-11-15T01:00:22.419" v="428" actId="1035"/>
          <ac:cxnSpMkLst>
            <pc:docMk/>
            <pc:sldMk cId="2400775455" sldId="256"/>
            <ac:cxnSpMk id="107" creationId="{D2845FF3-DEAB-4531-901F-5BEA928F939D}"/>
          </ac:cxnSpMkLst>
        </pc:cxnChg>
        <pc:cxnChg chg="add mod">
          <ac:chgData name="Jared Ostmeyer" userId="14c2a26e-6770-4957-ba92-de760a629e02" providerId="ADAL" clId="{5783C8E3-1820-42A2-AD42-3D8E1192ADA2}" dt="2019-11-15T01:00:22.419" v="428" actId="1035"/>
          <ac:cxnSpMkLst>
            <pc:docMk/>
            <pc:sldMk cId="2400775455" sldId="256"/>
            <ac:cxnSpMk id="108" creationId="{92310460-4E15-4F32-8ADA-A4C45B506CFD}"/>
          </ac:cxnSpMkLst>
        </pc:cxnChg>
        <pc:cxnChg chg="add mod">
          <ac:chgData name="Jared Ostmeyer" userId="14c2a26e-6770-4957-ba92-de760a629e02" providerId="ADAL" clId="{5783C8E3-1820-42A2-AD42-3D8E1192ADA2}" dt="2019-11-15T01:00:22.419" v="428" actId="1035"/>
          <ac:cxnSpMkLst>
            <pc:docMk/>
            <pc:sldMk cId="2400775455" sldId="256"/>
            <ac:cxnSpMk id="138" creationId="{019D9387-EE4B-4B0E-AABB-B543704C93A3}"/>
          </ac:cxnSpMkLst>
        </pc:cxnChg>
        <pc:cxnChg chg="add mod">
          <ac:chgData name="Jared Ostmeyer" userId="14c2a26e-6770-4957-ba92-de760a629e02" providerId="ADAL" clId="{5783C8E3-1820-42A2-AD42-3D8E1192ADA2}" dt="2019-11-15T01:09:38.410" v="581" actId="553"/>
          <ac:cxnSpMkLst>
            <pc:docMk/>
            <pc:sldMk cId="2400775455" sldId="256"/>
            <ac:cxnSpMk id="193" creationId="{8642FC9C-71DC-4677-BB03-85FF9C3BB197}"/>
          </ac:cxnSpMkLst>
        </pc:cxnChg>
        <pc:cxnChg chg="add mod">
          <ac:chgData name="Jared Ostmeyer" userId="14c2a26e-6770-4957-ba92-de760a629e02" providerId="ADAL" clId="{5783C8E3-1820-42A2-AD42-3D8E1192ADA2}" dt="2019-11-15T01:13:24.931" v="657" actId="553"/>
          <ac:cxnSpMkLst>
            <pc:docMk/>
            <pc:sldMk cId="2400775455" sldId="256"/>
            <ac:cxnSpMk id="194" creationId="{3A739FB1-6912-41E5-9E9F-C50F7F2D7719}"/>
          </ac:cxnSpMkLst>
        </pc:cxnChg>
        <pc:cxnChg chg="add mod">
          <ac:chgData name="Jared Ostmeyer" userId="14c2a26e-6770-4957-ba92-de760a629e02" providerId="ADAL" clId="{5783C8E3-1820-42A2-AD42-3D8E1192ADA2}" dt="2019-11-15T01:09:38.410" v="581" actId="553"/>
          <ac:cxnSpMkLst>
            <pc:docMk/>
            <pc:sldMk cId="2400775455" sldId="256"/>
            <ac:cxnSpMk id="195" creationId="{5E94BDDA-E92C-4BE5-B045-F8BD3969560C}"/>
          </ac:cxnSpMkLst>
        </pc:cxnChg>
        <pc:cxnChg chg="del">
          <ac:chgData name="Jared Ostmeyer" userId="14c2a26e-6770-4957-ba92-de760a629e02" providerId="ADAL" clId="{5783C8E3-1820-42A2-AD42-3D8E1192ADA2}" dt="2019-11-14T22:30:34.689" v="0" actId="478"/>
          <ac:cxnSpMkLst>
            <pc:docMk/>
            <pc:sldMk cId="2400775455" sldId="256"/>
            <ac:cxnSpMk id="228" creationId="{DA7242AC-8961-4CED-B7C8-5796FF55FA54}"/>
          </ac:cxnSpMkLst>
        </pc:cxnChg>
        <pc:cxnChg chg="del">
          <ac:chgData name="Jared Ostmeyer" userId="14c2a26e-6770-4957-ba92-de760a629e02" providerId="ADAL" clId="{5783C8E3-1820-42A2-AD42-3D8E1192ADA2}" dt="2019-11-14T22:30:34.689" v="0" actId="478"/>
          <ac:cxnSpMkLst>
            <pc:docMk/>
            <pc:sldMk cId="2400775455" sldId="256"/>
            <ac:cxnSpMk id="272" creationId="{FA517A93-B5DA-45BC-A70F-DFE01DDA21F5}"/>
          </ac:cxnSpMkLst>
        </pc:cxnChg>
        <pc:cxnChg chg="del">
          <ac:chgData name="Jared Ostmeyer" userId="14c2a26e-6770-4957-ba92-de760a629e02" providerId="ADAL" clId="{5783C8E3-1820-42A2-AD42-3D8E1192ADA2}" dt="2019-11-14T22:30:34.689" v="0" actId="478"/>
          <ac:cxnSpMkLst>
            <pc:docMk/>
            <pc:sldMk cId="2400775455" sldId="256"/>
            <ac:cxnSpMk id="280" creationId="{062D06AD-B17A-4620-B7A8-F80D088DC5A4}"/>
          </ac:cxnSpMkLst>
        </pc:cxnChg>
        <pc:cxnChg chg="del">
          <ac:chgData name="Jared Ostmeyer" userId="14c2a26e-6770-4957-ba92-de760a629e02" providerId="ADAL" clId="{5783C8E3-1820-42A2-AD42-3D8E1192ADA2}" dt="2019-11-14T22:30:39.068" v="2" actId="478"/>
          <ac:cxnSpMkLst>
            <pc:docMk/>
            <pc:sldMk cId="2400775455" sldId="256"/>
            <ac:cxnSpMk id="335" creationId="{FA3CDB3C-6083-4ACF-8D1B-60217471E7C2}"/>
          </ac:cxnSpMkLst>
        </pc:cxnChg>
        <pc:cxnChg chg="del">
          <ac:chgData name="Jared Ostmeyer" userId="14c2a26e-6770-4957-ba92-de760a629e02" providerId="ADAL" clId="{5783C8E3-1820-42A2-AD42-3D8E1192ADA2}" dt="2019-11-14T22:30:39.068" v="2" actId="478"/>
          <ac:cxnSpMkLst>
            <pc:docMk/>
            <pc:sldMk cId="2400775455" sldId="256"/>
            <ac:cxnSpMk id="344" creationId="{46C00E54-48D6-4FA4-B9F4-ECAA3310F227}"/>
          </ac:cxnSpMkLst>
        </pc:cxnChg>
        <pc:cxnChg chg="del">
          <ac:chgData name="Jared Ostmeyer" userId="14c2a26e-6770-4957-ba92-de760a629e02" providerId="ADAL" clId="{5783C8E3-1820-42A2-AD42-3D8E1192ADA2}" dt="2019-11-14T22:30:39.068" v="2" actId="478"/>
          <ac:cxnSpMkLst>
            <pc:docMk/>
            <pc:sldMk cId="2400775455" sldId="256"/>
            <ac:cxnSpMk id="348" creationId="{5CE2D827-BB67-4AFC-8ADF-444FE6E7142B}"/>
          </ac:cxnSpMkLst>
        </pc:cxnChg>
        <pc:cxnChg chg="mod">
          <ac:chgData name="Jared Ostmeyer" userId="14c2a26e-6770-4957-ba92-de760a629e02" providerId="ADAL" clId="{5783C8E3-1820-42A2-AD42-3D8E1192ADA2}" dt="2019-11-15T00:55:04.534" v="271" actId="552"/>
          <ac:cxnSpMkLst>
            <pc:docMk/>
            <pc:sldMk cId="2400775455" sldId="256"/>
            <ac:cxnSpMk id="379" creationId="{DD9630E5-B315-4BEC-A27F-0AE12C9F0D5E}"/>
          </ac:cxnSpMkLst>
        </pc:cxnChg>
        <pc:cxnChg chg="mod">
          <ac:chgData name="Jared Ostmeyer" userId="14c2a26e-6770-4957-ba92-de760a629e02" providerId="ADAL" clId="{5783C8E3-1820-42A2-AD42-3D8E1192ADA2}" dt="2019-11-15T01:13:24.931" v="657" actId="553"/>
          <ac:cxnSpMkLst>
            <pc:docMk/>
            <pc:sldMk cId="2400775455" sldId="256"/>
            <ac:cxnSpMk id="381" creationId="{639A9007-116F-4201-8F8B-3763ECFA74FE}"/>
          </ac:cxnSpMkLst>
        </pc:cxnChg>
      </pc:sldChg>
    </pc:docChg>
  </pc:docChgLst>
  <pc:docChgLst>
    <pc:chgData name="Jared Ostmeyer" userId="14c2a26e-6770-4957-ba92-de760a629e02" providerId="ADAL" clId="{B895A4C1-68E7-42BB-9C1D-80FA7C7C623D}"/>
    <pc:docChg chg="undo custSel modSld">
      <pc:chgData name="Jared Ostmeyer" userId="14c2a26e-6770-4957-ba92-de760a629e02" providerId="ADAL" clId="{B895A4C1-68E7-42BB-9C1D-80FA7C7C623D}" dt="2019-11-15T01:18:09.246" v="229" actId="1036"/>
      <pc:docMkLst>
        <pc:docMk/>
      </pc:docMkLst>
      <pc:sldChg chg="addSp delSp modSp">
        <pc:chgData name="Jared Ostmeyer" userId="14c2a26e-6770-4957-ba92-de760a629e02" providerId="ADAL" clId="{B895A4C1-68E7-42BB-9C1D-80FA7C7C623D}" dt="2019-11-15T01:18:09.246" v="229" actId="1036"/>
        <pc:sldMkLst>
          <pc:docMk/>
          <pc:sldMk cId="2400775455" sldId="256"/>
        </pc:sldMkLst>
        <pc:spChg chg="mod">
          <ac:chgData name="Jared Ostmeyer" userId="14c2a26e-6770-4957-ba92-de760a629e02" providerId="ADAL" clId="{B895A4C1-68E7-42BB-9C1D-80FA7C7C623D}" dt="2019-11-15T01:17:56.283" v="222" actId="1036"/>
          <ac:spMkLst>
            <pc:docMk/>
            <pc:sldMk cId="2400775455" sldId="256"/>
            <ac:spMk id="133" creationId="{F2E91010-811D-40E0-87E8-6C88BB5FAF44}"/>
          </ac:spMkLst>
        </pc:spChg>
        <pc:spChg chg="mod">
          <ac:chgData name="Jared Ostmeyer" userId="14c2a26e-6770-4957-ba92-de760a629e02" providerId="ADAL" clId="{B895A4C1-68E7-42BB-9C1D-80FA7C7C623D}" dt="2019-11-15T01:17:56.283" v="222" actId="1036"/>
          <ac:spMkLst>
            <pc:docMk/>
            <pc:sldMk cId="2400775455" sldId="256"/>
            <ac:spMk id="135" creationId="{87DA7D68-BC72-4E73-BE53-AA4C8E3236CD}"/>
          </ac:spMkLst>
        </pc:spChg>
        <pc:spChg chg="mod">
          <ac:chgData name="Jared Ostmeyer" userId="14c2a26e-6770-4957-ba92-de760a629e02" providerId="ADAL" clId="{B895A4C1-68E7-42BB-9C1D-80FA7C7C623D}" dt="2019-11-15T01:17:56.283" v="222" actId="1036"/>
          <ac:spMkLst>
            <pc:docMk/>
            <pc:sldMk cId="2400775455" sldId="256"/>
            <ac:spMk id="136" creationId="{E58CA02C-1699-45CC-B5A6-68581B756267}"/>
          </ac:spMkLst>
        </pc:spChg>
        <pc:spChg chg="mod">
          <ac:chgData name="Jared Ostmeyer" userId="14c2a26e-6770-4957-ba92-de760a629e02" providerId="ADAL" clId="{B895A4C1-68E7-42BB-9C1D-80FA7C7C623D}" dt="2019-11-15T01:17:56.283" v="222" actId="1036"/>
          <ac:spMkLst>
            <pc:docMk/>
            <pc:sldMk cId="2400775455" sldId="256"/>
            <ac:spMk id="137" creationId="{553A4BCD-24D4-4BCC-8605-255A5EE1DC52}"/>
          </ac:spMkLst>
        </pc:spChg>
        <pc:spChg chg="del">
          <ac:chgData name="Jared Ostmeyer" userId="14c2a26e-6770-4957-ba92-de760a629e02" providerId="ADAL" clId="{B895A4C1-68E7-42BB-9C1D-80FA7C7C623D}" dt="2019-11-15T01:14:41.377" v="0" actId="478"/>
          <ac:spMkLst>
            <pc:docMk/>
            <pc:sldMk cId="2400775455" sldId="256"/>
            <ac:spMk id="139" creationId="{91F6FCA2-56E7-4EC0-B944-60CF88E25792}"/>
          </ac:spMkLst>
        </pc:spChg>
        <pc:spChg chg="mod">
          <ac:chgData name="Jared Ostmeyer" userId="14c2a26e-6770-4957-ba92-de760a629e02" providerId="ADAL" clId="{B895A4C1-68E7-42BB-9C1D-80FA7C7C623D}" dt="2019-11-15T01:16:52.833" v="117" actId="1036"/>
          <ac:spMkLst>
            <pc:docMk/>
            <pc:sldMk cId="2400775455" sldId="256"/>
            <ac:spMk id="141" creationId="{933CF451-476F-4A5D-8FCF-FC12889D6121}"/>
          </ac:spMkLst>
        </pc:spChg>
        <pc:spChg chg="mod">
          <ac:chgData name="Jared Ostmeyer" userId="14c2a26e-6770-4957-ba92-de760a629e02" providerId="ADAL" clId="{B895A4C1-68E7-42BB-9C1D-80FA7C7C623D}" dt="2019-11-15T01:16:52.833" v="117" actId="1036"/>
          <ac:spMkLst>
            <pc:docMk/>
            <pc:sldMk cId="2400775455" sldId="256"/>
            <ac:spMk id="142" creationId="{0E55C88B-734B-4191-87E0-4728586EEB48}"/>
          </ac:spMkLst>
        </pc:spChg>
        <pc:spChg chg="mod">
          <ac:chgData name="Jared Ostmeyer" userId="14c2a26e-6770-4957-ba92-de760a629e02" providerId="ADAL" clId="{B895A4C1-68E7-42BB-9C1D-80FA7C7C623D}" dt="2019-11-15T01:16:52.833" v="117" actId="1036"/>
          <ac:spMkLst>
            <pc:docMk/>
            <pc:sldMk cId="2400775455" sldId="256"/>
            <ac:spMk id="143" creationId="{AD119F19-1E57-4710-A013-A3E9F23C3361}"/>
          </ac:spMkLst>
        </pc:spChg>
        <pc:spChg chg="mod">
          <ac:chgData name="Jared Ostmeyer" userId="14c2a26e-6770-4957-ba92-de760a629e02" providerId="ADAL" clId="{B895A4C1-68E7-42BB-9C1D-80FA7C7C623D}" dt="2019-11-15T01:16:52.833" v="117" actId="1036"/>
          <ac:spMkLst>
            <pc:docMk/>
            <pc:sldMk cId="2400775455" sldId="256"/>
            <ac:spMk id="144" creationId="{5CD9C56D-822C-485A-B985-1651E073D983}"/>
          </ac:spMkLst>
        </pc:spChg>
        <pc:spChg chg="del">
          <ac:chgData name="Jared Ostmeyer" userId="14c2a26e-6770-4957-ba92-de760a629e02" providerId="ADAL" clId="{B895A4C1-68E7-42BB-9C1D-80FA7C7C623D}" dt="2019-11-15T01:14:41.377" v="0" actId="478"/>
          <ac:spMkLst>
            <pc:docMk/>
            <pc:sldMk cId="2400775455" sldId="256"/>
            <ac:spMk id="197" creationId="{058EA28B-52CF-4F21-B223-6625C2C3F4D0}"/>
          </ac:spMkLst>
        </pc:spChg>
        <pc:spChg chg="del">
          <ac:chgData name="Jared Ostmeyer" userId="14c2a26e-6770-4957-ba92-de760a629e02" providerId="ADAL" clId="{B895A4C1-68E7-42BB-9C1D-80FA7C7C623D}" dt="2019-11-15T01:14:41.377" v="0" actId="478"/>
          <ac:spMkLst>
            <pc:docMk/>
            <pc:sldMk cId="2400775455" sldId="256"/>
            <ac:spMk id="289" creationId="{7FF680EF-9387-4E53-9A40-CAC4B317D160}"/>
          </ac:spMkLst>
        </pc:spChg>
        <pc:spChg chg="mod">
          <ac:chgData name="Jared Ostmeyer" userId="14c2a26e-6770-4957-ba92-de760a629e02" providerId="ADAL" clId="{B895A4C1-68E7-42BB-9C1D-80FA7C7C623D}" dt="2019-11-15T01:15:48.467" v="64" actId="20577"/>
          <ac:spMkLst>
            <pc:docMk/>
            <pc:sldMk cId="2400775455" sldId="256"/>
            <ac:spMk id="290" creationId="{66E25B2D-0E41-48FB-8276-817DDC58AA55}"/>
          </ac:spMkLst>
        </pc:spChg>
        <pc:spChg chg="mod">
          <ac:chgData name="Jared Ostmeyer" userId="14c2a26e-6770-4957-ba92-de760a629e02" providerId="ADAL" clId="{B895A4C1-68E7-42BB-9C1D-80FA7C7C623D}" dt="2019-11-15T01:16:05.982" v="78" actId="1076"/>
          <ac:spMkLst>
            <pc:docMk/>
            <pc:sldMk cId="2400775455" sldId="256"/>
            <ac:spMk id="291" creationId="{D89C22EF-F296-4A63-BFC2-8BC21AFA54E4}"/>
          </ac:spMkLst>
        </pc:spChg>
        <pc:spChg chg="add mod">
          <ac:chgData name="Jared Ostmeyer" userId="14c2a26e-6770-4957-ba92-de760a629e02" providerId="ADAL" clId="{B895A4C1-68E7-42BB-9C1D-80FA7C7C623D}" dt="2019-11-15T01:16:52.833" v="117" actId="1036"/>
          <ac:spMkLst>
            <pc:docMk/>
            <pc:sldMk cId="2400775455" sldId="256"/>
            <ac:spMk id="293" creationId="{E4FC2589-6DF0-4049-9F1C-F993C8590D70}"/>
          </ac:spMkLst>
        </pc:spChg>
        <pc:spChg chg="mod">
          <ac:chgData name="Jared Ostmeyer" userId="14c2a26e-6770-4957-ba92-de760a629e02" providerId="ADAL" clId="{B895A4C1-68E7-42BB-9C1D-80FA7C7C623D}" dt="2019-11-15T01:16:35.332" v="92" actId="553"/>
          <ac:spMkLst>
            <pc:docMk/>
            <pc:sldMk cId="2400775455" sldId="256"/>
            <ac:spMk id="444" creationId="{59158D51-503A-4CBE-9632-6B4E91AAAA4C}"/>
          </ac:spMkLst>
        </pc:s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145" creationId="{6ED4C72A-D7FA-4589-9BE2-980C5E790F64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148" creationId="{B1C41109-D2E0-47BF-A54C-8403CD8FA10E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151" creationId="{2BA5A883-D5F9-44DB-8135-21466BF4B9DC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154" creationId="{53CEAFF1-63F6-4DFD-8E7D-1A1F854DE8DB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160" creationId="{C60E3AC8-9E2E-44DB-895C-7E708255A4E6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163" creationId="{7F20D4BA-16F2-46EE-AE0B-0B2A983BBB62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166" creationId="{0E25A1F9-7554-4D82-9E9B-D97494BFC263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172" creationId="{86630416-EDAF-4EF6-8467-EED7E9249D6C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178" creationId="{95943700-836B-439C-A928-9665217D1123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181" creationId="{9CED43FB-EB3E-4C5C-8B97-95C00111F7C8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184" creationId="{B5334141-39EF-421A-8C69-6B104E78BD13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190" creationId="{B4BAA187-5860-4273-A154-924D4EE93F17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198" creationId="{5230960D-053D-4692-9FA6-F588E4F71654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05" creationId="{DD430321-AFEB-46AE-9355-7424A40BE7FF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19" creationId="{02D2D05B-59BB-4C46-9951-8C4DC62ABC81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22" creationId="{A4DDA816-F37F-4CF6-8604-96BF6693016A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25" creationId="{AFD8B98C-24B2-4C77-AB96-2C0A9DE0AA90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28" creationId="{94AE18DD-2C25-4E13-A2E1-62930E216A71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31" creationId="{971464C9-8D68-4CFB-8B01-2DC39517EB7E}"/>
          </ac:grpSpMkLst>
        </pc:grpChg>
        <pc:grpChg chg="add mod">
          <ac:chgData name="Jared Ostmeyer" userId="14c2a26e-6770-4957-ba92-de760a629e02" providerId="ADAL" clId="{B895A4C1-68E7-42BB-9C1D-80FA7C7C623D}" dt="2019-11-15T01:18:09.246" v="229" actId="1036"/>
          <ac:grpSpMkLst>
            <pc:docMk/>
            <pc:sldMk cId="2400775455" sldId="256"/>
            <ac:grpSpMk id="234" creationId="{0CF4561B-513F-4C8D-BC9B-71F17A660CC9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36" creationId="{BB434676-2B30-4849-AF9A-0DF1FE86C4D6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39" creationId="{180933E5-B349-404E-BB27-39EF57347026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42" creationId="{54161462-DEB7-4A36-95A5-48EDD478211D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45" creationId="{70E404BB-A27C-49CA-A64F-FBB6711E848C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48" creationId="{553093E0-9648-45D9-B841-FC79A2E131D9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51" creationId="{2548C2BE-1656-4AC7-89AE-0EF3592A3C25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54" creationId="{11BBC305-A94B-4AE1-8BF3-DC0628D14B9A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57" creationId="{6C873517-1EF9-4432-AECE-7CA1D10C1945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60" creationId="{A665E71D-6B7F-4C8F-809A-9F666E6D6403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63" creationId="{4344C6EF-D2D2-4348-84F0-A9F3427FB22A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66" creationId="{A37F4F1B-E904-4E27-A08C-1B41E5A5AA71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69" creationId="{C9A1B352-20E7-4E32-BA6F-92A373FF3852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72" creationId="{F676940A-FAED-41E9-B68A-2D4C5664E527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75" creationId="{D71AD155-D80B-4890-9C56-09DFAB1145BD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78" creationId="{F4DF5A64-F4A2-4ED2-A838-265EA6B35A38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81" creationId="{F97D2074-A7C6-4034-9187-C5AFDE1BFFBE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86" creationId="{EF68616D-974B-43D1-B7CA-731686AA7F1E}"/>
          </ac:grpSpMkLst>
        </pc:grpChg>
        <pc:graphicFrameChg chg="mod modGraphic">
          <ac:chgData name="Jared Ostmeyer" userId="14c2a26e-6770-4957-ba92-de760a629e02" providerId="ADAL" clId="{B895A4C1-68E7-42BB-9C1D-80FA7C7C623D}" dt="2019-11-15T01:17:56.283" v="222" actId="1036"/>
          <ac:graphicFrameMkLst>
            <pc:docMk/>
            <pc:sldMk cId="2400775455" sldId="256"/>
            <ac:graphicFrameMk id="134" creationId="{E30BD2DD-2028-4080-9B15-3991A59FC179}"/>
          </ac:graphicFrameMkLst>
        </pc:graphicFrameChg>
        <pc:graphicFrameChg chg="mod">
          <ac:chgData name="Jared Ostmeyer" userId="14c2a26e-6770-4957-ba92-de760a629e02" providerId="ADAL" clId="{B895A4C1-68E7-42BB-9C1D-80FA7C7C623D}" dt="2019-11-15T01:16:52.833" v="117" actId="1036"/>
          <ac:graphicFrameMkLst>
            <pc:docMk/>
            <pc:sldMk cId="2400775455" sldId="256"/>
            <ac:graphicFrameMk id="140" creationId="{0BFCD246-1535-4873-926E-92CE15014E95}"/>
          </ac:graphicFrameMkLst>
        </pc:graphicFrameChg>
        <pc:graphicFrameChg chg="mod">
          <ac:chgData name="Jared Ostmeyer" userId="14c2a26e-6770-4957-ba92-de760a629e02" providerId="ADAL" clId="{B895A4C1-68E7-42BB-9C1D-80FA7C7C623D}" dt="2019-11-15T01:16:52.833" v="117" actId="1036"/>
          <ac:graphicFrameMkLst>
            <pc:docMk/>
            <pc:sldMk cId="2400775455" sldId="256"/>
            <ac:graphicFrameMk id="196" creationId="{D7E1778A-5903-484D-954A-D55B7B4ECC50}"/>
          </ac:graphicFrameMkLst>
        </pc:graphicFrameChg>
        <pc:graphicFrameChg chg="mod">
          <ac:chgData name="Jared Ostmeyer" userId="14c2a26e-6770-4957-ba92-de760a629e02" providerId="ADAL" clId="{B895A4C1-68E7-42BB-9C1D-80FA7C7C623D}" dt="2019-11-15T01:16:52.833" v="117" actId="1036"/>
          <ac:graphicFrameMkLst>
            <pc:docMk/>
            <pc:sldMk cId="2400775455" sldId="256"/>
            <ac:graphicFrameMk id="233" creationId="{AAD09225-6A1A-407B-993C-4FDCDB979241}"/>
          </ac:graphicFrameMkLst>
        </pc:graphicFrameChg>
        <pc:cxnChg chg="mod">
          <ac:chgData name="Jared Ostmeyer" userId="14c2a26e-6770-4957-ba92-de760a629e02" providerId="ADAL" clId="{B895A4C1-68E7-42BB-9C1D-80FA7C7C623D}" dt="2019-11-15T01:16:52.833" v="117" actId="1036"/>
          <ac:cxnSpMkLst>
            <pc:docMk/>
            <pc:sldMk cId="2400775455" sldId="256"/>
            <ac:cxnSpMk id="106" creationId="{B447CBC9-1D1B-4290-9D09-13D855568EA1}"/>
          </ac:cxnSpMkLst>
        </pc:cxnChg>
        <pc:cxnChg chg="mod">
          <ac:chgData name="Jared Ostmeyer" userId="14c2a26e-6770-4957-ba92-de760a629e02" providerId="ADAL" clId="{B895A4C1-68E7-42BB-9C1D-80FA7C7C623D}" dt="2019-11-15T01:16:52.833" v="117" actId="1036"/>
          <ac:cxnSpMkLst>
            <pc:docMk/>
            <pc:sldMk cId="2400775455" sldId="256"/>
            <ac:cxnSpMk id="107" creationId="{D2845FF3-DEAB-4531-901F-5BEA928F939D}"/>
          </ac:cxnSpMkLst>
        </pc:cxnChg>
        <pc:cxnChg chg="mod">
          <ac:chgData name="Jared Ostmeyer" userId="14c2a26e-6770-4957-ba92-de760a629e02" providerId="ADAL" clId="{B895A4C1-68E7-42BB-9C1D-80FA7C7C623D}" dt="2019-11-15T01:16:52.833" v="117" actId="1036"/>
          <ac:cxnSpMkLst>
            <pc:docMk/>
            <pc:sldMk cId="2400775455" sldId="256"/>
            <ac:cxnSpMk id="108" creationId="{92310460-4E15-4F32-8ADA-A4C45B506CFD}"/>
          </ac:cxnSpMkLst>
        </pc:cxnChg>
        <pc:cxnChg chg="mod">
          <ac:chgData name="Jared Ostmeyer" userId="14c2a26e-6770-4957-ba92-de760a629e02" providerId="ADAL" clId="{B895A4C1-68E7-42BB-9C1D-80FA7C7C623D}" dt="2019-11-15T01:16:52.833" v="117" actId="1036"/>
          <ac:cxnSpMkLst>
            <pc:docMk/>
            <pc:sldMk cId="2400775455" sldId="256"/>
            <ac:cxnSpMk id="138" creationId="{019D9387-EE4B-4B0E-AABB-B543704C93A3}"/>
          </ac:cxnSpMkLst>
        </pc:cxnChg>
        <pc:cxnChg chg="mod">
          <ac:chgData name="Jared Ostmeyer" userId="14c2a26e-6770-4957-ba92-de760a629e02" providerId="ADAL" clId="{B895A4C1-68E7-42BB-9C1D-80FA7C7C623D}" dt="2019-11-15T01:16:52.833" v="117" actId="1036"/>
          <ac:cxnSpMkLst>
            <pc:docMk/>
            <pc:sldMk cId="2400775455" sldId="256"/>
            <ac:cxnSpMk id="193" creationId="{8642FC9C-71DC-4677-BB03-85FF9C3BB197}"/>
          </ac:cxnSpMkLst>
        </pc:cxnChg>
        <pc:cxnChg chg="mod">
          <ac:chgData name="Jared Ostmeyer" userId="14c2a26e-6770-4957-ba92-de760a629e02" providerId="ADAL" clId="{B895A4C1-68E7-42BB-9C1D-80FA7C7C623D}" dt="2019-11-15T01:16:52.833" v="117" actId="1036"/>
          <ac:cxnSpMkLst>
            <pc:docMk/>
            <pc:sldMk cId="2400775455" sldId="256"/>
            <ac:cxnSpMk id="194" creationId="{3A739FB1-6912-41E5-9E9F-C50F7F2D7719}"/>
          </ac:cxnSpMkLst>
        </pc:cxnChg>
        <pc:cxnChg chg="mod">
          <ac:chgData name="Jared Ostmeyer" userId="14c2a26e-6770-4957-ba92-de760a629e02" providerId="ADAL" clId="{B895A4C1-68E7-42BB-9C1D-80FA7C7C623D}" dt="2019-11-15T01:16:52.833" v="117" actId="1036"/>
          <ac:cxnSpMkLst>
            <pc:docMk/>
            <pc:sldMk cId="2400775455" sldId="256"/>
            <ac:cxnSpMk id="195" creationId="{5E94BDDA-E92C-4BE5-B045-F8BD3969560C}"/>
          </ac:cxnSpMkLst>
        </pc:cxnChg>
        <pc:cxnChg chg="add mod">
          <ac:chgData name="Jared Ostmeyer" userId="14c2a26e-6770-4957-ba92-de760a629e02" providerId="ADAL" clId="{B895A4C1-68E7-42BB-9C1D-80FA7C7C623D}" dt="2019-11-15T01:16:52.833" v="117" actId="1036"/>
          <ac:cxnSpMkLst>
            <pc:docMk/>
            <pc:sldMk cId="2400775455" sldId="256"/>
            <ac:cxnSpMk id="292" creationId="{A964ECE2-1B3C-4AA4-983A-96C4A19AA2F6}"/>
          </ac:cxnSpMkLst>
        </pc:cxnChg>
        <pc:cxnChg chg="add mod">
          <ac:chgData name="Jared Ostmeyer" userId="14c2a26e-6770-4957-ba92-de760a629e02" providerId="ADAL" clId="{B895A4C1-68E7-42BB-9C1D-80FA7C7C623D}" dt="2019-11-15T01:16:52.833" v="117" actId="1036"/>
          <ac:cxnSpMkLst>
            <pc:docMk/>
            <pc:sldMk cId="2400775455" sldId="256"/>
            <ac:cxnSpMk id="294" creationId="{04802C16-8C57-42A5-B19A-B51E6E14CDE9}"/>
          </ac:cxnSpMkLst>
        </pc:cxnChg>
        <pc:cxnChg chg="mod">
          <ac:chgData name="Jared Ostmeyer" userId="14c2a26e-6770-4957-ba92-de760a629e02" providerId="ADAL" clId="{B895A4C1-68E7-42BB-9C1D-80FA7C7C623D}" dt="2019-11-15T01:15:15.389" v="46" actId="552"/>
          <ac:cxnSpMkLst>
            <pc:docMk/>
            <pc:sldMk cId="2400775455" sldId="256"/>
            <ac:cxnSpMk id="443" creationId="{9B23C9F9-AEE8-42D2-BF29-A431970ABE84}"/>
          </ac:cxnSpMkLst>
        </pc:cxnChg>
      </pc:sldChg>
    </pc:docChg>
  </pc:docChgLst>
  <pc:docChgLst>
    <pc:chgData name="Jared Ostmeyer" userId="14c2a26e-6770-4957-ba92-de760a629e02" providerId="ADAL" clId="{53AF1343-3DC4-4EC8-B69A-71D97065954B}"/>
    <pc:docChg chg="modSld">
      <pc:chgData name="Jared Ostmeyer" userId="14c2a26e-6770-4957-ba92-de760a629e02" providerId="ADAL" clId="{53AF1343-3DC4-4EC8-B69A-71D97065954B}" dt="2019-11-19T18:42:23.029" v="49" actId="1076"/>
      <pc:docMkLst>
        <pc:docMk/>
      </pc:docMkLst>
      <pc:sldChg chg="addSp modSp">
        <pc:chgData name="Jared Ostmeyer" userId="14c2a26e-6770-4957-ba92-de760a629e02" providerId="ADAL" clId="{53AF1343-3DC4-4EC8-B69A-71D97065954B}" dt="2019-11-19T18:42:23.029" v="49" actId="1076"/>
        <pc:sldMkLst>
          <pc:docMk/>
          <pc:sldMk cId="2400775455" sldId="256"/>
        </pc:sldMkLst>
        <pc:spChg chg="mod">
          <ac:chgData name="Jared Ostmeyer" userId="14c2a26e-6770-4957-ba92-de760a629e02" providerId="ADAL" clId="{53AF1343-3DC4-4EC8-B69A-71D97065954B}" dt="2019-11-19T18:41:54.137" v="16" actId="20577"/>
          <ac:spMkLst>
            <pc:docMk/>
            <pc:sldMk cId="2400775455" sldId="256"/>
            <ac:spMk id="66" creationId="{20750549-E0AE-4494-9510-17B95A43ABE0}"/>
          </ac:spMkLst>
        </pc:spChg>
        <pc:spChg chg="mod">
          <ac:chgData name="Jared Ostmeyer" userId="14c2a26e-6770-4957-ba92-de760a629e02" providerId="ADAL" clId="{53AF1343-3DC4-4EC8-B69A-71D97065954B}" dt="2019-11-19T18:41:51.672" v="11" actId="20577"/>
          <ac:spMkLst>
            <pc:docMk/>
            <pc:sldMk cId="2400775455" sldId="256"/>
            <ac:spMk id="67" creationId="{99011614-ADF5-498C-9244-7242B908CFDF}"/>
          </ac:spMkLst>
        </pc:spChg>
        <pc:spChg chg="mod">
          <ac:chgData name="Jared Ostmeyer" userId="14c2a26e-6770-4957-ba92-de760a629e02" providerId="ADAL" clId="{53AF1343-3DC4-4EC8-B69A-71D97065954B}" dt="2019-11-19T18:42:00.171" v="22" actId="20577"/>
          <ac:spMkLst>
            <pc:docMk/>
            <pc:sldMk cId="2400775455" sldId="256"/>
            <ac:spMk id="68" creationId="{FA932AD3-7C10-4E75-8D9A-576C4526B0AF}"/>
          </ac:spMkLst>
        </pc:spChg>
        <pc:spChg chg="mod">
          <ac:chgData name="Jared Ostmeyer" userId="14c2a26e-6770-4957-ba92-de760a629e02" providerId="ADAL" clId="{53AF1343-3DC4-4EC8-B69A-71D97065954B}" dt="2019-11-19T18:42:02.721" v="27" actId="20577"/>
          <ac:spMkLst>
            <pc:docMk/>
            <pc:sldMk cId="2400775455" sldId="256"/>
            <ac:spMk id="69" creationId="{48FE683A-94CE-4B57-88B2-237B21D7BE3C}"/>
          </ac:spMkLst>
        </pc:spChg>
        <pc:spChg chg="mod">
          <ac:chgData name="Jared Ostmeyer" userId="14c2a26e-6770-4957-ba92-de760a629e02" providerId="ADAL" clId="{53AF1343-3DC4-4EC8-B69A-71D97065954B}" dt="2019-11-19T18:42:06.161" v="32" actId="20577"/>
          <ac:spMkLst>
            <pc:docMk/>
            <pc:sldMk cId="2400775455" sldId="256"/>
            <ac:spMk id="70" creationId="{47DC7A82-E1F8-4F29-9182-55D7E71913BF}"/>
          </ac:spMkLst>
        </pc:spChg>
        <pc:spChg chg="mod">
          <ac:chgData name="Jared Ostmeyer" userId="14c2a26e-6770-4957-ba92-de760a629e02" providerId="ADAL" clId="{53AF1343-3DC4-4EC8-B69A-71D97065954B}" dt="2019-11-19T18:42:09.346" v="37" actId="20577"/>
          <ac:spMkLst>
            <pc:docMk/>
            <pc:sldMk cId="2400775455" sldId="256"/>
            <ac:spMk id="71" creationId="{FDD09B45-E914-47FA-B2A4-607A208C5205}"/>
          </ac:spMkLst>
        </pc:spChg>
        <pc:spChg chg="mod">
          <ac:chgData name="Jared Ostmeyer" userId="14c2a26e-6770-4957-ba92-de760a629e02" providerId="ADAL" clId="{53AF1343-3DC4-4EC8-B69A-71D97065954B}" dt="2019-11-19T18:42:11.521" v="43" actId="20577"/>
          <ac:spMkLst>
            <pc:docMk/>
            <pc:sldMk cId="2400775455" sldId="256"/>
            <ac:spMk id="72" creationId="{D6A5B809-5E70-4584-8FF4-FDC88D26E147}"/>
          </ac:spMkLst>
        </pc:spChg>
        <pc:spChg chg="mod">
          <ac:chgData name="Jared Ostmeyer" userId="14c2a26e-6770-4957-ba92-de760a629e02" providerId="ADAL" clId="{53AF1343-3DC4-4EC8-B69A-71D97065954B}" dt="2019-11-19T18:42:15.732" v="48" actId="20577"/>
          <ac:spMkLst>
            <pc:docMk/>
            <pc:sldMk cId="2400775455" sldId="256"/>
            <ac:spMk id="73" creationId="{1717A20D-2070-4615-876F-B21642BEB05C}"/>
          </ac:spMkLst>
        </pc:spChg>
        <pc:grpChg chg="add mod">
          <ac:chgData name="Jared Ostmeyer" userId="14c2a26e-6770-4957-ba92-de760a629e02" providerId="ADAL" clId="{53AF1343-3DC4-4EC8-B69A-71D97065954B}" dt="2019-11-19T18:42:23.029" v="49" actId="1076"/>
          <ac:grpSpMkLst>
            <pc:docMk/>
            <pc:sldMk cId="2400775455" sldId="256"/>
            <ac:grpSpMk id="65" creationId="{F5FBD0F8-FDE6-4AD6-B893-9A5557955697}"/>
          </ac:grpSpMkLst>
        </pc:grpChg>
      </pc:sldChg>
    </pc:docChg>
  </pc:docChgLst>
  <pc:docChgLst>
    <pc:chgData name="Jared Ostmeyer" userId="14c2a26e-6770-4957-ba92-de760a629e02" providerId="ADAL" clId="{25676100-6EC2-4C95-87D8-7AD6B6FA1CFD}"/>
  </pc:docChgLst>
  <pc:docChgLst>
    <pc:chgData name="Jared Ostmeyer" userId="14c2a26e-6770-4957-ba92-de760a629e02" providerId="ADAL" clId="{8E509323-36A1-423D-94E5-42132EE7EF8E}"/>
    <pc:docChg chg="modSld">
      <pc:chgData name="Jared Ostmeyer" userId="14c2a26e-6770-4957-ba92-de760a629e02" providerId="ADAL" clId="{8E509323-36A1-423D-94E5-42132EE7EF8E}" dt="2019-11-19T18:39:44.475" v="50" actId="1076"/>
      <pc:docMkLst>
        <pc:docMk/>
      </pc:docMkLst>
      <pc:sldChg chg="addSp modSp">
        <pc:chgData name="Jared Ostmeyer" userId="14c2a26e-6770-4957-ba92-de760a629e02" providerId="ADAL" clId="{8E509323-36A1-423D-94E5-42132EE7EF8E}" dt="2019-11-19T18:39:44.475" v="50" actId="1076"/>
        <pc:sldMkLst>
          <pc:docMk/>
          <pc:sldMk cId="2400775455" sldId="256"/>
        </pc:sldMkLst>
        <pc:spChg chg="add mod">
          <ac:chgData name="Jared Ostmeyer" userId="14c2a26e-6770-4957-ba92-de760a629e02" providerId="ADAL" clId="{8E509323-36A1-423D-94E5-42132EE7EF8E}" dt="2019-11-19T18:39:42.420" v="49" actId="1076"/>
          <ac:spMkLst>
            <pc:docMk/>
            <pc:sldMk cId="2400775455" sldId="256"/>
            <ac:spMk id="63" creationId="{A266936D-6D5E-4B85-8389-A18749C2C3C7}"/>
          </ac:spMkLst>
        </pc:spChg>
        <pc:spChg chg="add mod">
          <ac:chgData name="Jared Ostmeyer" userId="14c2a26e-6770-4957-ba92-de760a629e02" providerId="ADAL" clId="{8E509323-36A1-423D-94E5-42132EE7EF8E}" dt="2019-11-19T18:39:44.475" v="50" actId="1076"/>
          <ac:spMkLst>
            <pc:docMk/>
            <pc:sldMk cId="2400775455" sldId="256"/>
            <ac:spMk id="64" creationId="{F70CD05C-C4C8-475F-B304-F85BD54BC478}"/>
          </ac:spMkLst>
        </pc:spChg>
        <pc:spChg chg="mod">
          <ac:chgData name="Jared Ostmeyer" userId="14c2a26e-6770-4957-ba92-de760a629e02" providerId="ADAL" clId="{8E509323-36A1-423D-94E5-42132EE7EF8E}" dt="2019-11-18T23:28:48.166" v="6" actId="20577"/>
          <ac:spMkLst>
            <pc:docMk/>
            <pc:sldMk cId="2400775455" sldId="256"/>
            <ac:spMk id="317" creationId="{3FAE8A19-093B-4808-AA18-3F850C576C92}"/>
          </ac:spMkLst>
        </pc:spChg>
        <pc:spChg chg="mod">
          <ac:chgData name="Jared Ostmeyer" userId="14c2a26e-6770-4957-ba92-de760a629e02" providerId="ADAL" clId="{8E509323-36A1-423D-94E5-42132EE7EF8E}" dt="2019-11-18T23:28:50.092" v="7"/>
          <ac:spMkLst>
            <pc:docMk/>
            <pc:sldMk cId="2400775455" sldId="256"/>
            <ac:spMk id="318" creationId="{D8B91EE2-0E02-47B6-923A-7AA6D87D4414}"/>
          </ac:spMkLst>
        </pc:spChg>
        <pc:spChg chg="mod">
          <ac:chgData name="Jared Ostmeyer" userId="14c2a26e-6770-4957-ba92-de760a629e02" providerId="ADAL" clId="{8E509323-36A1-423D-94E5-42132EE7EF8E}" dt="2019-11-18T23:28:50.654" v="8"/>
          <ac:spMkLst>
            <pc:docMk/>
            <pc:sldMk cId="2400775455" sldId="256"/>
            <ac:spMk id="319" creationId="{C1099692-286B-4654-B0AE-E290976F2369}"/>
          </ac:spMkLst>
        </pc:spChg>
        <pc:spChg chg="mod">
          <ac:chgData name="Jared Ostmeyer" userId="14c2a26e-6770-4957-ba92-de760a629e02" providerId="ADAL" clId="{8E509323-36A1-423D-94E5-42132EE7EF8E}" dt="2019-11-18T23:28:51.423" v="9"/>
          <ac:spMkLst>
            <pc:docMk/>
            <pc:sldMk cId="2400775455" sldId="256"/>
            <ac:spMk id="320" creationId="{6925D84D-8B0B-4557-9070-269E05525003}"/>
          </ac:spMkLst>
        </pc:spChg>
        <pc:spChg chg="mod">
          <ac:chgData name="Jared Ostmeyer" userId="14c2a26e-6770-4957-ba92-de760a629e02" providerId="ADAL" clId="{8E509323-36A1-423D-94E5-42132EE7EF8E}" dt="2019-11-18T23:28:51.950" v="10"/>
          <ac:spMkLst>
            <pc:docMk/>
            <pc:sldMk cId="2400775455" sldId="256"/>
            <ac:spMk id="321" creationId="{660BB883-0222-4D75-8544-CBB518E9198D}"/>
          </ac:spMkLst>
        </pc:spChg>
        <pc:spChg chg="mod">
          <ac:chgData name="Jared Ostmeyer" userId="14c2a26e-6770-4957-ba92-de760a629e02" providerId="ADAL" clId="{8E509323-36A1-423D-94E5-42132EE7EF8E}" dt="2019-11-18T23:28:53.097" v="12"/>
          <ac:spMkLst>
            <pc:docMk/>
            <pc:sldMk cId="2400775455" sldId="256"/>
            <ac:spMk id="322" creationId="{9A223CEF-C1C0-46BC-A72C-3F41554540E2}"/>
          </ac:spMkLst>
        </pc:spChg>
        <pc:spChg chg="mod">
          <ac:chgData name="Jared Ostmeyer" userId="14c2a26e-6770-4957-ba92-de760a629e02" providerId="ADAL" clId="{8E509323-36A1-423D-94E5-42132EE7EF8E}" dt="2019-11-18T23:28:52.513" v="11"/>
          <ac:spMkLst>
            <pc:docMk/>
            <pc:sldMk cId="2400775455" sldId="256"/>
            <ac:spMk id="323" creationId="{6202B6B7-364B-437F-85EA-9F0301BA6AB0}"/>
          </ac:spMkLst>
        </pc:spChg>
        <pc:spChg chg="mod">
          <ac:chgData name="Jared Ostmeyer" userId="14c2a26e-6770-4957-ba92-de760a629e02" providerId="ADAL" clId="{8E509323-36A1-423D-94E5-42132EE7EF8E}" dt="2019-11-18T23:28:53.669" v="13"/>
          <ac:spMkLst>
            <pc:docMk/>
            <pc:sldMk cId="2400775455" sldId="256"/>
            <ac:spMk id="324" creationId="{3C638081-A0A2-4F5A-ACA0-9A9A4E8C3C3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0A9F440-6648-4A44-BFEF-1B3F82A73598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24063" y="1162050"/>
            <a:ext cx="29622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31F8AAC-E91E-4BDE-B2B7-0BA8974E0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7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4063" y="1162050"/>
            <a:ext cx="29622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F8AAC-E91E-4BDE-B2B7-0BA8974E07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3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25" y="538838"/>
            <a:ext cx="2642076" cy="1146269"/>
          </a:xfrm>
        </p:spPr>
        <p:txBody>
          <a:bodyPr anchor="b"/>
          <a:lstStyle>
            <a:lvl1pPr algn="ctr">
              <a:defRPr sz="2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541" y="1729312"/>
            <a:ext cx="2331244" cy="794919"/>
          </a:xfrm>
        </p:spPr>
        <p:txBody>
          <a:bodyPr/>
          <a:lstStyle>
            <a:lvl1pPr marL="0" indent="0" algn="ctr">
              <a:buNone/>
              <a:defRPr sz="816"/>
            </a:lvl1pPr>
            <a:lvl2pPr marL="155402" indent="0" algn="ctr">
              <a:buNone/>
              <a:defRPr sz="680"/>
            </a:lvl2pPr>
            <a:lvl3pPr marL="310805" indent="0" algn="ctr">
              <a:buNone/>
              <a:defRPr sz="612"/>
            </a:lvl3pPr>
            <a:lvl4pPr marL="466207" indent="0" algn="ctr">
              <a:buNone/>
              <a:defRPr sz="544"/>
            </a:lvl4pPr>
            <a:lvl5pPr marL="621609" indent="0" algn="ctr">
              <a:buNone/>
              <a:defRPr sz="544"/>
            </a:lvl5pPr>
            <a:lvl6pPr marL="777011" indent="0" algn="ctr">
              <a:buNone/>
              <a:defRPr sz="544"/>
            </a:lvl6pPr>
            <a:lvl7pPr marL="932414" indent="0" algn="ctr">
              <a:buNone/>
              <a:defRPr sz="544"/>
            </a:lvl7pPr>
            <a:lvl8pPr marL="1087816" indent="0" algn="ctr">
              <a:buNone/>
              <a:defRPr sz="544"/>
            </a:lvl8pPr>
            <a:lvl9pPr marL="1243218" indent="0" algn="ctr">
              <a:buNone/>
              <a:defRPr sz="5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3A78-0EF9-44CC-A65D-2080A42B9B30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BFCD-FCAB-42CD-B817-D4E119EA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70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3A78-0EF9-44CC-A65D-2080A42B9B30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BFCD-FCAB-42CD-B817-D4E119EA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79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24395" y="175294"/>
            <a:ext cx="670233" cy="27902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697" y="175294"/>
            <a:ext cx="1971844" cy="27902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3A78-0EF9-44CC-A65D-2080A42B9B30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BFCD-FCAB-42CD-B817-D4E119EA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04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3A78-0EF9-44CC-A65D-2080A42B9B30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BFCD-FCAB-42CD-B817-D4E119EA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2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079" y="820833"/>
            <a:ext cx="2680930" cy="1369578"/>
          </a:xfrm>
        </p:spPr>
        <p:txBody>
          <a:bodyPr anchor="b"/>
          <a:lstStyle>
            <a:lvl1pPr>
              <a:defRPr sz="2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079" y="2203368"/>
            <a:ext cx="2680930" cy="720229"/>
          </a:xfrm>
        </p:spPr>
        <p:txBody>
          <a:bodyPr/>
          <a:lstStyle>
            <a:lvl1pPr marL="0" indent="0">
              <a:buNone/>
              <a:defRPr sz="816">
                <a:solidFill>
                  <a:schemeClr val="tx1"/>
                </a:solidFill>
              </a:defRPr>
            </a:lvl1pPr>
            <a:lvl2pPr marL="155402" indent="0">
              <a:buNone/>
              <a:defRPr sz="680">
                <a:solidFill>
                  <a:schemeClr val="tx1">
                    <a:tint val="75000"/>
                  </a:schemeClr>
                </a:solidFill>
              </a:defRPr>
            </a:lvl2pPr>
            <a:lvl3pPr marL="310805" indent="0">
              <a:buNone/>
              <a:defRPr sz="612">
                <a:solidFill>
                  <a:schemeClr val="tx1">
                    <a:tint val="75000"/>
                  </a:schemeClr>
                </a:solidFill>
              </a:defRPr>
            </a:lvl3pPr>
            <a:lvl4pPr marL="466207" indent="0">
              <a:buNone/>
              <a:defRPr sz="544">
                <a:solidFill>
                  <a:schemeClr val="tx1">
                    <a:tint val="75000"/>
                  </a:schemeClr>
                </a:solidFill>
              </a:defRPr>
            </a:lvl4pPr>
            <a:lvl5pPr marL="621609" indent="0">
              <a:buNone/>
              <a:defRPr sz="544">
                <a:solidFill>
                  <a:schemeClr val="tx1">
                    <a:tint val="75000"/>
                  </a:schemeClr>
                </a:solidFill>
              </a:defRPr>
            </a:lvl5pPr>
            <a:lvl6pPr marL="777011" indent="0">
              <a:buNone/>
              <a:defRPr sz="544">
                <a:solidFill>
                  <a:schemeClr val="tx1">
                    <a:tint val="75000"/>
                  </a:schemeClr>
                </a:solidFill>
              </a:defRPr>
            </a:lvl6pPr>
            <a:lvl7pPr marL="932414" indent="0">
              <a:buNone/>
              <a:defRPr sz="544">
                <a:solidFill>
                  <a:schemeClr val="tx1">
                    <a:tint val="75000"/>
                  </a:schemeClr>
                </a:solidFill>
              </a:defRPr>
            </a:lvl7pPr>
            <a:lvl8pPr marL="1087816" indent="0">
              <a:buNone/>
              <a:defRPr sz="544">
                <a:solidFill>
                  <a:schemeClr val="tx1">
                    <a:tint val="75000"/>
                  </a:schemeClr>
                </a:solidFill>
              </a:defRPr>
            </a:lvl8pPr>
            <a:lvl9pPr marL="1243218" indent="0">
              <a:buNone/>
              <a:defRPr sz="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3A78-0EF9-44CC-A65D-2080A42B9B30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BFCD-FCAB-42CD-B817-D4E119EA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27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697" y="876469"/>
            <a:ext cx="1321038" cy="2089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3590" y="876469"/>
            <a:ext cx="1321038" cy="2089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3A78-0EF9-44CC-A65D-2080A42B9B30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BFCD-FCAB-42CD-B817-D4E119EA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58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02" y="175295"/>
            <a:ext cx="2680930" cy="63639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103" y="807114"/>
            <a:ext cx="1314967" cy="395554"/>
          </a:xfrm>
        </p:spPr>
        <p:txBody>
          <a:bodyPr anchor="b"/>
          <a:lstStyle>
            <a:lvl1pPr marL="0" indent="0">
              <a:buNone/>
              <a:defRPr sz="816" b="1"/>
            </a:lvl1pPr>
            <a:lvl2pPr marL="155402" indent="0">
              <a:buNone/>
              <a:defRPr sz="680" b="1"/>
            </a:lvl2pPr>
            <a:lvl3pPr marL="310805" indent="0">
              <a:buNone/>
              <a:defRPr sz="612" b="1"/>
            </a:lvl3pPr>
            <a:lvl4pPr marL="466207" indent="0">
              <a:buNone/>
              <a:defRPr sz="544" b="1"/>
            </a:lvl4pPr>
            <a:lvl5pPr marL="621609" indent="0">
              <a:buNone/>
              <a:defRPr sz="544" b="1"/>
            </a:lvl5pPr>
            <a:lvl6pPr marL="777011" indent="0">
              <a:buNone/>
              <a:defRPr sz="544" b="1"/>
            </a:lvl6pPr>
            <a:lvl7pPr marL="932414" indent="0">
              <a:buNone/>
              <a:defRPr sz="544" b="1"/>
            </a:lvl7pPr>
            <a:lvl8pPr marL="1087816" indent="0">
              <a:buNone/>
              <a:defRPr sz="544" b="1"/>
            </a:lvl8pPr>
            <a:lvl9pPr marL="1243218" indent="0">
              <a:buNone/>
              <a:defRPr sz="5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103" y="1202668"/>
            <a:ext cx="1314967" cy="17689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73590" y="807114"/>
            <a:ext cx="1321443" cy="395554"/>
          </a:xfrm>
        </p:spPr>
        <p:txBody>
          <a:bodyPr anchor="b"/>
          <a:lstStyle>
            <a:lvl1pPr marL="0" indent="0">
              <a:buNone/>
              <a:defRPr sz="816" b="1"/>
            </a:lvl1pPr>
            <a:lvl2pPr marL="155402" indent="0">
              <a:buNone/>
              <a:defRPr sz="680" b="1"/>
            </a:lvl2pPr>
            <a:lvl3pPr marL="310805" indent="0">
              <a:buNone/>
              <a:defRPr sz="612" b="1"/>
            </a:lvl3pPr>
            <a:lvl4pPr marL="466207" indent="0">
              <a:buNone/>
              <a:defRPr sz="544" b="1"/>
            </a:lvl4pPr>
            <a:lvl5pPr marL="621609" indent="0">
              <a:buNone/>
              <a:defRPr sz="544" b="1"/>
            </a:lvl5pPr>
            <a:lvl6pPr marL="777011" indent="0">
              <a:buNone/>
              <a:defRPr sz="544" b="1"/>
            </a:lvl6pPr>
            <a:lvl7pPr marL="932414" indent="0">
              <a:buNone/>
              <a:defRPr sz="544" b="1"/>
            </a:lvl7pPr>
            <a:lvl8pPr marL="1087816" indent="0">
              <a:buNone/>
              <a:defRPr sz="544" b="1"/>
            </a:lvl8pPr>
            <a:lvl9pPr marL="1243218" indent="0">
              <a:buNone/>
              <a:defRPr sz="5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73590" y="1202668"/>
            <a:ext cx="1321443" cy="17689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3A78-0EF9-44CC-A65D-2080A42B9B30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BFCD-FCAB-42CD-B817-D4E119EA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30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3A78-0EF9-44CC-A65D-2080A42B9B30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BFCD-FCAB-42CD-B817-D4E119EA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32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3A78-0EF9-44CC-A65D-2080A42B9B30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BFCD-FCAB-42CD-B817-D4E119EA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74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02" y="219498"/>
            <a:ext cx="1002516" cy="768244"/>
          </a:xfrm>
        </p:spPr>
        <p:txBody>
          <a:bodyPr anchor="b"/>
          <a:lstStyle>
            <a:lvl1pPr>
              <a:defRPr sz="10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1443" y="474056"/>
            <a:ext cx="1573590" cy="2339791"/>
          </a:xfrm>
        </p:spPr>
        <p:txBody>
          <a:bodyPr/>
          <a:lstStyle>
            <a:lvl1pPr>
              <a:defRPr sz="1088"/>
            </a:lvl1pPr>
            <a:lvl2pPr>
              <a:defRPr sz="952"/>
            </a:lvl2pPr>
            <a:lvl3pPr>
              <a:defRPr sz="816"/>
            </a:lvl3pPr>
            <a:lvl4pPr>
              <a:defRPr sz="680"/>
            </a:lvl4pPr>
            <a:lvl5pPr>
              <a:defRPr sz="680"/>
            </a:lvl5pPr>
            <a:lvl6pPr>
              <a:defRPr sz="680"/>
            </a:lvl6pPr>
            <a:lvl7pPr>
              <a:defRPr sz="680"/>
            </a:lvl7pPr>
            <a:lvl8pPr>
              <a:defRPr sz="680"/>
            </a:lvl8pPr>
            <a:lvl9pPr>
              <a:defRPr sz="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102" y="987743"/>
            <a:ext cx="1002516" cy="1829915"/>
          </a:xfrm>
        </p:spPr>
        <p:txBody>
          <a:bodyPr/>
          <a:lstStyle>
            <a:lvl1pPr marL="0" indent="0">
              <a:buNone/>
              <a:defRPr sz="544"/>
            </a:lvl1pPr>
            <a:lvl2pPr marL="155402" indent="0">
              <a:buNone/>
              <a:defRPr sz="476"/>
            </a:lvl2pPr>
            <a:lvl3pPr marL="310805" indent="0">
              <a:buNone/>
              <a:defRPr sz="408"/>
            </a:lvl3pPr>
            <a:lvl4pPr marL="466207" indent="0">
              <a:buNone/>
              <a:defRPr sz="340"/>
            </a:lvl4pPr>
            <a:lvl5pPr marL="621609" indent="0">
              <a:buNone/>
              <a:defRPr sz="340"/>
            </a:lvl5pPr>
            <a:lvl6pPr marL="777011" indent="0">
              <a:buNone/>
              <a:defRPr sz="340"/>
            </a:lvl6pPr>
            <a:lvl7pPr marL="932414" indent="0">
              <a:buNone/>
              <a:defRPr sz="340"/>
            </a:lvl7pPr>
            <a:lvl8pPr marL="1087816" indent="0">
              <a:buNone/>
              <a:defRPr sz="340"/>
            </a:lvl8pPr>
            <a:lvl9pPr marL="1243218" indent="0">
              <a:buNone/>
              <a:defRPr sz="3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3A78-0EF9-44CC-A65D-2080A42B9B30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BFCD-FCAB-42CD-B817-D4E119EA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61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02" y="219498"/>
            <a:ext cx="1002516" cy="768244"/>
          </a:xfrm>
        </p:spPr>
        <p:txBody>
          <a:bodyPr anchor="b"/>
          <a:lstStyle>
            <a:lvl1pPr>
              <a:defRPr sz="10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21443" y="474056"/>
            <a:ext cx="1573590" cy="2339791"/>
          </a:xfrm>
        </p:spPr>
        <p:txBody>
          <a:bodyPr anchor="t"/>
          <a:lstStyle>
            <a:lvl1pPr marL="0" indent="0">
              <a:buNone/>
              <a:defRPr sz="1088"/>
            </a:lvl1pPr>
            <a:lvl2pPr marL="155402" indent="0">
              <a:buNone/>
              <a:defRPr sz="952"/>
            </a:lvl2pPr>
            <a:lvl3pPr marL="310805" indent="0">
              <a:buNone/>
              <a:defRPr sz="816"/>
            </a:lvl3pPr>
            <a:lvl4pPr marL="466207" indent="0">
              <a:buNone/>
              <a:defRPr sz="680"/>
            </a:lvl4pPr>
            <a:lvl5pPr marL="621609" indent="0">
              <a:buNone/>
              <a:defRPr sz="680"/>
            </a:lvl5pPr>
            <a:lvl6pPr marL="777011" indent="0">
              <a:buNone/>
              <a:defRPr sz="680"/>
            </a:lvl6pPr>
            <a:lvl7pPr marL="932414" indent="0">
              <a:buNone/>
              <a:defRPr sz="680"/>
            </a:lvl7pPr>
            <a:lvl8pPr marL="1087816" indent="0">
              <a:buNone/>
              <a:defRPr sz="680"/>
            </a:lvl8pPr>
            <a:lvl9pPr marL="1243218" indent="0">
              <a:buNone/>
              <a:defRPr sz="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102" y="987743"/>
            <a:ext cx="1002516" cy="1829915"/>
          </a:xfrm>
        </p:spPr>
        <p:txBody>
          <a:bodyPr/>
          <a:lstStyle>
            <a:lvl1pPr marL="0" indent="0">
              <a:buNone/>
              <a:defRPr sz="544"/>
            </a:lvl1pPr>
            <a:lvl2pPr marL="155402" indent="0">
              <a:buNone/>
              <a:defRPr sz="476"/>
            </a:lvl2pPr>
            <a:lvl3pPr marL="310805" indent="0">
              <a:buNone/>
              <a:defRPr sz="408"/>
            </a:lvl3pPr>
            <a:lvl4pPr marL="466207" indent="0">
              <a:buNone/>
              <a:defRPr sz="340"/>
            </a:lvl4pPr>
            <a:lvl5pPr marL="621609" indent="0">
              <a:buNone/>
              <a:defRPr sz="340"/>
            </a:lvl5pPr>
            <a:lvl6pPr marL="777011" indent="0">
              <a:buNone/>
              <a:defRPr sz="340"/>
            </a:lvl6pPr>
            <a:lvl7pPr marL="932414" indent="0">
              <a:buNone/>
              <a:defRPr sz="340"/>
            </a:lvl7pPr>
            <a:lvl8pPr marL="1087816" indent="0">
              <a:buNone/>
              <a:defRPr sz="340"/>
            </a:lvl8pPr>
            <a:lvl9pPr marL="1243218" indent="0">
              <a:buNone/>
              <a:defRPr sz="3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3A78-0EF9-44CC-A65D-2080A42B9B30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BFCD-FCAB-42CD-B817-D4E119EA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2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3698" y="175295"/>
            <a:ext cx="2680930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698" y="876469"/>
            <a:ext cx="2680930" cy="208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3697" y="3051637"/>
            <a:ext cx="699373" cy="175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83A78-0EF9-44CC-A65D-2080A42B9B30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29633" y="3051637"/>
            <a:ext cx="1049060" cy="175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95255" y="3051637"/>
            <a:ext cx="699373" cy="175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6BFCD-FCAB-42CD-B817-D4E119EA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1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defTabSz="310805" rtl="0" eaLnBrk="1" latinLnBrk="0" hangingPunct="1">
        <a:lnSpc>
          <a:spcPct val="90000"/>
        </a:lnSpc>
        <a:spcBef>
          <a:spcPct val="0"/>
        </a:spcBef>
        <a:buNone/>
        <a:defRPr sz="14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701" indent="-77701" algn="l" defTabSz="310805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952" kern="1200">
          <a:solidFill>
            <a:schemeClr val="tx1"/>
          </a:solidFill>
          <a:latin typeface="+mn-lt"/>
          <a:ea typeface="+mn-ea"/>
          <a:cs typeface="+mn-cs"/>
        </a:defRPr>
      </a:lvl1pPr>
      <a:lvl2pPr marL="233103" indent="-77701" algn="l" defTabSz="310805" rtl="0" eaLnBrk="1" latinLnBrk="0" hangingPunct="1">
        <a:lnSpc>
          <a:spcPct val="90000"/>
        </a:lnSpc>
        <a:spcBef>
          <a:spcPts val="170"/>
        </a:spcBef>
        <a:buFont typeface="Arial" panose="020B0604020202020204" pitchFamily="34" charset="0"/>
        <a:buChar char="•"/>
        <a:defRPr sz="816" kern="1200">
          <a:solidFill>
            <a:schemeClr val="tx1"/>
          </a:solidFill>
          <a:latin typeface="+mn-lt"/>
          <a:ea typeface="+mn-ea"/>
          <a:cs typeface="+mn-cs"/>
        </a:defRPr>
      </a:lvl2pPr>
      <a:lvl3pPr marL="388506" indent="-77701" algn="l" defTabSz="310805" rtl="0" eaLnBrk="1" latinLnBrk="0" hangingPunct="1">
        <a:lnSpc>
          <a:spcPct val="90000"/>
        </a:lnSpc>
        <a:spcBef>
          <a:spcPts val="170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3pPr>
      <a:lvl4pPr marL="543908" indent="-77701" algn="l" defTabSz="310805" rtl="0" eaLnBrk="1" latinLnBrk="0" hangingPunct="1">
        <a:lnSpc>
          <a:spcPct val="90000"/>
        </a:lnSpc>
        <a:spcBef>
          <a:spcPts val="170"/>
        </a:spcBef>
        <a:buFont typeface="Arial" panose="020B0604020202020204" pitchFamily="34" charset="0"/>
        <a:buChar char="•"/>
        <a:defRPr sz="612" kern="1200">
          <a:solidFill>
            <a:schemeClr val="tx1"/>
          </a:solidFill>
          <a:latin typeface="+mn-lt"/>
          <a:ea typeface="+mn-ea"/>
          <a:cs typeface="+mn-cs"/>
        </a:defRPr>
      </a:lvl4pPr>
      <a:lvl5pPr marL="699310" indent="-77701" algn="l" defTabSz="310805" rtl="0" eaLnBrk="1" latinLnBrk="0" hangingPunct="1">
        <a:lnSpc>
          <a:spcPct val="90000"/>
        </a:lnSpc>
        <a:spcBef>
          <a:spcPts val="170"/>
        </a:spcBef>
        <a:buFont typeface="Arial" panose="020B0604020202020204" pitchFamily="34" charset="0"/>
        <a:buChar char="•"/>
        <a:defRPr sz="612" kern="1200">
          <a:solidFill>
            <a:schemeClr val="tx1"/>
          </a:solidFill>
          <a:latin typeface="+mn-lt"/>
          <a:ea typeface="+mn-ea"/>
          <a:cs typeface="+mn-cs"/>
        </a:defRPr>
      </a:lvl5pPr>
      <a:lvl6pPr marL="854713" indent="-77701" algn="l" defTabSz="310805" rtl="0" eaLnBrk="1" latinLnBrk="0" hangingPunct="1">
        <a:lnSpc>
          <a:spcPct val="90000"/>
        </a:lnSpc>
        <a:spcBef>
          <a:spcPts val="170"/>
        </a:spcBef>
        <a:buFont typeface="Arial" panose="020B0604020202020204" pitchFamily="34" charset="0"/>
        <a:buChar char="•"/>
        <a:defRPr sz="612" kern="1200">
          <a:solidFill>
            <a:schemeClr val="tx1"/>
          </a:solidFill>
          <a:latin typeface="+mn-lt"/>
          <a:ea typeface="+mn-ea"/>
          <a:cs typeface="+mn-cs"/>
        </a:defRPr>
      </a:lvl6pPr>
      <a:lvl7pPr marL="1010115" indent="-77701" algn="l" defTabSz="310805" rtl="0" eaLnBrk="1" latinLnBrk="0" hangingPunct="1">
        <a:lnSpc>
          <a:spcPct val="90000"/>
        </a:lnSpc>
        <a:spcBef>
          <a:spcPts val="170"/>
        </a:spcBef>
        <a:buFont typeface="Arial" panose="020B0604020202020204" pitchFamily="34" charset="0"/>
        <a:buChar char="•"/>
        <a:defRPr sz="612" kern="1200">
          <a:solidFill>
            <a:schemeClr val="tx1"/>
          </a:solidFill>
          <a:latin typeface="+mn-lt"/>
          <a:ea typeface="+mn-ea"/>
          <a:cs typeface="+mn-cs"/>
        </a:defRPr>
      </a:lvl7pPr>
      <a:lvl8pPr marL="1165517" indent="-77701" algn="l" defTabSz="310805" rtl="0" eaLnBrk="1" latinLnBrk="0" hangingPunct="1">
        <a:lnSpc>
          <a:spcPct val="90000"/>
        </a:lnSpc>
        <a:spcBef>
          <a:spcPts val="170"/>
        </a:spcBef>
        <a:buFont typeface="Arial" panose="020B0604020202020204" pitchFamily="34" charset="0"/>
        <a:buChar char="•"/>
        <a:defRPr sz="612" kern="1200">
          <a:solidFill>
            <a:schemeClr val="tx1"/>
          </a:solidFill>
          <a:latin typeface="+mn-lt"/>
          <a:ea typeface="+mn-ea"/>
          <a:cs typeface="+mn-cs"/>
        </a:defRPr>
      </a:lvl8pPr>
      <a:lvl9pPr marL="1320919" indent="-77701" algn="l" defTabSz="310805" rtl="0" eaLnBrk="1" latinLnBrk="0" hangingPunct="1">
        <a:lnSpc>
          <a:spcPct val="90000"/>
        </a:lnSpc>
        <a:spcBef>
          <a:spcPts val="170"/>
        </a:spcBef>
        <a:buFont typeface="Arial" panose="020B0604020202020204" pitchFamily="34" charset="0"/>
        <a:buChar char="•"/>
        <a:defRPr sz="6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0805" rtl="0" eaLnBrk="1" latinLnBrk="0" hangingPunct="1">
        <a:defRPr sz="612" kern="1200">
          <a:solidFill>
            <a:schemeClr val="tx1"/>
          </a:solidFill>
          <a:latin typeface="+mn-lt"/>
          <a:ea typeface="+mn-ea"/>
          <a:cs typeface="+mn-cs"/>
        </a:defRPr>
      </a:lvl1pPr>
      <a:lvl2pPr marL="155402" algn="l" defTabSz="310805" rtl="0" eaLnBrk="1" latinLnBrk="0" hangingPunct="1">
        <a:defRPr sz="612" kern="1200">
          <a:solidFill>
            <a:schemeClr val="tx1"/>
          </a:solidFill>
          <a:latin typeface="+mn-lt"/>
          <a:ea typeface="+mn-ea"/>
          <a:cs typeface="+mn-cs"/>
        </a:defRPr>
      </a:lvl2pPr>
      <a:lvl3pPr marL="310805" algn="l" defTabSz="310805" rtl="0" eaLnBrk="1" latinLnBrk="0" hangingPunct="1">
        <a:defRPr sz="612" kern="1200">
          <a:solidFill>
            <a:schemeClr val="tx1"/>
          </a:solidFill>
          <a:latin typeface="+mn-lt"/>
          <a:ea typeface="+mn-ea"/>
          <a:cs typeface="+mn-cs"/>
        </a:defRPr>
      </a:lvl3pPr>
      <a:lvl4pPr marL="466207" algn="l" defTabSz="310805" rtl="0" eaLnBrk="1" latinLnBrk="0" hangingPunct="1">
        <a:defRPr sz="612" kern="1200">
          <a:solidFill>
            <a:schemeClr val="tx1"/>
          </a:solidFill>
          <a:latin typeface="+mn-lt"/>
          <a:ea typeface="+mn-ea"/>
          <a:cs typeface="+mn-cs"/>
        </a:defRPr>
      </a:lvl4pPr>
      <a:lvl5pPr marL="621609" algn="l" defTabSz="310805" rtl="0" eaLnBrk="1" latinLnBrk="0" hangingPunct="1">
        <a:defRPr sz="612" kern="1200">
          <a:solidFill>
            <a:schemeClr val="tx1"/>
          </a:solidFill>
          <a:latin typeface="+mn-lt"/>
          <a:ea typeface="+mn-ea"/>
          <a:cs typeface="+mn-cs"/>
        </a:defRPr>
      </a:lvl5pPr>
      <a:lvl6pPr marL="777011" algn="l" defTabSz="310805" rtl="0" eaLnBrk="1" latinLnBrk="0" hangingPunct="1">
        <a:defRPr sz="612" kern="1200">
          <a:solidFill>
            <a:schemeClr val="tx1"/>
          </a:solidFill>
          <a:latin typeface="+mn-lt"/>
          <a:ea typeface="+mn-ea"/>
          <a:cs typeface="+mn-cs"/>
        </a:defRPr>
      </a:lvl6pPr>
      <a:lvl7pPr marL="932414" algn="l" defTabSz="310805" rtl="0" eaLnBrk="1" latinLnBrk="0" hangingPunct="1">
        <a:defRPr sz="612" kern="1200">
          <a:solidFill>
            <a:schemeClr val="tx1"/>
          </a:solidFill>
          <a:latin typeface="+mn-lt"/>
          <a:ea typeface="+mn-ea"/>
          <a:cs typeface="+mn-cs"/>
        </a:defRPr>
      </a:lvl7pPr>
      <a:lvl8pPr marL="1087816" algn="l" defTabSz="310805" rtl="0" eaLnBrk="1" latinLnBrk="0" hangingPunct="1">
        <a:defRPr sz="612" kern="1200">
          <a:solidFill>
            <a:schemeClr val="tx1"/>
          </a:solidFill>
          <a:latin typeface="+mn-lt"/>
          <a:ea typeface="+mn-ea"/>
          <a:cs typeface="+mn-cs"/>
        </a:defRPr>
      </a:lvl8pPr>
      <a:lvl9pPr marL="1243218" algn="l" defTabSz="310805" rtl="0" eaLnBrk="1" latinLnBrk="0" hangingPunct="1">
        <a:defRPr sz="6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be 134">
            <a:extLst>
              <a:ext uri="{FF2B5EF4-FFF2-40B4-BE49-F238E27FC236}">
                <a16:creationId xmlns:a16="http://schemas.microsoft.com/office/drawing/2014/main" id="{C98EE597-D168-4E86-A20E-A79B52B8F266}"/>
              </a:ext>
            </a:extLst>
          </p:cNvPr>
          <p:cNvSpPr/>
          <p:nvPr/>
        </p:nvSpPr>
        <p:spPr>
          <a:xfrm>
            <a:off x="1358693" y="3051019"/>
            <a:ext cx="613567" cy="218568"/>
          </a:xfrm>
          <a:prstGeom prst="cube">
            <a:avLst>
              <a:gd name="adj" fmla="val 1432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99" dirty="0">
                <a:latin typeface="Arial" panose="020B0604020202020204" pitchFamily="34" charset="0"/>
                <a:cs typeface="Arial" panose="020B0604020202020204" pitchFamily="34" charset="0"/>
              </a:rPr>
              <a:t>Probabilities</a:t>
            </a:r>
            <a:endParaRPr lang="en-US" sz="599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BAB47F16-0448-44C0-9708-FBE9638C595E}"/>
              </a:ext>
            </a:extLst>
          </p:cNvPr>
          <p:cNvGrpSpPr/>
          <p:nvPr/>
        </p:nvGrpSpPr>
        <p:grpSpPr>
          <a:xfrm>
            <a:off x="258146" y="941827"/>
            <a:ext cx="2834640" cy="1546543"/>
            <a:chOff x="366459" y="1121074"/>
            <a:chExt cx="2834640" cy="1546543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00928A16-B4AD-4B53-9CFE-64C320A7F1E1}"/>
                </a:ext>
              </a:extLst>
            </p:cNvPr>
            <p:cNvSpPr/>
            <p:nvPr/>
          </p:nvSpPr>
          <p:spPr>
            <a:xfrm>
              <a:off x="1605471" y="2484737"/>
              <a:ext cx="356616" cy="182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Norm</a:t>
              </a:r>
              <a:endParaRPr lang="en-US" sz="600" b="1" dirty="0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34ADBBEC-4E13-4707-A705-3668375BEA5F}"/>
                </a:ext>
              </a:extLst>
            </p:cNvPr>
            <p:cNvSpPr/>
            <p:nvPr/>
          </p:nvSpPr>
          <p:spPr>
            <a:xfrm>
              <a:off x="1605471" y="2020355"/>
              <a:ext cx="356616" cy="2819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Sum</a:t>
              </a:r>
              <a:endParaRPr lang="en-US" sz="800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E6C9209D-EF48-4B50-8573-C2F0B078DF35}"/>
                </a:ext>
              </a:extLst>
            </p:cNvPr>
            <p:cNvGrpSpPr/>
            <p:nvPr/>
          </p:nvGrpSpPr>
          <p:grpSpPr>
            <a:xfrm>
              <a:off x="366459" y="1121074"/>
              <a:ext cx="2834640" cy="182880"/>
              <a:chOff x="18660" y="962140"/>
              <a:chExt cx="3074757" cy="182880"/>
            </a:xfrm>
          </p:grpSpPr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4244D2CD-47D7-4BC7-92CB-2672395A6F9E}"/>
                  </a:ext>
                </a:extLst>
              </p:cNvPr>
              <p:cNvSpPr/>
              <p:nvPr/>
            </p:nvSpPr>
            <p:spPr>
              <a:xfrm>
                <a:off x="406966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DKA</a:t>
                </a:r>
                <a:endParaRPr lang="en-US" sz="600" b="1" dirty="0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2B21DE25-6727-4AB5-B32E-2D09E44BF904}"/>
                  </a:ext>
                </a:extLst>
              </p:cNvPr>
              <p:cNvSpPr/>
              <p:nvPr/>
            </p:nvSpPr>
            <p:spPr>
              <a:xfrm>
                <a:off x="18660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  <a:endParaRPr lang="en-US" sz="600" b="1" dirty="0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2B1BE29D-A23F-4700-8329-B82CCDC885CE}"/>
                  </a:ext>
                </a:extLst>
              </p:cNvPr>
              <p:cNvSpPr/>
              <p:nvPr/>
            </p:nvSpPr>
            <p:spPr>
              <a:xfrm>
                <a:off x="795272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  <a:endParaRPr lang="en-US" sz="600" b="1" dirty="0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70FC0890-C3ED-48C3-9E58-1E6FEE58F6FF}"/>
                  </a:ext>
                </a:extLst>
              </p:cNvPr>
              <p:cNvSpPr/>
              <p:nvPr/>
            </p:nvSpPr>
            <p:spPr>
              <a:xfrm>
                <a:off x="1183578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  <a:endParaRPr lang="en-US" sz="600" b="1" dirty="0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85C6BDF0-2F24-4449-8B26-93707E2C777F}"/>
                  </a:ext>
                </a:extLst>
              </p:cNvPr>
              <p:cNvSpPr/>
              <p:nvPr/>
            </p:nvSpPr>
            <p:spPr>
              <a:xfrm>
                <a:off x="1571884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  <a:endParaRPr lang="en-US" sz="600" b="1" dirty="0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739EC408-D8C4-4D82-B408-931CEBB14B3F}"/>
                  </a:ext>
                </a:extLst>
              </p:cNvPr>
              <p:cNvSpPr/>
              <p:nvPr/>
            </p:nvSpPr>
            <p:spPr>
              <a:xfrm>
                <a:off x="1960190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DKA</a:t>
                </a:r>
                <a:endParaRPr lang="en-US" sz="600" b="1" dirty="0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D3556D62-E3D9-42CC-85EB-69DB54A9E854}"/>
                  </a:ext>
                </a:extLst>
              </p:cNvPr>
              <p:cNvSpPr/>
              <p:nvPr/>
            </p:nvSpPr>
            <p:spPr>
              <a:xfrm>
                <a:off x="2348496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  <a:endParaRPr lang="en-US" sz="600" b="1" dirty="0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860106CD-B115-4EC8-A4A1-5F81AF5F0038}"/>
                  </a:ext>
                </a:extLst>
              </p:cNvPr>
              <p:cNvSpPr/>
              <p:nvPr/>
            </p:nvSpPr>
            <p:spPr>
              <a:xfrm>
                <a:off x="2736801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  <a:endParaRPr lang="en-US" sz="600" b="1" dirty="0"/>
              </a:p>
            </p:txBody>
          </p: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B804CF0C-0379-4ED5-8F93-076573E6F4DE}"/>
                </a:ext>
              </a:extLst>
            </p:cNvPr>
            <p:cNvGrpSpPr/>
            <p:nvPr/>
          </p:nvGrpSpPr>
          <p:grpSpPr>
            <a:xfrm>
              <a:off x="366459" y="1493727"/>
              <a:ext cx="2834640" cy="182880"/>
              <a:chOff x="18660" y="1452150"/>
              <a:chExt cx="3071005" cy="182880"/>
            </a:xfrm>
          </p:grpSpPr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26808222-CE17-4050-AA2F-81B5CCFD3FFE}"/>
                  </a:ext>
                </a:extLst>
              </p:cNvPr>
              <p:cNvSpPr/>
              <p:nvPr/>
            </p:nvSpPr>
            <p:spPr>
              <a:xfrm>
                <a:off x="1866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0" b="1" dirty="0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4A66FA45-50FD-4F68-9E51-A33FCA42CBB0}"/>
                  </a:ext>
                </a:extLst>
              </p:cNvPr>
              <p:cNvSpPr/>
              <p:nvPr/>
            </p:nvSpPr>
            <p:spPr>
              <a:xfrm>
                <a:off x="40643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0" b="1" dirty="0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97AA8E3C-BE19-4ACF-A72D-3C19B71575D6}"/>
                  </a:ext>
                </a:extLst>
              </p:cNvPr>
              <p:cNvSpPr/>
              <p:nvPr/>
            </p:nvSpPr>
            <p:spPr>
              <a:xfrm>
                <a:off x="79420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0" b="1" dirty="0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5DB96E3-9630-4DE2-A79E-DAAFA9D00D1A}"/>
                  </a:ext>
                </a:extLst>
              </p:cNvPr>
              <p:cNvSpPr/>
              <p:nvPr/>
            </p:nvSpPr>
            <p:spPr>
              <a:xfrm>
                <a:off x="118197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0" b="1" dirty="0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E65870C9-5382-4769-AF9D-36BF2DDDF7F9}"/>
                  </a:ext>
                </a:extLst>
              </p:cNvPr>
              <p:cNvSpPr/>
              <p:nvPr/>
            </p:nvSpPr>
            <p:spPr>
              <a:xfrm>
                <a:off x="156974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0" b="1" dirty="0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52B4429D-577F-41AB-83DB-4D0B87562769}"/>
                  </a:ext>
                </a:extLst>
              </p:cNvPr>
              <p:cNvSpPr/>
              <p:nvPr/>
            </p:nvSpPr>
            <p:spPr>
              <a:xfrm>
                <a:off x="234528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0" b="1" dirty="0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2F358BA0-F1A1-430F-A478-856FA06458AA}"/>
                  </a:ext>
                </a:extLst>
              </p:cNvPr>
              <p:cNvSpPr/>
              <p:nvPr/>
            </p:nvSpPr>
            <p:spPr>
              <a:xfrm>
                <a:off x="195751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0" b="1" dirty="0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739A8CCD-B400-44B0-AB57-57FC0BE8F539}"/>
                  </a:ext>
                </a:extLst>
              </p:cNvPr>
              <p:cNvSpPr/>
              <p:nvPr/>
            </p:nvSpPr>
            <p:spPr>
              <a:xfrm>
                <a:off x="2733049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0" b="1" dirty="0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E06308F-2416-425E-A766-D0F35333354F}"/>
              </a:ext>
            </a:extLst>
          </p:cNvPr>
          <p:cNvGrpSpPr/>
          <p:nvPr/>
        </p:nvGrpSpPr>
        <p:grpSpPr>
          <a:xfrm>
            <a:off x="239567" y="962126"/>
            <a:ext cx="2834640" cy="1546543"/>
            <a:chOff x="366459" y="1121074"/>
            <a:chExt cx="2834640" cy="1546543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5EA8217-66D4-4486-B615-6A83DB8C9E2F}"/>
                </a:ext>
              </a:extLst>
            </p:cNvPr>
            <p:cNvSpPr/>
            <p:nvPr/>
          </p:nvSpPr>
          <p:spPr>
            <a:xfrm>
              <a:off x="1605471" y="2484737"/>
              <a:ext cx="356616" cy="182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Norm</a:t>
              </a:r>
              <a:endParaRPr lang="en-US" sz="600" b="1" dirty="0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B10C8A33-558B-4BDC-8BAB-8745C0BF00F1}"/>
                </a:ext>
              </a:extLst>
            </p:cNvPr>
            <p:cNvSpPr/>
            <p:nvPr/>
          </p:nvSpPr>
          <p:spPr>
            <a:xfrm>
              <a:off x="1605471" y="2020355"/>
              <a:ext cx="356616" cy="2819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Sum</a:t>
              </a:r>
              <a:endParaRPr lang="en-US" sz="800" dirty="0"/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ED96A993-4F3F-420A-AECC-AF2FB95CDE81}"/>
                </a:ext>
              </a:extLst>
            </p:cNvPr>
            <p:cNvGrpSpPr/>
            <p:nvPr/>
          </p:nvGrpSpPr>
          <p:grpSpPr>
            <a:xfrm>
              <a:off x="366459" y="1121074"/>
              <a:ext cx="2834640" cy="182880"/>
              <a:chOff x="18660" y="962140"/>
              <a:chExt cx="3074757" cy="182880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7B5C62A6-1FA9-473F-B5F9-F84E30E2DC49}"/>
                  </a:ext>
                </a:extLst>
              </p:cNvPr>
              <p:cNvSpPr/>
              <p:nvPr/>
            </p:nvSpPr>
            <p:spPr>
              <a:xfrm>
                <a:off x="406966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DKA</a:t>
                </a:r>
                <a:endParaRPr lang="en-US" sz="600" b="1" dirty="0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59B8D063-6CA5-48ED-8699-68719E56B3A3}"/>
                  </a:ext>
                </a:extLst>
              </p:cNvPr>
              <p:cNvSpPr/>
              <p:nvPr/>
            </p:nvSpPr>
            <p:spPr>
              <a:xfrm>
                <a:off x="18660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  <a:endParaRPr lang="en-US" sz="600" b="1" dirty="0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56DE600C-DFF3-44F4-ADF3-E7CD830648C0}"/>
                  </a:ext>
                </a:extLst>
              </p:cNvPr>
              <p:cNvSpPr/>
              <p:nvPr/>
            </p:nvSpPr>
            <p:spPr>
              <a:xfrm>
                <a:off x="795272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  <a:endParaRPr lang="en-US" sz="600" b="1" dirty="0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AD327C51-F26D-4AEB-8FB3-05015B22574F}"/>
                  </a:ext>
                </a:extLst>
              </p:cNvPr>
              <p:cNvSpPr/>
              <p:nvPr/>
            </p:nvSpPr>
            <p:spPr>
              <a:xfrm>
                <a:off x="1183578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  <a:endParaRPr lang="en-US" sz="600" b="1" dirty="0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F4FA1A74-3228-4B8E-81A0-5EE96067155D}"/>
                  </a:ext>
                </a:extLst>
              </p:cNvPr>
              <p:cNvSpPr/>
              <p:nvPr/>
            </p:nvSpPr>
            <p:spPr>
              <a:xfrm>
                <a:off x="1571884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  <a:endParaRPr lang="en-US" sz="600" b="1" dirty="0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F2215ABF-A1DA-4AE4-8640-42919B9F5BBC}"/>
                  </a:ext>
                </a:extLst>
              </p:cNvPr>
              <p:cNvSpPr/>
              <p:nvPr/>
            </p:nvSpPr>
            <p:spPr>
              <a:xfrm>
                <a:off x="1960190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DKA</a:t>
                </a:r>
                <a:endParaRPr lang="en-US" sz="600" b="1" dirty="0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0939A188-EE63-4127-AB0B-9E8C5A7D22A3}"/>
                  </a:ext>
                </a:extLst>
              </p:cNvPr>
              <p:cNvSpPr/>
              <p:nvPr/>
            </p:nvSpPr>
            <p:spPr>
              <a:xfrm>
                <a:off x="2348496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  <a:endParaRPr lang="en-US" sz="600" b="1" dirty="0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1860E90D-3E78-42D8-B483-C387A09F8850}"/>
                  </a:ext>
                </a:extLst>
              </p:cNvPr>
              <p:cNvSpPr/>
              <p:nvPr/>
            </p:nvSpPr>
            <p:spPr>
              <a:xfrm>
                <a:off x="2736801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  <a:endParaRPr lang="en-US" sz="600" b="1" dirty="0"/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4FD6CFB1-5E6D-46ED-A137-6A9431FB21C7}"/>
                </a:ext>
              </a:extLst>
            </p:cNvPr>
            <p:cNvGrpSpPr/>
            <p:nvPr/>
          </p:nvGrpSpPr>
          <p:grpSpPr>
            <a:xfrm>
              <a:off x="366459" y="1493727"/>
              <a:ext cx="2834640" cy="182880"/>
              <a:chOff x="18660" y="1452150"/>
              <a:chExt cx="3071005" cy="182880"/>
            </a:xfrm>
          </p:grpSpPr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AA1EA037-DB2F-45AC-917B-C006BA1DA69F}"/>
                  </a:ext>
                </a:extLst>
              </p:cNvPr>
              <p:cNvSpPr/>
              <p:nvPr/>
            </p:nvSpPr>
            <p:spPr>
              <a:xfrm>
                <a:off x="1866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0" b="1" dirty="0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B77E3932-2BB2-4421-B219-0AFD8FE574B7}"/>
                  </a:ext>
                </a:extLst>
              </p:cNvPr>
              <p:cNvSpPr/>
              <p:nvPr/>
            </p:nvSpPr>
            <p:spPr>
              <a:xfrm>
                <a:off x="40643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0" b="1" dirty="0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F9CC39E8-A628-4DFC-BBE2-8C81CAE261EA}"/>
                  </a:ext>
                </a:extLst>
              </p:cNvPr>
              <p:cNvSpPr/>
              <p:nvPr/>
            </p:nvSpPr>
            <p:spPr>
              <a:xfrm>
                <a:off x="79420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0" b="1" dirty="0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B3A4A8CF-A0CC-4F8D-864F-E854B51881C6}"/>
                  </a:ext>
                </a:extLst>
              </p:cNvPr>
              <p:cNvSpPr/>
              <p:nvPr/>
            </p:nvSpPr>
            <p:spPr>
              <a:xfrm>
                <a:off x="118197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0" b="1" dirty="0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DF9A535A-784B-46E4-823D-55617DB1F2B6}"/>
                  </a:ext>
                </a:extLst>
              </p:cNvPr>
              <p:cNvSpPr/>
              <p:nvPr/>
            </p:nvSpPr>
            <p:spPr>
              <a:xfrm>
                <a:off x="156974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0" b="1" dirty="0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B7272835-6D1E-412B-9EEE-6BF0732390D5}"/>
                  </a:ext>
                </a:extLst>
              </p:cNvPr>
              <p:cNvSpPr/>
              <p:nvPr/>
            </p:nvSpPr>
            <p:spPr>
              <a:xfrm>
                <a:off x="234528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0" b="1" dirty="0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A190421B-6350-4754-AA19-06E928486E43}"/>
                  </a:ext>
                </a:extLst>
              </p:cNvPr>
              <p:cNvSpPr/>
              <p:nvPr/>
            </p:nvSpPr>
            <p:spPr>
              <a:xfrm>
                <a:off x="195751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0" b="1" dirty="0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4390466C-DB30-48A0-8C9A-8A79C7BEDCC4}"/>
                  </a:ext>
                </a:extLst>
              </p:cNvPr>
              <p:cNvSpPr/>
              <p:nvPr/>
            </p:nvSpPr>
            <p:spPr>
              <a:xfrm>
                <a:off x="2733049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0" b="1" dirty="0"/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50CA30-B7D0-4434-8F39-594A9138DDEC}"/>
              </a:ext>
            </a:extLst>
          </p:cNvPr>
          <p:cNvGrpSpPr/>
          <p:nvPr/>
        </p:nvGrpSpPr>
        <p:grpSpPr>
          <a:xfrm>
            <a:off x="424749" y="1556234"/>
            <a:ext cx="1150506" cy="452275"/>
            <a:chOff x="424749" y="1556234"/>
            <a:chExt cx="1150506" cy="452275"/>
          </a:xfrm>
        </p:grpSpPr>
        <p:cxnSp>
          <p:nvCxnSpPr>
            <p:cNvPr id="355" name="Straight Arrow Connector 354">
              <a:extLst>
                <a:ext uri="{FF2B5EF4-FFF2-40B4-BE49-F238E27FC236}">
                  <a16:creationId xmlns:a16="http://schemas.microsoft.com/office/drawing/2014/main" id="{5CA19416-8D28-4D5F-8156-8F09C2950238}"/>
                </a:ext>
              </a:extLst>
            </p:cNvPr>
            <p:cNvCxnSpPr>
              <a:cxnSpLocks/>
            </p:cNvCxnSpPr>
            <p:nvPr/>
          </p:nvCxnSpPr>
          <p:spPr>
            <a:xfrm>
              <a:off x="1472086" y="1556234"/>
              <a:ext cx="103169" cy="27085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Arrow Connector 355">
              <a:extLst>
                <a:ext uri="{FF2B5EF4-FFF2-40B4-BE49-F238E27FC236}">
                  <a16:creationId xmlns:a16="http://schemas.microsoft.com/office/drawing/2014/main" id="{8A9C41C2-B369-4F2B-9E88-E084EFD5F3A9}"/>
                </a:ext>
              </a:extLst>
            </p:cNvPr>
            <p:cNvCxnSpPr>
              <a:cxnSpLocks/>
            </p:cNvCxnSpPr>
            <p:nvPr/>
          </p:nvCxnSpPr>
          <p:spPr>
            <a:xfrm>
              <a:off x="424749" y="1566044"/>
              <a:ext cx="1014270" cy="4424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Arrow Connector 356">
              <a:extLst>
                <a:ext uri="{FF2B5EF4-FFF2-40B4-BE49-F238E27FC236}">
                  <a16:creationId xmlns:a16="http://schemas.microsoft.com/office/drawing/2014/main" id="{A78AAA2E-9259-4055-8050-19A9F5A0FFC1}"/>
                </a:ext>
              </a:extLst>
            </p:cNvPr>
            <p:cNvCxnSpPr>
              <a:cxnSpLocks/>
            </p:cNvCxnSpPr>
            <p:nvPr/>
          </p:nvCxnSpPr>
          <p:spPr>
            <a:xfrm>
              <a:off x="789408" y="1561642"/>
              <a:ext cx="682678" cy="3679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Arrow Connector 357">
              <a:extLst>
                <a:ext uri="{FF2B5EF4-FFF2-40B4-BE49-F238E27FC236}">
                  <a16:creationId xmlns:a16="http://schemas.microsoft.com/office/drawing/2014/main" id="{AA8713D8-4281-4654-86DB-797FE74207C6}"/>
                </a:ext>
              </a:extLst>
            </p:cNvPr>
            <p:cNvCxnSpPr>
              <a:cxnSpLocks/>
            </p:cNvCxnSpPr>
            <p:nvPr/>
          </p:nvCxnSpPr>
          <p:spPr>
            <a:xfrm>
              <a:off x="1122926" y="1556234"/>
              <a:ext cx="399018" cy="3051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9" name="Straight Arrow Connector 368">
            <a:extLst>
              <a:ext uri="{FF2B5EF4-FFF2-40B4-BE49-F238E27FC236}">
                <a16:creationId xmlns:a16="http://schemas.microsoft.com/office/drawing/2014/main" id="{01430152-A42F-4AD3-B8D2-ED3300C35E1D}"/>
              </a:ext>
            </a:extLst>
          </p:cNvPr>
          <p:cNvCxnSpPr/>
          <p:nvPr/>
        </p:nvCxnSpPr>
        <p:spPr>
          <a:xfrm>
            <a:off x="1658936" y="2172896"/>
            <a:ext cx="0" cy="1368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369">
            <a:extLst>
              <a:ext uri="{FF2B5EF4-FFF2-40B4-BE49-F238E27FC236}">
                <a16:creationId xmlns:a16="http://schemas.microsoft.com/office/drawing/2014/main" id="{2090C68A-3FD3-4CE6-AB73-A1334FCA5024}"/>
              </a:ext>
            </a:extLst>
          </p:cNvPr>
          <p:cNvCxnSpPr/>
          <p:nvPr/>
        </p:nvCxnSpPr>
        <p:spPr>
          <a:xfrm>
            <a:off x="1658936" y="2540099"/>
            <a:ext cx="0" cy="1368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Arrow Connector 373">
            <a:extLst>
              <a:ext uri="{FF2B5EF4-FFF2-40B4-BE49-F238E27FC236}">
                <a16:creationId xmlns:a16="http://schemas.microsoft.com/office/drawing/2014/main" id="{C622917C-D415-47FB-9D49-C6C81E9C8D09}"/>
              </a:ext>
            </a:extLst>
          </p:cNvPr>
          <p:cNvCxnSpPr/>
          <p:nvPr/>
        </p:nvCxnSpPr>
        <p:spPr>
          <a:xfrm>
            <a:off x="1658936" y="2916579"/>
            <a:ext cx="0" cy="1368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4569A8A-6474-4DCD-ACAA-317987891832}"/>
              </a:ext>
            </a:extLst>
          </p:cNvPr>
          <p:cNvSpPr txBox="1"/>
          <p:nvPr/>
        </p:nvSpPr>
        <p:spPr>
          <a:xfrm>
            <a:off x="-79511" y="-38137"/>
            <a:ext cx="2595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3CE51CE-29EA-44AC-AC2E-AD8D3CD7F21D}"/>
              </a:ext>
            </a:extLst>
          </p:cNvPr>
          <p:cNvSpPr txBox="1"/>
          <p:nvPr/>
        </p:nvSpPr>
        <p:spPr>
          <a:xfrm>
            <a:off x="-79511" y="419065"/>
            <a:ext cx="2595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5A9718A-8F13-4EA3-B6CD-B001FE5E25AB}"/>
              </a:ext>
            </a:extLst>
          </p:cNvPr>
          <p:cNvSpPr txBox="1"/>
          <p:nvPr/>
        </p:nvSpPr>
        <p:spPr>
          <a:xfrm>
            <a:off x="-79511" y="779696"/>
            <a:ext cx="2595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E9ACE32-639F-4463-A1A4-93A3E87CD9B5}"/>
              </a:ext>
            </a:extLst>
          </p:cNvPr>
          <p:cNvSpPr txBox="1"/>
          <p:nvPr/>
        </p:nvSpPr>
        <p:spPr>
          <a:xfrm>
            <a:off x="-79511" y="1146359"/>
            <a:ext cx="2595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695451E-AAB3-4376-A290-5D5235C5295E}"/>
              </a:ext>
            </a:extLst>
          </p:cNvPr>
          <p:cNvSpPr txBox="1"/>
          <p:nvPr/>
        </p:nvSpPr>
        <p:spPr>
          <a:xfrm>
            <a:off x="-79511" y="1760169"/>
            <a:ext cx="2595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032D7FE-94FE-48F2-9B54-E37F0CB10D4A}"/>
              </a:ext>
            </a:extLst>
          </p:cNvPr>
          <p:cNvSpPr txBox="1"/>
          <p:nvPr/>
        </p:nvSpPr>
        <p:spPr>
          <a:xfrm>
            <a:off x="-79511" y="2138401"/>
            <a:ext cx="2595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85FA84E-D28E-40FD-AEC3-4447C4407510}"/>
              </a:ext>
            </a:extLst>
          </p:cNvPr>
          <p:cNvSpPr txBox="1"/>
          <p:nvPr/>
        </p:nvSpPr>
        <p:spPr>
          <a:xfrm>
            <a:off x="-79511" y="2516633"/>
            <a:ext cx="2595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B5665EA-5479-4D25-B670-B3269157E6AA}"/>
              </a:ext>
            </a:extLst>
          </p:cNvPr>
          <p:cNvSpPr txBox="1"/>
          <p:nvPr/>
        </p:nvSpPr>
        <p:spPr>
          <a:xfrm>
            <a:off x="-79511" y="2894865"/>
            <a:ext cx="2595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203D949-0256-49AF-B7AA-1CFBA86A6407}"/>
              </a:ext>
            </a:extLst>
          </p:cNvPr>
          <p:cNvGrpSpPr/>
          <p:nvPr/>
        </p:nvGrpSpPr>
        <p:grpSpPr>
          <a:xfrm>
            <a:off x="241616" y="136546"/>
            <a:ext cx="2834640" cy="274320"/>
            <a:chOff x="18660" y="148667"/>
            <a:chExt cx="3074757" cy="27432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B2CFE34-927E-43DD-BB15-FF2954689297}"/>
                </a:ext>
              </a:extLst>
            </p:cNvPr>
            <p:cNvSpPr/>
            <p:nvPr/>
          </p:nvSpPr>
          <p:spPr>
            <a:xfrm>
              <a:off x="18660" y="148667"/>
              <a:ext cx="457200" cy="27432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</a:p>
            <a:p>
              <a:pPr algn="ctr"/>
              <a:r>
                <a:rPr lang="en-US" sz="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(V</a:t>
              </a:r>
              <a:r>
                <a:rPr lang="el-GR" sz="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α</a:t>
              </a:r>
              <a:r>
                <a:rPr lang="en-US" sz="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600" b="1" dirty="0"/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9A936AF6-0029-4054-87CB-4C0847751B80}"/>
                </a:ext>
              </a:extLst>
            </p:cNvPr>
            <p:cNvSpPr/>
            <p:nvPr/>
          </p:nvSpPr>
          <p:spPr>
            <a:xfrm>
              <a:off x="505595" y="148667"/>
              <a:ext cx="548640" cy="27432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Sequence</a:t>
              </a:r>
            </a:p>
            <a:p>
              <a:pPr algn="ctr"/>
              <a:r>
                <a:rPr lang="en-US" sz="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(CDR3-</a:t>
              </a:r>
              <a:r>
                <a:rPr lang="el-GR" sz="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α</a:t>
              </a:r>
              <a:r>
                <a:rPr lang="en-US" sz="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600" b="1" dirty="0"/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BFCC4397-85C6-455C-ABE9-FAE47D0B0FA2}"/>
                </a:ext>
              </a:extLst>
            </p:cNvPr>
            <p:cNvSpPr/>
            <p:nvPr/>
          </p:nvSpPr>
          <p:spPr>
            <a:xfrm>
              <a:off x="1083970" y="148667"/>
              <a:ext cx="457200" cy="27432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</a:p>
            <a:p>
              <a:pPr algn="ctr"/>
              <a:r>
                <a:rPr lang="en-US" sz="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(J</a:t>
              </a:r>
              <a:r>
                <a:rPr lang="el-GR" sz="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α</a:t>
              </a:r>
              <a:r>
                <a:rPr lang="en-US" sz="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600" b="1" dirty="0"/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ED4526AB-9F39-4F3C-AF1B-4EEF4E7EFDA0}"/>
                </a:ext>
              </a:extLst>
            </p:cNvPr>
            <p:cNvSpPr/>
            <p:nvPr/>
          </p:nvSpPr>
          <p:spPr>
            <a:xfrm>
              <a:off x="1570905" y="148667"/>
              <a:ext cx="457200" cy="27432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</a:p>
            <a:p>
              <a:pPr algn="ctr"/>
              <a:r>
                <a:rPr lang="en-US" sz="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(V</a:t>
              </a:r>
              <a:r>
                <a:rPr lang="el-GR" sz="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β</a:t>
              </a:r>
              <a:r>
                <a:rPr lang="en-US" sz="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600" b="1" dirty="0"/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1DFD0401-D3E3-45B2-B1D6-918CB8409C97}"/>
                </a:ext>
              </a:extLst>
            </p:cNvPr>
            <p:cNvSpPr/>
            <p:nvPr/>
          </p:nvSpPr>
          <p:spPr>
            <a:xfrm>
              <a:off x="2057840" y="148667"/>
              <a:ext cx="548640" cy="27432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Sequence</a:t>
              </a:r>
            </a:p>
            <a:p>
              <a:pPr algn="ctr"/>
              <a:r>
                <a:rPr lang="en-US" sz="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(CDR3-</a:t>
              </a:r>
              <a:r>
                <a:rPr lang="el-GR" sz="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β</a:t>
              </a:r>
              <a:r>
                <a:rPr lang="en-US" sz="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600" b="1" dirty="0"/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6CEE7387-B22F-4870-B787-C0B33A7C2747}"/>
                </a:ext>
              </a:extLst>
            </p:cNvPr>
            <p:cNvSpPr/>
            <p:nvPr/>
          </p:nvSpPr>
          <p:spPr>
            <a:xfrm>
              <a:off x="2636217" y="148667"/>
              <a:ext cx="457200" cy="27432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</a:p>
            <a:p>
              <a:pPr algn="ctr"/>
              <a:r>
                <a:rPr lang="en-US" sz="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(J</a:t>
              </a:r>
              <a:r>
                <a:rPr lang="el-GR" sz="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β</a:t>
              </a:r>
              <a:r>
                <a:rPr lang="en-US" sz="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600" b="1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7354B69-C739-4B11-BB84-7384C54DB8BC}"/>
              </a:ext>
            </a:extLst>
          </p:cNvPr>
          <p:cNvGrpSpPr/>
          <p:nvPr/>
        </p:nvGrpSpPr>
        <p:grpSpPr>
          <a:xfrm>
            <a:off x="220988" y="982426"/>
            <a:ext cx="2834640" cy="1546543"/>
            <a:chOff x="214059" y="968674"/>
            <a:chExt cx="2834640" cy="1546543"/>
          </a:xfrm>
        </p:grpSpPr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08638656-D0C4-4C1C-B651-BCD7A08B059E}"/>
                </a:ext>
              </a:extLst>
            </p:cNvPr>
            <p:cNvSpPr/>
            <p:nvPr/>
          </p:nvSpPr>
          <p:spPr>
            <a:xfrm>
              <a:off x="1453071" y="2332337"/>
              <a:ext cx="356616" cy="182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Scale</a:t>
              </a:r>
              <a:endParaRPr lang="en-US" sz="600" b="1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085089E-80CC-4630-8BB0-92844D6A1BA9}"/>
                </a:ext>
              </a:extLst>
            </p:cNvPr>
            <p:cNvSpPr/>
            <p:nvPr/>
          </p:nvSpPr>
          <p:spPr>
            <a:xfrm>
              <a:off x="1453071" y="1867955"/>
              <a:ext cx="356616" cy="2819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Sum</a:t>
              </a:r>
              <a:endParaRPr lang="en-US" sz="800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B707BDD-00E1-474A-AF74-205E98C64F83}"/>
                </a:ext>
              </a:extLst>
            </p:cNvPr>
            <p:cNvGrpSpPr/>
            <p:nvPr/>
          </p:nvGrpSpPr>
          <p:grpSpPr>
            <a:xfrm>
              <a:off x="214059" y="968674"/>
              <a:ext cx="2834640" cy="182880"/>
              <a:chOff x="18660" y="962140"/>
              <a:chExt cx="3074757" cy="182880"/>
            </a:xfrm>
          </p:grpSpPr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212D8106-8A55-4223-A181-5B320ADAD6AB}"/>
                  </a:ext>
                </a:extLst>
              </p:cNvPr>
              <p:cNvSpPr/>
              <p:nvPr/>
            </p:nvSpPr>
            <p:spPr>
              <a:xfrm>
                <a:off x="406966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DKM</a:t>
                </a:r>
                <a:endParaRPr lang="en-US" sz="600" b="1" dirty="0"/>
              </a:p>
            </p:txBody>
          </p: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4F2424FC-4ECA-4192-BAFC-5D1EF7D29206}"/>
                  </a:ext>
                </a:extLst>
              </p:cNvPr>
              <p:cNvSpPr/>
              <p:nvPr/>
            </p:nvSpPr>
            <p:spPr>
              <a:xfrm>
                <a:off x="18660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  <a:endParaRPr lang="en-US" sz="600" b="1" dirty="0"/>
              </a:p>
            </p:txBody>
          </p:sp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0F3209EC-B24B-470A-A536-C74B55261357}"/>
                  </a:ext>
                </a:extLst>
              </p:cNvPr>
              <p:cNvSpPr/>
              <p:nvPr/>
            </p:nvSpPr>
            <p:spPr>
              <a:xfrm>
                <a:off x="795272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  <a:endParaRPr lang="en-US" sz="600" b="1" dirty="0"/>
              </a:p>
            </p:txBody>
          </p:sp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99EF0F8F-E968-4032-A2E4-192F67270A7E}"/>
                  </a:ext>
                </a:extLst>
              </p:cNvPr>
              <p:cNvSpPr/>
              <p:nvPr/>
            </p:nvSpPr>
            <p:spPr>
              <a:xfrm>
                <a:off x="1183578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  <a:endParaRPr lang="en-US" sz="600" b="1" dirty="0"/>
              </a:p>
            </p:txBody>
          </p:sp>
          <p:sp>
            <p:nvSpPr>
              <p:cNvPr id="313" name="Rectangle 312">
                <a:extLst>
                  <a:ext uri="{FF2B5EF4-FFF2-40B4-BE49-F238E27FC236}">
                    <a16:creationId xmlns:a16="http://schemas.microsoft.com/office/drawing/2014/main" id="{7F1D3123-A717-4D35-905E-79C3CE59F3DC}"/>
                  </a:ext>
                </a:extLst>
              </p:cNvPr>
              <p:cNvSpPr/>
              <p:nvPr/>
            </p:nvSpPr>
            <p:spPr>
              <a:xfrm>
                <a:off x="1571884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  <a:endParaRPr lang="en-US" sz="600" b="1" dirty="0"/>
              </a:p>
            </p:txBody>
          </p:sp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A9E451BA-F78A-47DB-BCBA-F5B1F0B4288B}"/>
                  </a:ext>
                </a:extLst>
              </p:cNvPr>
              <p:cNvSpPr/>
              <p:nvPr/>
            </p:nvSpPr>
            <p:spPr>
              <a:xfrm>
                <a:off x="1960190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>
                    <a:latin typeface="Arial" panose="020B0604020202020204" pitchFamily="34" charset="0"/>
                    <a:cs typeface="Arial" panose="020B0604020202020204" pitchFamily="34" charset="0"/>
                  </a:rPr>
                  <a:t>DKM</a:t>
                </a:r>
                <a:endParaRPr lang="en-US" sz="600" b="1" dirty="0"/>
              </a:p>
            </p:txBody>
          </p:sp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5A72E09B-9F1F-4FD9-ABCB-8B932C74BB70}"/>
                  </a:ext>
                </a:extLst>
              </p:cNvPr>
              <p:cNvSpPr/>
              <p:nvPr/>
            </p:nvSpPr>
            <p:spPr>
              <a:xfrm>
                <a:off x="2348496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  <a:endParaRPr lang="en-US" sz="600" b="1" dirty="0"/>
              </a:p>
            </p:txBody>
          </p:sp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9D4785CB-2099-47F2-82FC-8725CE226616}"/>
                  </a:ext>
                </a:extLst>
              </p:cNvPr>
              <p:cNvSpPr/>
              <p:nvPr/>
            </p:nvSpPr>
            <p:spPr>
              <a:xfrm>
                <a:off x="2736801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  <a:endParaRPr lang="en-US" sz="600" b="1" dirty="0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DA7A21A-351C-406D-BE60-9D2873102780}"/>
                </a:ext>
              </a:extLst>
            </p:cNvPr>
            <p:cNvGrpSpPr/>
            <p:nvPr/>
          </p:nvGrpSpPr>
          <p:grpSpPr>
            <a:xfrm>
              <a:off x="214059" y="1341327"/>
              <a:ext cx="2834640" cy="182880"/>
              <a:chOff x="18660" y="1452150"/>
              <a:chExt cx="3071005" cy="182880"/>
            </a:xfrm>
          </p:grpSpPr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3FAE8A19-093B-4808-AA18-3F850C576C92}"/>
                  </a:ext>
                </a:extLst>
              </p:cNvPr>
              <p:cNvSpPr/>
              <p:nvPr/>
            </p:nvSpPr>
            <p:spPr>
              <a:xfrm>
                <a:off x="1866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0" b="1" dirty="0"/>
              </a:p>
            </p:txBody>
          </p:sp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D8B91EE2-0E02-47B6-923A-7AA6D87D4414}"/>
                  </a:ext>
                </a:extLst>
              </p:cNvPr>
              <p:cNvSpPr/>
              <p:nvPr/>
            </p:nvSpPr>
            <p:spPr>
              <a:xfrm>
                <a:off x="40643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0" b="1" dirty="0"/>
              </a:p>
            </p:txBody>
          </p:sp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C1099692-286B-4654-B0AE-E290976F2369}"/>
                  </a:ext>
                </a:extLst>
              </p:cNvPr>
              <p:cNvSpPr/>
              <p:nvPr/>
            </p:nvSpPr>
            <p:spPr>
              <a:xfrm>
                <a:off x="79420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0" b="1" dirty="0"/>
              </a:p>
            </p:txBody>
          </p:sp>
          <p:sp>
            <p:nvSpPr>
              <p:cNvPr id="320" name="Rectangle 319">
                <a:extLst>
                  <a:ext uri="{FF2B5EF4-FFF2-40B4-BE49-F238E27FC236}">
                    <a16:creationId xmlns:a16="http://schemas.microsoft.com/office/drawing/2014/main" id="{6925D84D-8B0B-4557-9070-269E05525003}"/>
                  </a:ext>
                </a:extLst>
              </p:cNvPr>
              <p:cNvSpPr/>
              <p:nvPr/>
            </p:nvSpPr>
            <p:spPr>
              <a:xfrm>
                <a:off x="118197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0" b="1" dirty="0"/>
              </a:p>
            </p:txBody>
          </p:sp>
          <p:sp>
            <p:nvSpPr>
              <p:cNvPr id="321" name="Rectangle 320">
                <a:extLst>
                  <a:ext uri="{FF2B5EF4-FFF2-40B4-BE49-F238E27FC236}">
                    <a16:creationId xmlns:a16="http://schemas.microsoft.com/office/drawing/2014/main" id="{660BB883-0222-4D75-8544-CBB518E9198D}"/>
                  </a:ext>
                </a:extLst>
              </p:cNvPr>
              <p:cNvSpPr/>
              <p:nvPr/>
            </p:nvSpPr>
            <p:spPr>
              <a:xfrm>
                <a:off x="156974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0" b="1" dirty="0"/>
              </a:p>
            </p:txBody>
          </p:sp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9A223CEF-C1C0-46BC-A72C-3F41554540E2}"/>
                  </a:ext>
                </a:extLst>
              </p:cNvPr>
              <p:cNvSpPr/>
              <p:nvPr/>
            </p:nvSpPr>
            <p:spPr>
              <a:xfrm>
                <a:off x="234528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0" b="1" dirty="0"/>
              </a:p>
            </p:txBody>
          </p:sp>
          <p:sp>
            <p:nvSpPr>
              <p:cNvPr id="323" name="Rectangle 322">
                <a:extLst>
                  <a:ext uri="{FF2B5EF4-FFF2-40B4-BE49-F238E27FC236}">
                    <a16:creationId xmlns:a16="http://schemas.microsoft.com/office/drawing/2014/main" id="{6202B6B7-364B-437F-85EA-9F0301BA6AB0}"/>
                  </a:ext>
                </a:extLst>
              </p:cNvPr>
              <p:cNvSpPr/>
              <p:nvPr/>
            </p:nvSpPr>
            <p:spPr>
              <a:xfrm>
                <a:off x="195751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0" b="1" dirty="0"/>
              </a:p>
            </p:txBody>
          </p:sp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3C638081-A0A2-4F5A-ACA0-9A9A4E8C3C36}"/>
                  </a:ext>
                </a:extLst>
              </p:cNvPr>
              <p:cNvSpPr/>
              <p:nvPr/>
            </p:nvSpPr>
            <p:spPr>
              <a:xfrm>
                <a:off x="2733049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0" b="1" dirty="0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0D2DED7-A79D-4E90-95FA-42E03A240833}"/>
              </a:ext>
            </a:extLst>
          </p:cNvPr>
          <p:cNvGrpSpPr/>
          <p:nvPr/>
        </p:nvGrpSpPr>
        <p:grpSpPr>
          <a:xfrm>
            <a:off x="241616" y="598606"/>
            <a:ext cx="2834640" cy="182880"/>
            <a:chOff x="214059" y="598606"/>
            <a:chExt cx="2834640" cy="18288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0750549-E0AE-4494-9510-17B95A43ABE0}"/>
                </a:ext>
              </a:extLst>
            </p:cNvPr>
            <p:cNvSpPr/>
            <p:nvPr/>
          </p:nvSpPr>
          <p:spPr>
            <a:xfrm>
              <a:off x="572041" y="598606"/>
              <a:ext cx="328767" cy="182880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507E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Embed</a:t>
              </a:r>
              <a:endParaRPr lang="en-US" sz="600" b="1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9011614-ADF5-498C-9244-7242B908CFDF}"/>
                </a:ext>
              </a:extLst>
            </p:cNvPr>
            <p:cNvSpPr/>
            <p:nvPr/>
          </p:nvSpPr>
          <p:spPr>
            <a:xfrm>
              <a:off x="214059" y="598606"/>
              <a:ext cx="328767" cy="182880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507E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1-Hot</a:t>
              </a:r>
              <a:endParaRPr lang="en-US" sz="600" b="1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A932AD3-7C10-4E75-8D9A-576C4526B0AF}"/>
                </a:ext>
              </a:extLst>
            </p:cNvPr>
            <p:cNvSpPr/>
            <p:nvPr/>
          </p:nvSpPr>
          <p:spPr>
            <a:xfrm>
              <a:off x="930023" y="598606"/>
              <a:ext cx="328767" cy="182880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507E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Length</a:t>
              </a:r>
              <a:endParaRPr lang="en-US" sz="600" b="1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8FE683A-94CE-4B57-88B2-237B21D7BE3C}"/>
                </a:ext>
              </a:extLst>
            </p:cNvPr>
            <p:cNvSpPr/>
            <p:nvPr/>
          </p:nvSpPr>
          <p:spPr>
            <a:xfrm>
              <a:off x="1288005" y="598606"/>
              <a:ext cx="328767" cy="182880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507E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1-Hot</a:t>
              </a:r>
              <a:endParaRPr lang="en-US" sz="600" b="1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7DC7A82-E1F8-4F29-9182-55D7E71913BF}"/>
                </a:ext>
              </a:extLst>
            </p:cNvPr>
            <p:cNvSpPr/>
            <p:nvPr/>
          </p:nvSpPr>
          <p:spPr>
            <a:xfrm>
              <a:off x="1645987" y="598606"/>
              <a:ext cx="328767" cy="182880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507E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1-Hot</a:t>
              </a:r>
              <a:endParaRPr lang="en-US" sz="600" b="1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DD09B45-E914-47FA-B2A4-607A208C5205}"/>
                </a:ext>
              </a:extLst>
            </p:cNvPr>
            <p:cNvSpPr/>
            <p:nvPr/>
          </p:nvSpPr>
          <p:spPr>
            <a:xfrm>
              <a:off x="2003969" y="598606"/>
              <a:ext cx="328767" cy="182880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507E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Embed</a:t>
              </a:r>
              <a:endParaRPr lang="en-US" sz="600" b="1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6A5B809-5E70-4584-8FF4-FDC88D26E147}"/>
                </a:ext>
              </a:extLst>
            </p:cNvPr>
            <p:cNvSpPr/>
            <p:nvPr/>
          </p:nvSpPr>
          <p:spPr>
            <a:xfrm>
              <a:off x="2361951" y="598606"/>
              <a:ext cx="328767" cy="182880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507E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Length</a:t>
              </a:r>
              <a:endParaRPr lang="en-US" sz="600" b="1" dirty="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717A20D-2070-4615-876F-B21642BEB05C}"/>
                </a:ext>
              </a:extLst>
            </p:cNvPr>
            <p:cNvSpPr/>
            <p:nvPr/>
          </p:nvSpPr>
          <p:spPr>
            <a:xfrm>
              <a:off x="2719932" y="598606"/>
              <a:ext cx="328767" cy="182880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507E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1-Hot</a:t>
              </a:r>
              <a:endParaRPr lang="en-US" sz="600" b="1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3331002-19CA-424D-A6D3-96399CEA4BCB}"/>
              </a:ext>
            </a:extLst>
          </p:cNvPr>
          <p:cNvGrpSpPr/>
          <p:nvPr/>
        </p:nvGrpSpPr>
        <p:grpSpPr>
          <a:xfrm>
            <a:off x="405999" y="437936"/>
            <a:ext cx="2505873" cy="136849"/>
            <a:chOff x="378442" y="437936"/>
            <a:chExt cx="2505873" cy="136849"/>
          </a:xfrm>
        </p:grpSpPr>
        <p:cxnSp>
          <p:nvCxnSpPr>
            <p:cNvPr id="328" name="Straight Arrow Connector 327">
              <a:extLst>
                <a:ext uri="{FF2B5EF4-FFF2-40B4-BE49-F238E27FC236}">
                  <a16:creationId xmlns:a16="http://schemas.microsoft.com/office/drawing/2014/main" id="{C097D08F-7EBA-40C6-A258-A63CC167A066}"/>
                </a:ext>
              </a:extLst>
            </p:cNvPr>
            <p:cNvCxnSpPr/>
            <p:nvPr/>
          </p:nvCxnSpPr>
          <p:spPr>
            <a:xfrm>
              <a:off x="1094406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Arrow Connector 335">
              <a:extLst>
                <a:ext uri="{FF2B5EF4-FFF2-40B4-BE49-F238E27FC236}">
                  <a16:creationId xmlns:a16="http://schemas.microsoft.com/office/drawing/2014/main" id="{28BB6D33-86F0-42D8-8478-96A76D2CC8E0}"/>
                </a:ext>
              </a:extLst>
            </p:cNvPr>
            <p:cNvCxnSpPr/>
            <p:nvPr/>
          </p:nvCxnSpPr>
          <p:spPr>
            <a:xfrm>
              <a:off x="2526334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8228CC0B-617A-41FB-85B3-1274D07F42DC}"/>
                </a:ext>
              </a:extLst>
            </p:cNvPr>
            <p:cNvCxnSpPr/>
            <p:nvPr/>
          </p:nvCxnSpPr>
          <p:spPr>
            <a:xfrm>
              <a:off x="378442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9E00632F-BC65-4952-B821-3E3FC888954A}"/>
                </a:ext>
              </a:extLst>
            </p:cNvPr>
            <p:cNvCxnSpPr/>
            <p:nvPr/>
          </p:nvCxnSpPr>
          <p:spPr>
            <a:xfrm>
              <a:off x="736424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D50B7E9D-496F-448A-8C8E-13206A51FBB0}"/>
                </a:ext>
              </a:extLst>
            </p:cNvPr>
            <p:cNvCxnSpPr/>
            <p:nvPr/>
          </p:nvCxnSpPr>
          <p:spPr>
            <a:xfrm>
              <a:off x="1452388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20246F44-D9D8-4651-8FEB-55DDC53A9862}"/>
                </a:ext>
              </a:extLst>
            </p:cNvPr>
            <p:cNvCxnSpPr/>
            <p:nvPr/>
          </p:nvCxnSpPr>
          <p:spPr>
            <a:xfrm>
              <a:off x="1810370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46C2CE77-8F21-4C2B-8CC1-2C21E9DC4E83}"/>
                </a:ext>
              </a:extLst>
            </p:cNvPr>
            <p:cNvCxnSpPr/>
            <p:nvPr/>
          </p:nvCxnSpPr>
          <p:spPr>
            <a:xfrm>
              <a:off x="2168352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12A1451C-8F53-4C4D-BEAE-868A8BFFE8F6}"/>
                </a:ext>
              </a:extLst>
            </p:cNvPr>
            <p:cNvCxnSpPr/>
            <p:nvPr/>
          </p:nvCxnSpPr>
          <p:spPr>
            <a:xfrm>
              <a:off x="2884315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55D65EA-6240-4B08-8999-C66B8B0A3432}"/>
              </a:ext>
            </a:extLst>
          </p:cNvPr>
          <p:cNvGrpSpPr/>
          <p:nvPr/>
        </p:nvGrpSpPr>
        <p:grpSpPr>
          <a:xfrm>
            <a:off x="93811" y="739111"/>
            <a:ext cx="155448" cy="259309"/>
            <a:chOff x="85133" y="728323"/>
            <a:chExt cx="155448" cy="259309"/>
          </a:xfrm>
        </p:grpSpPr>
        <p:sp>
          <p:nvSpPr>
            <p:cNvPr id="290" name="Right Brace 289">
              <a:extLst>
                <a:ext uri="{FF2B5EF4-FFF2-40B4-BE49-F238E27FC236}">
                  <a16:creationId xmlns:a16="http://schemas.microsoft.com/office/drawing/2014/main" id="{65DC9A37-4453-4935-8F6C-7F570FC9F2A1}"/>
                </a:ext>
              </a:extLst>
            </p:cNvPr>
            <p:cNvSpPr/>
            <p:nvPr/>
          </p:nvSpPr>
          <p:spPr>
            <a:xfrm rot="13249366">
              <a:off x="184948" y="878836"/>
              <a:ext cx="52803" cy="108796"/>
            </a:xfrm>
            <a:prstGeom prst="rightBrace">
              <a:avLst>
                <a:gd name="adj1" fmla="val 60528"/>
                <a:gd name="adj2" fmla="val 50000"/>
              </a:avLst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3F28E3AD-7506-409C-9847-A4B67512AB45}"/>
                </a:ext>
              </a:extLst>
            </p:cNvPr>
            <p:cNvSpPr/>
            <p:nvPr/>
          </p:nvSpPr>
          <p:spPr>
            <a:xfrm>
              <a:off x="85133" y="728323"/>
              <a:ext cx="155448" cy="155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99" dirty="0">
                  <a:latin typeface="Arial" panose="020B0604020202020204" pitchFamily="34" charset="0"/>
                  <a:cs typeface="Arial" panose="020B0604020202020204" pitchFamily="34" charset="0"/>
                </a:rPr>
                <a:t>×6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629F7669-E162-4877-BDE4-EABCB61158BC}"/>
              </a:ext>
            </a:extLst>
          </p:cNvPr>
          <p:cNvGrpSpPr/>
          <p:nvPr/>
        </p:nvGrpSpPr>
        <p:grpSpPr>
          <a:xfrm>
            <a:off x="405799" y="799143"/>
            <a:ext cx="2505873" cy="136849"/>
            <a:chOff x="378442" y="437936"/>
            <a:chExt cx="2505873" cy="136849"/>
          </a:xfrm>
        </p:grpSpPr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B083FD45-DEAC-4895-88BB-1221D5B1610A}"/>
                </a:ext>
              </a:extLst>
            </p:cNvPr>
            <p:cNvCxnSpPr/>
            <p:nvPr/>
          </p:nvCxnSpPr>
          <p:spPr>
            <a:xfrm>
              <a:off x="1094406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BFD3F674-3753-4DF2-BD81-B4F2261F4084}"/>
                </a:ext>
              </a:extLst>
            </p:cNvPr>
            <p:cNvCxnSpPr/>
            <p:nvPr/>
          </p:nvCxnSpPr>
          <p:spPr>
            <a:xfrm>
              <a:off x="2526334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433D83FB-8211-4CE8-8DC5-3B6E610687D0}"/>
                </a:ext>
              </a:extLst>
            </p:cNvPr>
            <p:cNvCxnSpPr/>
            <p:nvPr/>
          </p:nvCxnSpPr>
          <p:spPr>
            <a:xfrm>
              <a:off x="378442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80A84F8B-D7E6-4BF0-80EE-BC2E2DA8C983}"/>
                </a:ext>
              </a:extLst>
            </p:cNvPr>
            <p:cNvCxnSpPr/>
            <p:nvPr/>
          </p:nvCxnSpPr>
          <p:spPr>
            <a:xfrm>
              <a:off x="736424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E732179C-3132-4F93-A5AD-91B336E8FEA0}"/>
                </a:ext>
              </a:extLst>
            </p:cNvPr>
            <p:cNvCxnSpPr/>
            <p:nvPr/>
          </p:nvCxnSpPr>
          <p:spPr>
            <a:xfrm>
              <a:off x="1452388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25C3FAE1-DCB1-4436-9DD4-F29D9DF78088}"/>
                </a:ext>
              </a:extLst>
            </p:cNvPr>
            <p:cNvCxnSpPr/>
            <p:nvPr/>
          </p:nvCxnSpPr>
          <p:spPr>
            <a:xfrm>
              <a:off x="1810370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EF76AD30-4269-4337-8B8D-FF48C2D9A254}"/>
                </a:ext>
              </a:extLst>
            </p:cNvPr>
            <p:cNvCxnSpPr/>
            <p:nvPr/>
          </p:nvCxnSpPr>
          <p:spPr>
            <a:xfrm>
              <a:off x="2168352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61A68388-9CEB-488B-A6C1-6D459BE0FF44}"/>
                </a:ext>
              </a:extLst>
            </p:cNvPr>
            <p:cNvCxnSpPr/>
            <p:nvPr/>
          </p:nvCxnSpPr>
          <p:spPr>
            <a:xfrm>
              <a:off x="2884315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678EA41E-BA49-4E66-B996-9ADF8054FEA6}"/>
              </a:ext>
            </a:extLst>
          </p:cNvPr>
          <p:cNvGrpSpPr/>
          <p:nvPr/>
        </p:nvGrpSpPr>
        <p:grpSpPr>
          <a:xfrm>
            <a:off x="405999" y="1172764"/>
            <a:ext cx="2505873" cy="136849"/>
            <a:chOff x="378442" y="437936"/>
            <a:chExt cx="2505873" cy="136849"/>
          </a:xfrm>
        </p:grpSpPr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B403F3F1-59C0-4F10-B6BA-63F0BA16A151}"/>
                </a:ext>
              </a:extLst>
            </p:cNvPr>
            <p:cNvCxnSpPr/>
            <p:nvPr/>
          </p:nvCxnSpPr>
          <p:spPr>
            <a:xfrm>
              <a:off x="1094406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21C59EB7-3ED0-45C3-B622-9A56636F5150}"/>
                </a:ext>
              </a:extLst>
            </p:cNvPr>
            <p:cNvCxnSpPr/>
            <p:nvPr/>
          </p:nvCxnSpPr>
          <p:spPr>
            <a:xfrm>
              <a:off x="2526334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580E5066-DBED-4F24-AB06-FF4076737128}"/>
                </a:ext>
              </a:extLst>
            </p:cNvPr>
            <p:cNvCxnSpPr/>
            <p:nvPr/>
          </p:nvCxnSpPr>
          <p:spPr>
            <a:xfrm>
              <a:off x="378442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C8766D6B-12FE-4AF2-A13E-158FD98B31A7}"/>
                </a:ext>
              </a:extLst>
            </p:cNvPr>
            <p:cNvCxnSpPr/>
            <p:nvPr/>
          </p:nvCxnSpPr>
          <p:spPr>
            <a:xfrm>
              <a:off x="736424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1AAA04D1-5A70-4495-89A9-FBD2A520D46F}"/>
                </a:ext>
              </a:extLst>
            </p:cNvPr>
            <p:cNvCxnSpPr/>
            <p:nvPr/>
          </p:nvCxnSpPr>
          <p:spPr>
            <a:xfrm>
              <a:off x="1452388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FEBFAF42-8940-4B91-8627-DF931C70FEBD}"/>
                </a:ext>
              </a:extLst>
            </p:cNvPr>
            <p:cNvCxnSpPr/>
            <p:nvPr/>
          </p:nvCxnSpPr>
          <p:spPr>
            <a:xfrm>
              <a:off x="1810370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3B059A5E-AFE8-4AE4-AE6B-18B12A0FAFA5}"/>
                </a:ext>
              </a:extLst>
            </p:cNvPr>
            <p:cNvCxnSpPr/>
            <p:nvPr/>
          </p:nvCxnSpPr>
          <p:spPr>
            <a:xfrm>
              <a:off x="2168352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3D3753A8-6B4B-4751-801F-D951BFFB51E7}"/>
                </a:ext>
              </a:extLst>
            </p:cNvPr>
            <p:cNvCxnSpPr/>
            <p:nvPr/>
          </p:nvCxnSpPr>
          <p:spPr>
            <a:xfrm>
              <a:off x="2884315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80380310-FD00-42E5-9545-A8788B91C144}"/>
              </a:ext>
            </a:extLst>
          </p:cNvPr>
          <p:cNvGrpSpPr/>
          <p:nvPr/>
        </p:nvGrpSpPr>
        <p:grpSpPr>
          <a:xfrm flipH="1">
            <a:off x="1723381" y="1556234"/>
            <a:ext cx="1150506" cy="452275"/>
            <a:chOff x="424749" y="1556234"/>
            <a:chExt cx="1150506" cy="452275"/>
          </a:xfrm>
        </p:grpSpPr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FB714AA5-320E-46BC-9C53-6A5CAAFD1E82}"/>
                </a:ext>
              </a:extLst>
            </p:cNvPr>
            <p:cNvCxnSpPr>
              <a:cxnSpLocks/>
            </p:cNvCxnSpPr>
            <p:nvPr/>
          </p:nvCxnSpPr>
          <p:spPr>
            <a:xfrm>
              <a:off x="1472086" y="1556234"/>
              <a:ext cx="103169" cy="27085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D245E5D8-B781-42E8-9590-C6274CA1E8D6}"/>
                </a:ext>
              </a:extLst>
            </p:cNvPr>
            <p:cNvCxnSpPr>
              <a:cxnSpLocks/>
            </p:cNvCxnSpPr>
            <p:nvPr/>
          </p:nvCxnSpPr>
          <p:spPr>
            <a:xfrm>
              <a:off x="424749" y="1566044"/>
              <a:ext cx="1014270" cy="4424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>
              <a:extLst>
                <a:ext uri="{FF2B5EF4-FFF2-40B4-BE49-F238E27FC236}">
                  <a16:creationId xmlns:a16="http://schemas.microsoft.com/office/drawing/2014/main" id="{6B249DF6-7260-49ED-8E72-FB87574E394E}"/>
                </a:ext>
              </a:extLst>
            </p:cNvPr>
            <p:cNvCxnSpPr>
              <a:cxnSpLocks/>
            </p:cNvCxnSpPr>
            <p:nvPr/>
          </p:nvCxnSpPr>
          <p:spPr>
            <a:xfrm>
              <a:off x="789408" y="1561642"/>
              <a:ext cx="682678" cy="3679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Arrow Connector 213">
              <a:extLst>
                <a:ext uri="{FF2B5EF4-FFF2-40B4-BE49-F238E27FC236}">
                  <a16:creationId xmlns:a16="http://schemas.microsoft.com/office/drawing/2014/main" id="{54668E9C-0234-4255-BCBB-37A056357B98}"/>
                </a:ext>
              </a:extLst>
            </p:cNvPr>
            <p:cNvCxnSpPr>
              <a:cxnSpLocks/>
            </p:cNvCxnSpPr>
            <p:nvPr/>
          </p:nvCxnSpPr>
          <p:spPr>
            <a:xfrm>
              <a:off x="1122926" y="1556234"/>
              <a:ext cx="399018" cy="3051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Cube 133">
            <a:extLst>
              <a:ext uri="{FF2B5EF4-FFF2-40B4-BE49-F238E27FC236}">
                <a16:creationId xmlns:a16="http://schemas.microsoft.com/office/drawing/2014/main" id="{80F8D7D1-9B4F-4846-83F6-DCF7DDA2F73D}"/>
              </a:ext>
            </a:extLst>
          </p:cNvPr>
          <p:cNvSpPr/>
          <p:nvPr/>
        </p:nvSpPr>
        <p:spPr>
          <a:xfrm>
            <a:off x="1362634" y="2680959"/>
            <a:ext cx="613567" cy="218568"/>
          </a:xfrm>
          <a:prstGeom prst="cube">
            <a:avLst>
              <a:gd name="adj" fmla="val 143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99" dirty="0" err="1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endParaRPr lang="en-US" sz="599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2D056170-E304-4704-A52C-918EE4EB76F9}"/>
              </a:ext>
            </a:extLst>
          </p:cNvPr>
          <p:cNvGrpSpPr/>
          <p:nvPr/>
        </p:nvGrpSpPr>
        <p:grpSpPr>
          <a:xfrm>
            <a:off x="1227305" y="2846597"/>
            <a:ext cx="155448" cy="259309"/>
            <a:chOff x="85133" y="728323"/>
            <a:chExt cx="155448" cy="259309"/>
          </a:xfrm>
        </p:grpSpPr>
        <p:sp>
          <p:nvSpPr>
            <p:cNvPr id="137" name="Right Brace 136">
              <a:extLst>
                <a:ext uri="{FF2B5EF4-FFF2-40B4-BE49-F238E27FC236}">
                  <a16:creationId xmlns:a16="http://schemas.microsoft.com/office/drawing/2014/main" id="{9F1D6BE7-3A0D-4D5C-BC90-C4399AFD88BD}"/>
                </a:ext>
              </a:extLst>
            </p:cNvPr>
            <p:cNvSpPr/>
            <p:nvPr/>
          </p:nvSpPr>
          <p:spPr>
            <a:xfrm rot="13249366">
              <a:off x="184948" y="878836"/>
              <a:ext cx="52803" cy="108796"/>
            </a:xfrm>
            <a:prstGeom prst="rightBrace">
              <a:avLst>
                <a:gd name="adj1" fmla="val 60528"/>
                <a:gd name="adj2" fmla="val 50000"/>
              </a:avLst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2BB2272E-1ADD-473B-A21F-5A5EA2BC84F1}"/>
                </a:ext>
              </a:extLst>
            </p:cNvPr>
            <p:cNvSpPr/>
            <p:nvPr/>
          </p:nvSpPr>
          <p:spPr>
            <a:xfrm>
              <a:off x="85133" y="728323"/>
              <a:ext cx="155448" cy="1554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99" dirty="0">
                  <a:latin typeface="Arial" panose="020B0604020202020204" pitchFamily="34" charset="0"/>
                  <a:cs typeface="Arial" panose="020B0604020202020204" pitchFamily="34" charset="0"/>
                </a:rPr>
                <a:t>×6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0775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3010</TotalTime>
  <Words>107</Words>
  <Application>Microsoft Office PowerPoint</Application>
  <PresentationFormat>Custom</PresentationFormat>
  <Paragraphs>87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Jared Ostmeyer</dc:creator>
  <cp:lastModifiedBy>Jared Ostmeyer</cp:lastModifiedBy>
  <cp:revision>201</cp:revision>
  <cp:lastPrinted>2019-10-22T19:57:37Z</cp:lastPrinted>
  <dcterms:created xsi:type="dcterms:W3CDTF">2018-04-27T18:26:33Z</dcterms:created>
  <dcterms:modified xsi:type="dcterms:W3CDTF">2020-02-22T03:22:53Z</dcterms:modified>
</cp:coreProperties>
</file>