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65" d="100"/>
          <a:sy n="65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Parameterize the Generation of Realistic Faces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generation of realistic faces ongoing problem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need for better self-presentation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3 approaches for 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parameter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physiological muscle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visual modeling based on images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FaceMaker</a:t>
            </a:r>
            <a:r>
              <a:rPr lang="en-US" dirty="0"/>
              <a:t>: tool for generating parameterized face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Generative Adversarial Networks (GANs)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“Generative” part (Generator): using a label to predict a feature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“Adversarial” part (Discriminator): using a feature to predict a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parts are learning and improving through feedback loops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paired samples: artificial faces and corresponding real 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 for tuning and improving GANs’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model by comparing generated (</a:t>
            </a:r>
            <a:r>
              <a:rPr lang="en-US"/>
              <a:t>by participants) </a:t>
            </a:r>
            <a:r>
              <a:rPr lang="en-US" dirty="0"/>
              <a:t>and realistic faces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121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PowerPoint Presentation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199</cp:revision>
  <dcterms:modified xsi:type="dcterms:W3CDTF">2019-05-01T18:24:24Z</dcterms:modified>
</cp:coreProperties>
</file>