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6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Motion </a:t>
            </a:r>
            <a:r>
              <a:rPr lang="de-DE" dirty="0" err="1"/>
              <a:t>Capturing</a:t>
            </a:r>
            <a:r>
              <a:rPr lang="de-DE" dirty="0"/>
              <a:t> Markers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Body </a:t>
            </a:r>
            <a:r>
              <a:rPr lang="de-DE" dirty="0" err="1"/>
              <a:t>motions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markers</a:t>
            </a:r>
            <a:r>
              <a:rPr lang="de-DE" dirty="0"/>
              <a:t>/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cameras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US" dirty="0"/>
              <a:t>Markers transmit signals either actively or passively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markers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time-</a:t>
            </a:r>
            <a:r>
              <a:rPr lang="de-DE" dirty="0" err="1"/>
              <a:t>consuming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indent="0"/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2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sz="1800" dirty="0" err="1"/>
              <a:t>Initialization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persons</a:t>
            </a:r>
            <a:r>
              <a:rPr lang="de-DE" sz="1800" dirty="0"/>
              <a:t> </a:t>
            </a:r>
            <a:r>
              <a:rPr lang="de-DE" sz="1800" dirty="0" err="1"/>
              <a:t>skeleton</a:t>
            </a:r>
            <a:r>
              <a:rPr lang="de-DE" sz="1800" dirty="0"/>
              <a:t> </a:t>
            </a:r>
            <a:r>
              <a:rPr lang="de-DE" sz="1800" dirty="0" err="1"/>
              <a:t>before</a:t>
            </a:r>
            <a:r>
              <a:rPr lang="de-DE" sz="1800" dirty="0"/>
              <a:t> </a:t>
            </a:r>
            <a:r>
              <a:rPr lang="de-DE" sz="1800" dirty="0" err="1"/>
              <a:t>tracking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important</a:t>
            </a:r>
            <a:r>
              <a:rPr lang="de-DE" sz="1800" dirty="0"/>
              <a:t> [1,2]</a:t>
            </a:r>
          </a:p>
          <a:p>
            <a:pPr>
              <a:buFontTx/>
              <a:buChar char="-"/>
            </a:pPr>
            <a:endParaRPr lang="de-DE" sz="1800" dirty="0"/>
          </a:p>
          <a:p>
            <a:pPr>
              <a:buFontTx/>
              <a:buChar char="-"/>
            </a:pPr>
            <a:r>
              <a:rPr lang="en-US" sz="1800" dirty="0"/>
              <a:t>For the calculation of the skeleton and the labeling of the markers, better results could be achieved by using more than just information from the last frame [3]</a:t>
            </a:r>
            <a:endParaRPr lang="de-DE" sz="1800" dirty="0"/>
          </a:p>
          <a:p>
            <a:endParaRPr lang="de-DE" dirty="0"/>
          </a:p>
          <a:p>
            <a:endParaRPr lang="de-DE" sz="1100" dirty="0"/>
          </a:p>
          <a:p>
            <a:r>
              <a:rPr lang="en-US" sz="1100" dirty="0"/>
              <a:t>[1] Meyer, J., </a:t>
            </a:r>
            <a:r>
              <a:rPr lang="en-US" sz="1100" dirty="0" err="1"/>
              <a:t>Kuderer</a:t>
            </a:r>
            <a:r>
              <a:rPr lang="en-US" sz="1100" dirty="0"/>
              <a:t>, M., Müller, J., &amp; </a:t>
            </a:r>
            <a:r>
              <a:rPr lang="en-US" sz="1100" dirty="0" err="1"/>
              <a:t>Burgard</a:t>
            </a:r>
            <a:r>
              <a:rPr lang="en-US" sz="1100" dirty="0"/>
              <a:t>, W. (2014). Online marker labeling for fully automatic skeleton tracking in optical motion capture.</a:t>
            </a:r>
          </a:p>
          <a:p>
            <a:r>
              <a:rPr lang="en-US" sz="1100" dirty="0"/>
              <a:t>[2] Han, S., Liu, B., Wang, R., Ye, Y., Twigg, C. D., &amp; Kin, K. (2018). Online Optical Marker-based Hand Tracking with Deep Labels.</a:t>
            </a:r>
            <a:endParaRPr lang="de-DE" sz="1100" dirty="0"/>
          </a:p>
          <a:p>
            <a:r>
              <a:rPr lang="en-US" sz="1100" dirty="0"/>
              <a:t>[3] Yu, Q., Li, Q., &amp; Deng, Z. (2007). Online Motion Capture Marker Labeling for Multiple Interacting Articulated Targets.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>
              <a:lnSpc>
                <a:spcPct val="150000"/>
              </a:lnSpc>
            </a:pPr>
            <a:r>
              <a:rPr lang="en-US" dirty="0"/>
              <a:t>Can an approach based on convolutional neural networks in the automatic labeling of whole bodies yield results comparable to old fashioned methods?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7244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Bildschirmpräsentation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Larissa-Design</vt:lpstr>
      <vt:lpstr>PowerPoint-Präsentation</vt:lpstr>
      <vt:lpstr>Background</vt:lpstr>
      <vt:lpstr>Previous work</vt:lpstr>
      <vt:lpstr>Research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199</cp:revision>
  <dcterms:modified xsi:type="dcterms:W3CDTF">2019-05-01T19:56:14Z</dcterms:modified>
</cp:coreProperties>
</file>