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  <p:cmAuthor id="2" name="Jakob" initials="J" lastIdx="1" clrIdx="1">
    <p:extLst>
      <p:ext uri="{19B8F6BF-5375-455C-9EA6-DF929625EA0E}">
        <p15:presenceInfo xmlns:p15="http://schemas.microsoft.com/office/powerpoint/2012/main" userId="Jak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Analyzing which data we actually need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Collect motion capturing data</a:t>
            </a:r>
          </a:p>
          <a:p>
            <a:pPr indent="0"/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81545-08E7-43F9-9597-DFA823C04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23089"/>
            <a:ext cx="4460926" cy="2509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051C6-A5F7-47E7-BF55-B5F402186142}"/>
              </a:ext>
            </a:extLst>
          </p:cNvPr>
          <p:cNvSpPr txBox="1"/>
          <p:nvPr/>
        </p:nvSpPr>
        <p:spPr>
          <a:xfrm>
            <a:off x="2339752" y="6385023"/>
            <a:ext cx="289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Designing a python application to intercept data between OptiTrack and Unity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78738234-08AF-46D1-9C40-680E4EFD762D}"/>
              </a:ext>
            </a:extLst>
          </p:cNvPr>
          <p:cNvSpPr/>
          <p:nvPr/>
        </p:nvSpPr>
        <p:spPr>
          <a:xfrm>
            <a:off x="1259632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7" name="Rechteck: abgerundete Ecken 5">
            <a:extLst>
              <a:ext uri="{FF2B5EF4-FFF2-40B4-BE49-F238E27FC236}">
                <a16:creationId xmlns:a16="http://schemas.microsoft.com/office/drawing/2014/main" id="{6457108E-F13E-4894-B32B-3C04BC8F6200}"/>
              </a:ext>
            </a:extLst>
          </p:cNvPr>
          <p:cNvSpPr/>
          <p:nvPr/>
        </p:nvSpPr>
        <p:spPr>
          <a:xfrm>
            <a:off x="3851920" y="400265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9" name="Rechteck: abgerundete Ecken 6">
            <a:extLst>
              <a:ext uri="{FF2B5EF4-FFF2-40B4-BE49-F238E27FC236}">
                <a16:creationId xmlns:a16="http://schemas.microsoft.com/office/drawing/2014/main" id="{B4EC5A1A-F064-4C98-8FB3-188FCAE31617}"/>
              </a:ext>
            </a:extLst>
          </p:cNvPr>
          <p:cNvSpPr/>
          <p:nvPr/>
        </p:nvSpPr>
        <p:spPr>
          <a:xfrm>
            <a:off x="6444208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id="{07D409BC-E8CA-4329-B0C5-F9FDD22A7288}"/>
              </a:ext>
            </a:extLst>
          </p:cNvPr>
          <p:cNvSpPr/>
          <p:nvPr/>
        </p:nvSpPr>
        <p:spPr>
          <a:xfrm>
            <a:off x="3851920" y="501317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1" name="Verbinder: gewinkelt 11">
            <a:extLst>
              <a:ext uri="{FF2B5EF4-FFF2-40B4-BE49-F238E27FC236}">
                <a16:creationId xmlns:a16="http://schemas.microsoft.com/office/drawing/2014/main" id="{92307274-492E-49BE-96B9-BC405DFF8145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4752020" y="1410368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3">
            <a:extLst>
              <a:ext uri="{FF2B5EF4-FFF2-40B4-BE49-F238E27FC236}">
                <a16:creationId xmlns:a16="http://schemas.microsoft.com/office/drawing/2014/main" id="{BEB07F03-61E8-41DD-BA10-1247684329C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9832" y="42546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5">
            <a:extLst>
              <a:ext uri="{FF2B5EF4-FFF2-40B4-BE49-F238E27FC236}">
                <a16:creationId xmlns:a16="http://schemas.microsoft.com/office/drawing/2014/main" id="{B8485ECF-B9B8-497F-B065-DCDEB337C6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752020" y="4506712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Verbinder: gewinkelt 19">
            <a:extLst>
              <a:ext uri="{FF2B5EF4-FFF2-40B4-BE49-F238E27FC236}">
                <a16:creationId xmlns:a16="http://schemas.microsoft.com/office/drawing/2014/main" id="{E2934794-6267-4779-9723-54811D106A9A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5652120" y="4506712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7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DE33-65AF-49B6-B4A1-783544B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4029-A9E0-4EF5-8275-BC19D401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Creating and training the neuronal network models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Validating predictions with already gathered data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Tuning of the hyperparameters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Creation of a Unity application to display the data collected via motion capturing and adapted with the help of the NN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653B-07A3-4B79-BF99-035054D0A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8F-ACAA-4782-A009-C2D0C53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6F5-FDE4-45CF-A132-A355D0FBA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Conducting user study for performance measuring</a:t>
            </a:r>
          </a:p>
          <a:p>
            <a:pPr>
              <a:buFontTx/>
              <a:buChar char="-"/>
            </a:pPr>
            <a:endParaRPr lang="de-DE" dirty="0"/>
          </a:p>
          <a:p>
            <a:pPr marL="457200" lvl="1" indent="0"/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Level of presence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Limb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8D52-E173-485D-8DEA-2E9A7DED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19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Methods: Step 1</vt:lpstr>
      <vt:lpstr>Methods: Step 1</vt:lpstr>
      <vt:lpstr>Methods: Step 2</vt:lpstr>
      <vt:lpstr>Methods: 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210</cp:revision>
  <dcterms:modified xsi:type="dcterms:W3CDTF">2019-05-08T18:37:29Z</dcterms:modified>
</cp:coreProperties>
</file>