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6" r:id="rId3"/>
    <p:sldId id="261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9"/>
            <p14:sldId id="266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Plan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031266-858E-4EC1-AE23-C43689235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8922" y="2339975"/>
            <a:ext cx="6646881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Stories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user</a:t>
            </a:r>
            <a:r>
              <a:rPr lang="en-US"/>
              <a:t> I want to move in VR without latency to have a realistic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developer</a:t>
            </a:r>
            <a:r>
              <a:rPr lang="en-US"/>
              <a:t> I want to create a VR without latency in order to ensure an optimal immersion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monitor the effects of latency on the users' immersive experience in VR in order to compare various latency levels with those of various users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measure the effects of latency towards the users' performance in VR in order to quantify those.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5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3D4DFA-BBE5-4535-9CF7-B8D8CDA86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6149" y="2339975"/>
            <a:ext cx="5672427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97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977617-E37E-4B54-84F5-B07CD9566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2450" y="2434431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A644F3-7943-43DC-A9D5-67FDF5D69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909" y="2339975"/>
            <a:ext cx="5792907" cy="39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909EB0-BAA5-4C09-8C4A-04359BFD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1913" y="2906008"/>
            <a:ext cx="7200900" cy="28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83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Project Plan</vt:lpstr>
      <vt:lpstr>User Stories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211</cp:revision>
  <dcterms:modified xsi:type="dcterms:W3CDTF">2019-05-08T16:42:52Z</dcterms:modified>
</cp:coreProperties>
</file>