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6" r:id="rId3"/>
    <p:sldId id="259" r:id="rId4"/>
    <p:sldId id="275" r:id="rId5"/>
    <p:sldId id="277" r:id="rId6"/>
    <p:sldId id="27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76"/>
            <p14:sldId id="259"/>
            <p14:sldId id="275"/>
            <p14:sldId id="277"/>
          </p14:sldIdLst>
        </p14:section>
        <p14:section name="Standardabschnitt" id="{792A8748-0787-4485-96F9-953F837C116F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7D1"/>
    <a:srgbClr val="7F7F7F"/>
    <a:srgbClr val="9C004B"/>
    <a:srgbClr val="BF002A"/>
    <a:srgbClr val="EC6200"/>
    <a:srgbClr val="ECBC00"/>
    <a:srgbClr val="AEA700"/>
    <a:srgbClr val="CDD30F"/>
    <a:srgbClr val="0087B2"/>
    <a:srgbClr val="3D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BE735-16EF-4D65-8B7F-28B7664E18AF}" type="doc">
      <dgm:prSet loTypeId="urn:microsoft.com/office/officeart/2005/8/layout/cycle3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6BE12A-9821-43A7-AA38-7875B149B620}">
      <dgm:prSet phldrT="[Text]"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E219503F-122A-42C0-AC65-C0A6D755335C}" type="parTrans" cxnId="{A6024B6A-FF6E-498E-ABE8-090D74684D04}">
      <dgm:prSet/>
      <dgm:spPr/>
      <dgm:t>
        <a:bodyPr/>
        <a:lstStyle/>
        <a:p>
          <a:endParaRPr lang="en-US"/>
        </a:p>
      </dgm:t>
    </dgm:pt>
    <dgm:pt modelId="{A3783E64-AAF8-43D5-BEDA-E3981B0210F1}" type="sibTrans" cxnId="{A6024B6A-FF6E-498E-ABE8-090D74684D04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CD60F5B-2C42-4C62-A364-09F1935933C8}">
      <dgm:prSet phldrT="[Text]"/>
      <dgm:spPr/>
      <dgm:t>
        <a:bodyPr/>
        <a:lstStyle/>
        <a:p>
          <a:r>
            <a:rPr lang="de-DE"/>
            <a:t>Motion </a:t>
          </a:r>
          <a:br>
            <a:rPr lang="de-DE"/>
          </a:br>
          <a:r>
            <a:rPr lang="de-DE"/>
            <a:t>Capturing </a:t>
          </a:r>
          <a:br>
            <a:rPr lang="de-DE"/>
          </a:br>
          <a:r>
            <a:rPr lang="de-DE"/>
            <a:t>System</a:t>
          </a:r>
          <a:endParaRPr lang="en-US"/>
        </a:p>
      </dgm:t>
    </dgm:pt>
    <dgm:pt modelId="{501FC7B2-BD25-46B0-A25C-6F906CEF5259}" type="parTrans" cxnId="{DC2F23F3-2FE3-4C30-AFDD-24C0D1A8FB2C}">
      <dgm:prSet/>
      <dgm:spPr/>
      <dgm:t>
        <a:bodyPr/>
        <a:lstStyle/>
        <a:p>
          <a:endParaRPr lang="en-US"/>
        </a:p>
      </dgm:t>
    </dgm:pt>
    <dgm:pt modelId="{B974436E-A431-41FB-AD89-C9E6FF19B80B}" type="sibTrans" cxnId="{DC2F23F3-2FE3-4C30-AFDD-24C0D1A8FB2C}">
      <dgm:prSet/>
      <dgm:spPr/>
      <dgm:t>
        <a:bodyPr/>
        <a:lstStyle/>
        <a:p>
          <a:endParaRPr lang="en-US"/>
        </a:p>
      </dgm:t>
    </dgm:pt>
    <dgm:pt modelId="{6851C159-FF45-445D-8E4F-C1A805AA83E4}">
      <dgm:prSet phldrT="[Text]"/>
      <dgm:spPr/>
      <dgm:t>
        <a:bodyPr/>
        <a:lstStyle/>
        <a:p>
          <a:r>
            <a:rPr lang="de-DE"/>
            <a:t>Central </a:t>
          </a:r>
          <a:br>
            <a:rPr lang="de-DE"/>
          </a:br>
          <a:r>
            <a:rPr lang="de-DE"/>
            <a:t>Unit</a:t>
          </a:r>
          <a:endParaRPr lang="en-US"/>
        </a:p>
      </dgm:t>
    </dgm:pt>
    <dgm:pt modelId="{BC98D30A-728E-42E6-9065-28DDC2579EB3}" type="parTrans" cxnId="{44381761-ECCF-4D21-AE87-11FA136F3C32}">
      <dgm:prSet/>
      <dgm:spPr/>
      <dgm:t>
        <a:bodyPr/>
        <a:lstStyle/>
        <a:p>
          <a:endParaRPr lang="en-US"/>
        </a:p>
      </dgm:t>
    </dgm:pt>
    <dgm:pt modelId="{89098DA2-B954-4D96-AE43-777D1C6BA6B5}" type="sibTrans" cxnId="{44381761-ECCF-4D21-AE87-11FA136F3C32}">
      <dgm:prSet/>
      <dgm:spPr/>
      <dgm:t>
        <a:bodyPr/>
        <a:lstStyle/>
        <a:p>
          <a:endParaRPr lang="en-US"/>
        </a:p>
      </dgm:t>
    </dgm:pt>
    <dgm:pt modelId="{1F8F5E31-54BA-4872-B6DA-F91773859EFE}">
      <dgm:prSet phldrT="[Text]"/>
      <dgm:spPr/>
      <dgm:t>
        <a:bodyPr/>
        <a:lstStyle/>
        <a:p>
          <a:r>
            <a:rPr lang="de-DE"/>
            <a:t>Head </a:t>
          </a:r>
          <a:br>
            <a:rPr lang="de-DE"/>
          </a:br>
          <a:r>
            <a:rPr lang="de-DE"/>
            <a:t>Mounted </a:t>
          </a:r>
          <a:br>
            <a:rPr lang="de-DE"/>
          </a:br>
          <a:r>
            <a:rPr lang="de-DE"/>
            <a:t>Display</a:t>
          </a:r>
          <a:endParaRPr lang="en-US"/>
        </a:p>
      </dgm:t>
    </dgm:pt>
    <dgm:pt modelId="{CB8AB98C-53CE-4A0E-BD04-F5951AF9ECD6}" type="parTrans" cxnId="{1F17D30D-C0AF-482E-951C-D388C6F400CA}">
      <dgm:prSet/>
      <dgm:spPr/>
      <dgm:t>
        <a:bodyPr/>
        <a:lstStyle/>
        <a:p>
          <a:endParaRPr lang="en-US"/>
        </a:p>
      </dgm:t>
    </dgm:pt>
    <dgm:pt modelId="{8703A93E-F050-4A15-8D26-4985162CA49C}" type="sibTrans" cxnId="{1F17D30D-C0AF-482E-951C-D388C6F400CA}">
      <dgm:prSet/>
      <dgm:spPr/>
      <dgm:t>
        <a:bodyPr/>
        <a:lstStyle/>
        <a:p>
          <a:endParaRPr lang="en-US"/>
        </a:p>
      </dgm:t>
    </dgm:pt>
    <dgm:pt modelId="{B44C4E1A-3058-41F4-B226-59D0CEF59E82}" type="pres">
      <dgm:prSet presAssocID="{BE9BE735-16EF-4D65-8B7F-28B7664E18AF}" presName="Name0" presStyleCnt="0">
        <dgm:presLayoutVars>
          <dgm:dir/>
          <dgm:resizeHandles val="exact"/>
        </dgm:presLayoutVars>
      </dgm:prSet>
      <dgm:spPr/>
    </dgm:pt>
    <dgm:pt modelId="{E9B06A3F-8C42-4202-B203-2D607D6876F9}" type="pres">
      <dgm:prSet presAssocID="{BE9BE735-16EF-4D65-8B7F-28B7664E18AF}" presName="cycle" presStyleCnt="0"/>
      <dgm:spPr/>
    </dgm:pt>
    <dgm:pt modelId="{280FBE41-B512-4E78-8471-E392C63FA590}" type="pres">
      <dgm:prSet presAssocID="{766BE12A-9821-43A7-AA38-7875B149B620}" presName="nodeFirstNode" presStyleLbl="node1" presStyleIdx="0" presStyleCnt="4">
        <dgm:presLayoutVars>
          <dgm:bulletEnabled val="1"/>
        </dgm:presLayoutVars>
      </dgm:prSet>
      <dgm:spPr/>
    </dgm:pt>
    <dgm:pt modelId="{BCC83E68-632B-4555-A830-DCB204A341F9}" type="pres">
      <dgm:prSet presAssocID="{A3783E64-AAF8-43D5-BEDA-E3981B0210F1}" presName="sibTransFirstNode" presStyleLbl="bgShp" presStyleIdx="0" presStyleCnt="1"/>
      <dgm:spPr/>
    </dgm:pt>
    <dgm:pt modelId="{456A3AD1-D6D0-48A8-A55D-3A38EAD41880}" type="pres">
      <dgm:prSet presAssocID="{BCD60F5B-2C42-4C62-A364-09F1935933C8}" presName="nodeFollowingNodes" presStyleLbl="node1" presStyleIdx="1" presStyleCnt="4">
        <dgm:presLayoutVars>
          <dgm:bulletEnabled val="1"/>
        </dgm:presLayoutVars>
      </dgm:prSet>
      <dgm:spPr/>
    </dgm:pt>
    <dgm:pt modelId="{91782B9D-BCA7-4846-857F-B335C1519D0E}" type="pres">
      <dgm:prSet presAssocID="{6851C159-FF45-445D-8E4F-C1A805AA83E4}" presName="nodeFollowingNodes" presStyleLbl="node1" presStyleIdx="2" presStyleCnt="4">
        <dgm:presLayoutVars>
          <dgm:bulletEnabled val="1"/>
        </dgm:presLayoutVars>
      </dgm:prSet>
      <dgm:spPr/>
    </dgm:pt>
    <dgm:pt modelId="{CEABA469-61F7-447A-B481-D187664A74EA}" type="pres">
      <dgm:prSet presAssocID="{1F8F5E31-54BA-4872-B6DA-F91773859EFE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1F17D30D-C0AF-482E-951C-D388C6F400CA}" srcId="{BE9BE735-16EF-4D65-8B7F-28B7664E18AF}" destId="{1F8F5E31-54BA-4872-B6DA-F91773859EFE}" srcOrd="3" destOrd="0" parTransId="{CB8AB98C-53CE-4A0E-BD04-F5951AF9ECD6}" sibTransId="{8703A93E-F050-4A15-8D26-4985162CA49C}"/>
    <dgm:cxn modelId="{F8778219-A0DB-4E18-ADAB-EC56C2B2C165}" type="presOf" srcId="{A3783E64-AAF8-43D5-BEDA-E3981B0210F1}" destId="{BCC83E68-632B-4555-A830-DCB204A341F9}" srcOrd="0" destOrd="0" presId="urn:microsoft.com/office/officeart/2005/8/layout/cycle3"/>
    <dgm:cxn modelId="{44381761-ECCF-4D21-AE87-11FA136F3C32}" srcId="{BE9BE735-16EF-4D65-8B7F-28B7664E18AF}" destId="{6851C159-FF45-445D-8E4F-C1A805AA83E4}" srcOrd="2" destOrd="0" parTransId="{BC98D30A-728E-42E6-9065-28DDC2579EB3}" sibTransId="{89098DA2-B954-4D96-AE43-777D1C6BA6B5}"/>
    <dgm:cxn modelId="{A6024B6A-FF6E-498E-ABE8-090D74684D04}" srcId="{BE9BE735-16EF-4D65-8B7F-28B7664E18AF}" destId="{766BE12A-9821-43A7-AA38-7875B149B620}" srcOrd="0" destOrd="0" parTransId="{E219503F-122A-42C0-AC65-C0A6D755335C}" sibTransId="{A3783E64-AAF8-43D5-BEDA-E3981B0210F1}"/>
    <dgm:cxn modelId="{CC20B155-4E09-4DA4-BB6B-2629287A31D2}" type="presOf" srcId="{6851C159-FF45-445D-8E4F-C1A805AA83E4}" destId="{91782B9D-BCA7-4846-857F-B335C1519D0E}" srcOrd="0" destOrd="0" presId="urn:microsoft.com/office/officeart/2005/8/layout/cycle3"/>
    <dgm:cxn modelId="{B6E8C091-D45C-4C3E-8D9A-4D8332AE62CB}" type="presOf" srcId="{766BE12A-9821-43A7-AA38-7875B149B620}" destId="{280FBE41-B512-4E78-8471-E392C63FA590}" srcOrd="0" destOrd="0" presId="urn:microsoft.com/office/officeart/2005/8/layout/cycle3"/>
    <dgm:cxn modelId="{68D87997-6490-418F-A82C-1DB348F8A534}" type="presOf" srcId="{BCD60F5B-2C42-4C62-A364-09F1935933C8}" destId="{456A3AD1-D6D0-48A8-A55D-3A38EAD41880}" srcOrd="0" destOrd="0" presId="urn:microsoft.com/office/officeart/2005/8/layout/cycle3"/>
    <dgm:cxn modelId="{0501149F-3472-4260-8B21-DEE27C33A980}" type="presOf" srcId="{1F8F5E31-54BA-4872-B6DA-F91773859EFE}" destId="{CEABA469-61F7-447A-B481-D187664A74EA}" srcOrd="0" destOrd="0" presId="urn:microsoft.com/office/officeart/2005/8/layout/cycle3"/>
    <dgm:cxn modelId="{F4BF23B3-6AEC-4D7A-A829-4D4ECC8B0A82}" type="presOf" srcId="{BE9BE735-16EF-4D65-8B7F-28B7664E18AF}" destId="{B44C4E1A-3058-41F4-B226-59D0CEF59E82}" srcOrd="0" destOrd="0" presId="urn:microsoft.com/office/officeart/2005/8/layout/cycle3"/>
    <dgm:cxn modelId="{DC2F23F3-2FE3-4C30-AFDD-24C0D1A8FB2C}" srcId="{BE9BE735-16EF-4D65-8B7F-28B7664E18AF}" destId="{BCD60F5B-2C42-4C62-A364-09F1935933C8}" srcOrd="1" destOrd="0" parTransId="{501FC7B2-BD25-46B0-A25C-6F906CEF5259}" sibTransId="{B974436E-A431-41FB-AD89-C9E6FF19B80B}"/>
    <dgm:cxn modelId="{520D3445-E179-4F37-A625-37C1DD9F8979}" type="presParOf" srcId="{B44C4E1A-3058-41F4-B226-59D0CEF59E82}" destId="{E9B06A3F-8C42-4202-B203-2D607D6876F9}" srcOrd="0" destOrd="0" presId="urn:microsoft.com/office/officeart/2005/8/layout/cycle3"/>
    <dgm:cxn modelId="{92477492-6D3C-4BFF-99F4-3C9A263A2F84}" type="presParOf" srcId="{E9B06A3F-8C42-4202-B203-2D607D6876F9}" destId="{280FBE41-B512-4E78-8471-E392C63FA590}" srcOrd="0" destOrd="0" presId="urn:microsoft.com/office/officeart/2005/8/layout/cycle3"/>
    <dgm:cxn modelId="{5856366A-B153-4B34-9443-117C5BED7991}" type="presParOf" srcId="{E9B06A3F-8C42-4202-B203-2D607D6876F9}" destId="{BCC83E68-632B-4555-A830-DCB204A341F9}" srcOrd="1" destOrd="0" presId="urn:microsoft.com/office/officeart/2005/8/layout/cycle3"/>
    <dgm:cxn modelId="{F5280ED6-39BD-4B7C-A57B-F90F4A1FE696}" type="presParOf" srcId="{E9B06A3F-8C42-4202-B203-2D607D6876F9}" destId="{456A3AD1-D6D0-48A8-A55D-3A38EAD41880}" srcOrd="2" destOrd="0" presId="urn:microsoft.com/office/officeart/2005/8/layout/cycle3"/>
    <dgm:cxn modelId="{494D7737-0ABD-4674-943D-93E464C2CDC4}" type="presParOf" srcId="{E9B06A3F-8C42-4202-B203-2D607D6876F9}" destId="{91782B9D-BCA7-4846-857F-B335C1519D0E}" srcOrd="3" destOrd="0" presId="urn:microsoft.com/office/officeart/2005/8/layout/cycle3"/>
    <dgm:cxn modelId="{4B058C50-CA41-4725-9848-889C795044E9}" type="presParOf" srcId="{E9B06A3F-8C42-4202-B203-2D607D6876F9}" destId="{CEABA469-61F7-447A-B481-D187664A74E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83E68-632B-4555-A830-DCB204A341F9}">
      <dsp:nvSpPr>
        <dsp:cNvPr id="0" name=""/>
        <dsp:cNvSpPr/>
      </dsp:nvSpPr>
      <dsp:spPr>
        <a:xfrm>
          <a:off x="1700547" y="-83483"/>
          <a:ext cx="3799805" cy="3799805"/>
        </a:xfrm>
        <a:prstGeom prst="circularArrow">
          <a:avLst>
            <a:gd name="adj1" fmla="val 4668"/>
            <a:gd name="adj2" fmla="val 272909"/>
            <a:gd name="adj3" fmla="val 12938259"/>
            <a:gd name="adj4" fmla="val 17958387"/>
            <a:gd name="adj5" fmla="val 4847"/>
          </a:avLst>
        </a:prstGeom>
        <a:solidFill>
          <a:schemeClr val="accent2"/>
        </a:solidFill>
        <a:ln w="38100" cap="rnd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280FBE41-B512-4E78-8471-E392C63FA590}">
      <dsp:nvSpPr>
        <dsp:cNvPr id="0" name=""/>
        <dsp:cNvSpPr/>
      </dsp:nvSpPr>
      <dsp:spPr>
        <a:xfrm>
          <a:off x="2369827" y="712"/>
          <a:ext cx="2461245" cy="12306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User</a:t>
          </a:r>
          <a:endParaRPr lang="en-US" sz="2200" kern="1200"/>
        </a:p>
      </dsp:txBody>
      <dsp:txXfrm>
        <a:off x="2429901" y="60786"/>
        <a:ext cx="2341097" cy="1110474"/>
      </dsp:txXfrm>
    </dsp:sp>
    <dsp:sp modelId="{456A3AD1-D6D0-48A8-A55D-3A38EAD41880}">
      <dsp:nvSpPr>
        <dsp:cNvPr id="0" name=""/>
        <dsp:cNvSpPr/>
      </dsp:nvSpPr>
      <dsp:spPr>
        <a:xfrm>
          <a:off x="3734209" y="1365095"/>
          <a:ext cx="2461245" cy="123062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Motion </a:t>
          </a:r>
          <a:br>
            <a:rPr lang="de-DE" sz="2200" kern="1200"/>
          </a:br>
          <a:r>
            <a:rPr lang="de-DE" sz="2200" kern="1200"/>
            <a:t>Capturing </a:t>
          </a:r>
          <a:br>
            <a:rPr lang="de-DE" sz="2200" kern="1200"/>
          </a:br>
          <a:r>
            <a:rPr lang="de-DE" sz="2200" kern="1200"/>
            <a:t>System</a:t>
          </a:r>
          <a:endParaRPr lang="en-US" sz="2200" kern="1200"/>
        </a:p>
      </dsp:txBody>
      <dsp:txXfrm>
        <a:off x="3794283" y="1425169"/>
        <a:ext cx="2341097" cy="1110474"/>
      </dsp:txXfrm>
    </dsp:sp>
    <dsp:sp modelId="{91782B9D-BCA7-4846-857F-B335C1519D0E}">
      <dsp:nvSpPr>
        <dsp:cNvPr id="0" name=""/>
        <dsp:cNvSpPr/>
      </dsp:nvSpPr>
      <dsp:spPr>
        <a:xfrm>
          <a:off x="2369827" y="2729477"/>
          <a:ext cx="2461245" cy="123062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Central </a:t>
          </a:r>
          <a:br>
            <a:rPr lang="de-DE" sz="2200" kern="1200"/>
          </a:br>
          <a:r>
            <a:rPr lang="de-DE" sz="2200" kern="1200"/>
            <a:t>Unit</a:t>
          </a:r>
          <a:endParaRPr lang="en-US" sz="2200" kern="1200"/>
        </a:p>
      </dsp:txBody>
      <dsp:txXfrm>
        <a:off x="2429901" y="2789551"/>
        <a:ext cx="2341097" cy="1110474"/>
      </dsp:txXfrm>
    </dsp:sp>
    <dsp:sp modelId="{CEABA469-61F7-447A-B481-D187664A74EA}">
      <dsp:nvSpPr>
        <dsp:cNvPr id="0" name=""/>
        <dsp:cNvSpPr/>
      </dsp:nvSpPr>
      <dsp:spPr>
        <a:xfrm>
          <a:off x="1005445" y="1365095"/>
          <a:ext cx="2461245" cy="123062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Head </a:t>
          </a:r>
          <a:br>
            <a:rPr lang="de-DE" sz="2200" kern="1200"/>
          </a:br>
          <a:r>
            <a:rPr lang="de-DE" sz="2200" kern="1200"/>
            <a:t>Mounted </a:t>
          </a:r>
          <a:br>
            <a:rPr lang="de-DE" sz="2200" kern="1200"/>
          </a:br>
          <a:r>
            <a:rPr lang="de-DE" sz="2200" kern="1200"/>
            <a:t>Display</a:t>
          </a:r>
          <a:endParaRPr lang="en-US" sz="2200" kern="1200"/>
        </a:p>
      </dsp:txBody>
      <dsp:txXfrm>
        <a:off x="1065519" y="1425169"/>
        <a:ext cx="2341097" cy="111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22.05.2019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Immersion / Präsenzgefühl &amp; VR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Zwei Nutzergruppen? (Teilnehmerzahl, Validierung, Bias)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Evaluation IPQ (Slater-Usoh-Steed, Witmer and Singer)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2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LTF Teilweise bereits aufgebaut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Python Interface benötigt für die Aquise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/>
              <a:t>Aufnahme Testdaten für Training NN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30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mile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556792"/>
            <a:ext cx="5892646" cy="500066"/>
          </a:xfrm>
        </p:spPr>
        <p:txBody>
          <a:bodyPr/>
          <a:lstStyle/>
          <a:p>
            <a:r>
              <a:rPr lang="de-DE" dirty="0"/>
              <a:t>Using Artificial Neural Networks to Predict Avatar Movement in VR</a:t>
            </a:r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Latency Test Framework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D294A7-FAB4-4ACB-8159-2692EB0A9628}"/>
              </a:ext>
            </a:extLst>
          </p:cNvPr>
          <p:cNvSpPr/>
          <p:nvPr/>
        </p:nvSpPr>
        <p:spPr>
          <a:xfrm>
            <a:off x="2742870" y="2134600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Motion Capturing System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5E82AB-5DC1-4E2D-9A57-EDF361CD8065}"/>
              </a:ext>
            </a:extLst>
          </p:cNvPr>
          <p:cNvSpPr/>
          <p:nvPr/>
        </p:nvSpPr>
        <p:spPr>
          <a:xfrm>
            <a:off x="2740738" y="3222186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Shock Sensor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D4A6A-6B48-4613-8BC3-9CC770C6D5F6}"/>
              </a:ext>
            </a:extLst>
          </p:cNvPr>
          <p:cNvSpPr/>
          <p:nvPr/>
        </p:nvSpPr>
        <p:spPr>
          <a:xfrm>
            <a:off x="4920637" y="3795793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3261A-E345-4BEC-989B-571144F58C25}"/>
              </a:ext>
            </a:extLst>
          </p:cNvPr>
          <p:cNvSpPr/>
          <p:nvPr/>
        </p:nvSpPr>
        <p:spPr>
          <a:xfrm>
            <a:off x="7095764" y="3815061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Computer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B4D23-F97B-4404-A7B3-ABE59E0403E3}"/>
              </a:ext>
            </a:extLst>
          </p:cNvPr>
          <p:cNvSpPr/>
          <p:nvPr/>
        </p:nvSpPr>
        <p:spPr>
          <a:xfrm>
            <a:off x="2727912" y="5397358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Head Mounted Display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F50C0F-DA56-4993-A31E-C5645A0EC989}"/>
              </a:ext>
            </a:extLst>
          </p:cNvPr>
          <p:cNvSpPr/>
          <p:nvPr/>
        </p:nvSpPr>
        <p:spPr>
          <a:xfrm>
            <a:off x="2740738" y="4309772"/>
            <a:ext cx="1419586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Photo Sensor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F58B47-836A-4F85-ABEF-147F663BFFDE}"/>
              </a:ext>
            </a:extLst>
          </p:cNvPr>
          <p:cNvSpPr/>
          <p:nvPr/>
        </p:nvSpPr>
        <p:spPr>
          <a:xfrm rot="19610584">
            <a:off x="1118495" y="2865497"/>
            <a:ext cx="1591862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76CE752A-E2C1-48D2-9800-375BA0857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66" y="3168412"/>
            <a:ext cx="914400" cy="914400"/>
          </a:xfr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F7A68140-CA04-45F6-98FF-3F9E5B555A3B}"/>
              </a:ext>
            </a:extLst>
          </p:cNvPr>
          <p:cNvSpPr/>
          <p:nvPr/>
        </p:nvSpPr>
        <p:spPr>
          <a:xfrm rot="5400000">
            <a:off x="5515194" y="1254074"/>
            <a:ext cx="1206591" cy="3719326"/>
          </a:xfrm>
          <a:prstGeom prst="bentArrow">
            <a:avLst>
              <a:gd name="adj1" fmla="val 12891"/>
              <a:gd name="adj2" fmla="val 15161"/>
              <a:gd name="adj3" fmla="val 15918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5D632B8F-43C3-408E-86E3-DEC3DD81E226}"/>
              </a:ext>
            </a:extLst>
          </p:cNvPr>
          <p:cNvSpPr/>
          <p:nvPr/>
        </p:nvSpPr>
        <p:spPr>
          <a:xfrm rot="10800000">
            <a:off x="4258825" y="4777183"/>
            <a:ext cx="3695107" cy="1316111"/>
          </a:xfrm>
          <a:prstGeom prst="bentArrow">
            <a:avLst>
              <a:gd name="adj1" fmla="val 12891"/>
              <a:gd name="adj2" fmla="val 15161"/>
              <a:gd name="adj3" fmla="val 15918"/>
              <a:gd name="adj4" fmla="val 42944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E783BF-B3EF-49AE-A352-426742BE06F1}"/>
              </a:ext>
            </a:extLst>
          </p:cNvPr>
          <p:cNvSpPr/>
          <p:nvPr/>
        </p:nvSpPr>
        <p:spPr>
          <a:xfrm>
            <a:off x="1307602" y="3563556"/>
            <a:ext cx="1320182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1D57272-21AF-4109-BBA8-FF8B0923EE97}"/>
              </a:ext>
            </a:extLst>
          </p:cNvPr>
          <p:cNvSpPr/>
          <p:nvPr/>
        </p:nvSpPr>
        <p:spPr>
          <a:xfrm rot="16200000">
            <a:off x="3297054" y="5085185"/>
            <a:ext cx="306954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454EEC7-B7CD-4E42-8A7E-9A872F8045DF}"/>
              </a:ext>
            </a:extLst>
          </p:cNvPr>
          <p:cNvSpPr/>
          <p:nvPr/>
        </p:nvSpPr>
        <p:spPr>
          <a:xfrm rot="19554076">
            <a:off x="4174228" y="4392640"/>
            <a:ext cx="728037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3B2E3-328A-47F2-8555-AF9ED96624B9}"/>
              </a:ext>
            </a:extLst>
          </p:cNvPr>
          <p:cNvSpPr/>
          <p:nvPr/>
        </p:nvSpPr>
        <p:spPr>
          <a:xfrm rot="2053126">
            <a:off x="4180707" y="3808002"/>
            <a:ext cx="728037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9AC0F61-F7FE-470E-85C4-AB96D5CA7191}"/>
              </a:ext>
            </a:extLst>
          </p:cNvPr>
          <p:cNvSpPr/>
          <p:nvPr/>
        </p:nvSpPr>
        <p:spPr>
          <a:xfrm>
            <a:off x="6348714" y="4139619"/>
            <a:ext cx="683578" cy="30695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Movement Prediction System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D6E78E2-75F0-48E9-B9EC-00A2F2CAC4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652321"/>
              </p:ext>
            </p:extLst>
          </p:nvPr>
        </p:nvGraphicFramePr>
        <p:xfrm>
          <a:off x="1331913" y="2339975"/>
          <a:ext cx="7200900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93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Study Design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Does the reduction of latency in VR systems effect the presence and immersion of the user?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Two user study groups</a:t>
            </a:r>
          </a:p>
          <a:p>
            <a:pPr marL="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dirty="0"/>
              <a:t>Evaluation by </a:t>
            </a:r>
            <a:r>
              <a:rPr lang="en-US" dirty="0" err="1"/>
              <a:t>Igroup</a:t>
            </a:r>
            <a:r>
              <a:rPr lang="en-US" dirty="0"/>
              <a:t> Presence Questionnaire (IPQ)</a:t>
            </a:r>
          </a:p>
        </p:txBody>
      </p:sp>
    </p:spTree>
    <p:extLst>
      <p:ext uri="{BB962C8B-B14F-4D97-AF65-F5344CB8AC3E}">
        <p14:creationId xmlns:p14="http://schemas.microsoft.com/office/powerpoint/2010/main" val="2875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FEB0-5048-4439-BF38-0C19C35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FF55B-CB17-417D-97C3-58B0E9907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1ACB9-754C-4256-8915-87AB78FCEF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Building and testing latency test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Motion data acquisition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test data for NN training</a:t>
            </a:r>
          </a:p>
        </p:txBody>
      </p:sp>
    </p:spTree>
    <p:extLst>
      <p:ext uri="{BB962C8B-B14F-4D97-AF65-F5344CB8AC3E}">
        <p14:creationId xmlns:p14="http://schemas.microsoft.com/office/powerpoint/2010/main" val="334107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9E25F73-BBB9-4273-9D61-52E3853D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16" y="2155040"/>
            <a:ext cx="7198568" cy="1470025"/>
          </a:xfrm>
        </p:spPr>
        <p:txBody>
          <a:bodyPr/>
          <a:lstStyle/>
          <a:p>
            <a:pPr algn="ctr"/>
            <a:r>
              <a:rPr lang="de-DE" sz="3200"/>
              <a:t>Vielen Dank </a:t>
            </a:r>
            <a:br>
              <a:rPr lang="de-DE" sz="3200"/>
            </a:br>
            <a:r>
              <a:rPr lang="de-DE" sz="3200"/>
              <a:t>für Ihre Aufmerksamkeit!</a:t>
            </a:r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B0654-CF5C-4BFA-B807-7416F14A9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A52890-7B81-42F9-A240-0FE883FE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9568" y="3625065"/>
            <a:ext cx="2204864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0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Office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Larissa-Design</vt:lpstr>
      <vt:lpstr>PowerPoint Presentation</vt:lpstr>
      <vt:lpstr>Latency Test Framework</vt:lpstr>
      <vt:lpstr>Movement Prediction System</vt:lpstr>
      <vt:lpstr>Study Design</vt:lpstr>
      <vt:lpstr>Next Steps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Jonathan Sasse</cp:lastModifiedBy>
  <cp:revision>222</cp:revision>
  <dcterms:modified xsi:type="dcterms:W3CDTF">2019-05-22T21:10:49Z</dcterms:modified>
</cp:coreProperties>
</file>