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6" r:id="rId3"/>
    <p:sldId id="288" r:id="rId4"/>
    <p:sldId id="282" r:id="rId5"/>
    <p:sldId id="283" r:id="rId6"/>
    <p:sldId id="281" r:id="rId7"/>
    <p:sldId id="287" r:id="rId8"/>
    <p:sldId id="280" r:id="rId9"/>
    <p:sldId id="285" r:id="rId10"/>
    <p:sldId id="289" r:id="rId11"/>
    <p:sldId id="290" r:id="rId12"/>
    <p:sldId id="291" r:id="rId13"/>
    <p:sldId id="292" r:id="rId14"/>
    <p:sldId id="277" r:id="rId15"/>
    <p:sldId id="27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86"/>
            <p14:sldId id="288"/>
            <p14:sldId id="282"/>
            <p14:sldId id="283"/>
            <p14:sldId id="281"/>
            <p14:sldId id="287"/>
            <p14:sldId id="280"/>
            <p14:sldId id="285"/>
            <p14:sldId id="289"/>
            <p14:sldId id="290"/>
            <p14:sldId id="291"/>
            <p14:sldId id="292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D1"/>
    <a:srgbClr val="7F7F7F"/>
    <a:srgbClr val="9C004B"/>
    <a:srgbClr val="BF002A"/>
    <a:srgbClr val="EC6200"/>
    <a:srgbClr val="ECBC00"/>
    <a:srgbClr val="AEA700"/>
    <a:srgbClr val="CDD30F"/>
    <a:srgbClr val="0087B2"/>
    <a:srgbClr val="3D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  <p:pic>
        <p:nvPicPr>
          <p:cNvPr id="8" name="Inhaltsplatzhalter 7" descr="Ein Bild, das drinnen, Person enthält.&#10;&#10;Automatisch generierte Beschreibung">
            <a:extLst>
              <a:ext uri="{FF2B5EF4-FFF2-40B4-BE49-F238E27FC236}">
                <a16:creationId xmlns:a16="http://schemas.microsoft.com/office/drawing/2014/main" id="{DB77F5C4-30FC-4BC4-8615-C607496649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71" y="2339975"/>
            <a:ext cx="5277783" cy="3960813"/>
          </a:xfrm>
        </p:spPr>
      </p:pic>
    </p:spTree>
    <p:extLst>
      <p:ext uri="{BB962C8B-B14F-4D97-AF65-F5344CB8AC3E}">
        <p14:creationId xmlns:p14="http://schemas.microsoft.com/office/powerpoint/2010/main" val="45948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  <p:pic>
        <p:nvPicPr>
          <p:cNvPr id="8" name="Inhaltsplatzhalter 7" descr="Ein Bild, das klein, Kind, Boden enthält.&#10;&#10;Automatisch generierte Beschreibung">
            <a:extLst>
              <a:ext uri="{FF2B5EF4-FFF2-40B4-BE49-F238E27FC236}">
                <a16:creationId xmlns:a16="http://schemas.microsoft.com/office/drawing/2014/main" id="{3B0EE6D7-CCFE-431B-B4AD-61D96247EC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169596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12</a:t>
            </a:fld>
            <a:endParaRPr lang="de-DE" dirty="0"/>
          </a:p>
        </p:txBody>
      </p:sp>
      <p:pic>
        <p:nvPicPr>
          <p:cNvPr id="6" name="Inhaltsplatzhalter 5" descr="Ein Bild, das Person, Boden, drinnen, sitzend enthält.&#10;&#10;Automatisch generierte Beschreibung">
            <a:extLst>
              <a:ext uri="{FF2B5EF4-FFF2-40B4-BE49-F238E27FC236}">
                <a16:creationId xmlns:a16="http://schemas.microsoft.com/office/drawing/2014/main" id="{0E9939CC-FF14-42CF-88A0-6B2D71E5E5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8380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D4D0-02BB-4F65-8C09-A3687112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920B-9BEF-4CBE-B2CB-ABE3B0F25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AF2EDE5-BD8E-4927-9743-9263C9FFABBB}"/>
              </a:ext>
            </a:extLst>
          </p:cNvPr>
          <p:cNvSpPr/>
          <p:nvPr/>
        </p:nvSpPr>
        <p:spPr>
          <a:xfrm>
            <a:off x="1219368" y="313237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45C0D0-8417-495A-8CB0-B5C909E1BB58}"/>
              </a:ext>
            </a:extLst>
          </p:cNvPr>
          <p:cNvSpPr/>
          <p:nvPr/>
        </p:nvSpPr>
        <p:spPr>
          <a:xfrm>
            <a:off x="3811656" y="313237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9AE766-ACEB-4E03-A441-046F1CB2F0F2}"/>
              </a:ext>
            </a:extLst>
          </p:cNvPr>
          <p:cNvSpPr/>
          <p:nvPr/>
        </p:nvSpPr>
        <p:spPr>
          <a:xfrm>
            <a:off x="6403944" y="313237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776E5D-3D2D-4A46-9685-FB8B95236D4E}"/>
              </a:ext>
            </a:extLst>
          </p:cNvPr>
          <p:cNvSpPr/>
          <p:nvPr/>
        </p:nvSpPr>
        <p:spPr>
          <a:xfrm>
            <a:off x="3811656" y="414289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9" name="Verbinder: gewinkelt 11">
            <a:extLst>
              <a:ext uri="{FF2B5EF4-FFF2-40B4-BE49-F238E27FC236}">
                <a16:creationId xmlns:a16="http://schemas.microsoft.com/office/drawing/2014/main" id="{16CFF166-888E-436B-A77C-30515FD744DB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4711756" y="540086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13">
            <a:extLst>
              <a:ext uri="{FF2B5EF4-FFF2-40B4-BE49-F238E27FC236}">
                <a16:creationId xmlns:a16="http://schemas.microsoft.com/office/drawing/2014/main" id="{80192DA7-25D2-4724-A0E6-9B1C3800738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19568" y="338440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5">
            <a:extLst>
              <a:ext uri="{FF2B5EF4-FFF2-40B4-BE49-F238E27FC236}">
                <a16:creationId xmlns:a16="http://schemas.microsoft.com/office/drawing/2014/main" id="{C50BADE1-3756-45C4-A008-AA9A1A5F730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11756" y="3636430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Verbinder: gewinkelt 19">
            <a:extLst>
              <a:ext uri="{FF2B5EF4-FFF2-40B4-BE49-F238E27FC236}">
                <a16:creationId xmlns:a16="http://schemas.microsoft.com/office/drawing/2014/main" id="{EA4D8365-89C6-44BC-A0BC-AFB30DF7E3FA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611856" y="3636430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Performing the latency test series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Motion 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pic>
        <p:nvPicPr>
          <p:cNvPr id="6" name="Inhaltsplatzhalter 5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AA9ABB58-C7B4-43C4-9FE1-A6F907462A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2513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Inhaltsplatzhalter 5" descr="Ein Bild, das drinnen, Computer, Elektronik, Laptop enthält.&#10;&#10;Automatisch generierte Beschreibung">
            <a:extLst>
              <a:ext uri="{FF2B5EF4-FFF2-40B4-BE49-F238E27FC236}">
                <a16:creationId xmlns:a16="http://schemas.microsoft.com/office/drawing/2014/main" id="{02E6506A-8BB9-4932-B398-4C9B02F0C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8877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Inhaltsplatzhalter 5" descr="Ein Bild, das Boden, sitzend, Kraftrad, drinnen enthält.&#10;&#10;Automatisch generierte Beschreibung">
            <a:extLst>
              <a:ext uri="{FF2B5EF4-FFF2-40B4-BE49-F238E27FC236}">
                <a16:creationId xmlns:a16="http://schemas.microsoft.com/office/drawing/2014/main" id="{B8075730-2144-4176-B87F-FA2BA23A9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9609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Inhaltsplatzhalter 5" descr="Ein Bild, das drinnen, Tisch, Boden enthält.&#10;&#10;Automatisch generierte Beschreibung">
            <a:extLst>
              <a:ext uri="{FF2B5EF4-FFF2-40B4-BE49-F238E27FC236}">
                <a16:creationId xmlns:a16="http://schemas.microsoft.com/office/drawing/2014/main" id="{0F679551-FAD4-4251-80F2-B4880AEE7A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22722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Inhaltsplatzhalter 5" descr="Ein Bild, das Boden enthält.&#10;&#10;Automatisch generierte Beschreibung">
            <a:extLst>
              <a:ext uri="{FF2B5EF4-FFF2-40B4-BE49-F238E27FC236}">
                <a16:creationId xmlns:a16="http://schemas.microsoft.com/office/drawing/2014/main" id="{CA0F9107-0F10-44BC-A765-DBBC3FC1F5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07591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Inhaltsplatzhalter 5" descr="Ein Bild, das Boden, legend enthält.&#10;&#10;Automatisch generierte Beschreibung">
            <a:extLst>
              <a:ext uri="{FF2B5EF4-FFF2-40B4-BE49-F238E27FC236}">
                <a16:creationId xmlns:a16="http://schemas.microsoft.com/office/drawing/2014/main" id="{24A021A2-D1AD-45F0-A1FF-97721957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71" y="2339975"/>
            <a:ext cx="5277783" cy="3960813"/>
          </a:xfrm>
        </p:spPr>
      </p:pic>
    </p:spTree>
    <p:extLst>
      <p:ext uri="{BB962C8B-B14F-4D97-AF65-F5344CB8AC3E}">
        <p14:creationId xmlns:p14="http://schemas.microsoft.com/office/powerpoint/2010/main" val="313976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Inhaltsplatzhalter 7" descr="Ein Bild, das Computer, Tastatur, drinnen, Tisch enthält.&#10;&#10;Automatisch generierte Beschreibung">
            <a:extLst>
              <a:ext uri="{FF2B5EF4-FFF2-40B4-BE49-F238E27FC236}">
                <a16:creationId xmlns:a16="http://schemas.microsoft.com/office/drawing/2014/main" id="{2B52E787-676A-4F05-A4AF-EDF78F7B1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96038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Inhaltsplatzhalter 5" descr="Ein Bild, das Tastatur, Computer, drinnen, Elektronik enthält.&#10;&#10;Automatisch generierte Beschreibung">
            <a:extLst>
              <a:ext uri="{FF2B5EF4-FFF2-40B4-BE49-F238E27FC236}">
                <a16:creationId xmlns:a16="http://schemas.microsoft.com/office/drawing/2014/main" id="{CB2AA74B-2A1E-4174-9B7A-2D93FE2B0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21112505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(4:3)</PresentationFormat>
  <Paragraphs>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Larissa-Design</vt:lpstr>
      <vt:lpstr>PowerPoint Presentation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Python Interface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233</cp:revision>
  <dcterms:modified xsi:type="dcterms:W3CDTF">2019-06-05T22:19:22Z</dcterms:modified>
</cp:coreProperties>
</file>