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6" r:id="rId3"/>
    <p:sldId id="287" r:id="rId4"/>
    <p:sldId id="289" r:id="rId5"/>
    <p:sldId id="290" r:id="rId6"/>
    <p:sldId id="277" r:id="rId7"/>
    <p:sldId id="27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7"/>
            <p14:sldId id="289"/>
            <p14:sldId id="290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148" d="100"/>
          <a:sy n="148" d="100"/>
        </p:scale>
        <p:origin x="17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13.06.2019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Content Placeholder 7" descr="A picture containing ground, road, floor, object&#10;&#10;Description automatically generated">
            <a:extLst>
              <a:ext uri="{FF2B5EF4-FFF2-40B4-BE49-F238E27FC236}">
                <a16:creationId xmlns:a16="http://schemas.microsoft.com/office/drawing/2014/main" id="{26FFD2EB-FC98-41DE-946C-C10258EEA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21" y="2339975"/>
            <a:ext cx="5281084" cy="3960813"/>
          </a:xfrm>
        </p:spPr>
      </p:pic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Content Placeholder 5" descr="A picture containing ground, floor&#10;&#10;Description automatically generated">
            <a:extLst>
              <a:ext uri="{FF2B5EF4-FFF2-40B4-BE49-F238E27FC236}">
                <a16:creationId xmlns:a16="http://schemas.microsoft.com/office/drawing/2014/main" id="{C2A9BEA9-D604-43BA-A64F-3662AA8EE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21" y="2339975"/>
            <a:ext cx="5281084" cy="3960813"/>
          </a:xfrm>
        </p:spPr>
      </p:pic>
    </p:spTree>
    <p:extLst>
      <p:ext uri="{BB962C8B-B14F-4D97-AF65-F5344CB8AC3E}">
        <p14:creationId xmlns:p14="http://schemas.microsoft.com/office/powerpoint/2010/main" val="4204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Latency Test Framework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14F3DB-293F-4202-BD62-F5F6B5D833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38" y="2400300"/>
            <a:ext cx="4535049" cy="3840162"/>
          </a:xfrm>
        </p:spPr>
      </p:pic>
    </p:spTree>
    <p:extLst>
      <p:ext uri="{BB962C8B-B14F-4D97-AF65-F5344CB8AC3E}">
        <p14:creationId xmlns:p14="http://schemas.microsoft.com/office/powerpoint/2010/main" val="25163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A8642-B0EE-4E29-8ABB-830A587E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LTF </a:t>
            </a:r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F959A-6D8F-4F33-ABF1-5BC1F3277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Zero </a:t>
            </a:r>
            <a:r>
              <a:rPr lang="de-DE" sz="1800" dirty="0" err="1"/>
              <a:t>latency</a:t>
            </a:r>
            <a:r>
              <a:rPr lang="de-DE" sz="1800" dirty="0"/>
              <a:t> </a:t>
            </a:r>
            <a:r>
              <a:rPr lang="de-DE" sz="1800" dirty="0" err="1"/>
              <a:t>reached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prediciting</a:t>
            </a:r>
            <a:r>
              <a:rPr lang="de-DE" sz="1800" dirty="0"/>
              <a:t> </a:t>
            </a:r>
            <a:r>
              <a:rPr lang="de-DE" sz="1800" dirty="0" err="1"/>
              <a:t>mean</a:t>
            </a:r>
            <a:r>
              <a:rPr lang="de-DE" sz="1800" dirty="0"/>
              <a:t> of LTF </a:t>
            </a:r>
            <a:r>
              <a:rPr lang="de-DE" sz="1800" dirty="0" err="1"/>
              <a:t>data</a:t>
            </a:r>
            <a:r>
              <a:rPr lang="de-DE" sz="1800" dirty="0"/>
              <a:t> (~55ms)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NN will support </a:t>
            </a:r>
            <a:r>
              <a:rPr lang="de-DE" sz="1800" dirty="0" err="1"/>
              <a:t>prediction</a:t>
            </a:r>
            <a:r>
              <a:rPr lang="de-DE" sz="1800" dirty="0"/>
              <a:t> </a:t>
            </a:r>
            <a:r>
              <a:rPr lang="de-DE" sz="1800" dirty="0" err="1"/>
              <a:t>spectrum</a:t>
            </a:r>
            <a:r>
              <a:rPr lang="de-DE" sz="1800" dirty="0"/>
              <a:t> </a:t>
            </a:r>
            <a:r>
              <a:rPr lang="de-DE" sz="1800" dirty="0" err="1"/>
              <a:t>around</a:t>
            </a:r>
            <a:r>
              <a:rPr lang="de-DE" sz="1800" dirty="0"/>
              <a:t> </a:t>
            </a:r>
            <a:r>
              <a:rPr lang="de-DE" sz="1800" dirty="0" err="1"/>
              <a:t>mean</a:t>
            </a:r>
            <a:r>
              <a:rPr lang="de-DE" sz="1800" dirty="0"/>
              <a:t>, </a:t>
            </a:r>
            <a:r>
              <a:rPr lang="de-DE" sz="1800" dirty="0" err="1"/>
              <a:t>f.e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700" dirty="0" err="1"/>
              <a:t>How</a:t>
            </a:r>
            <a:r>
              <a:rPr lang="de-DE" sz="1700" dirty="0"/>
              <a:t> to handle „</a:t>
            </a:r>
            <a:r>
              <a:rPr lang="de-DE" sz="1700" dirty="0" err="1"/>
              <a:t>over</a:t>
            </a:r>
            <a:r>
              <a:rPr lang="de-DE" sz="1700" dirty="0"/>
              <a:t>“ </a:t>
            </a:r>
            <a:r>
              <a:rPr lang="de-DE" sz="1700" dirty="0" err="1"/>
              <a:t>prediciting</a:t>
            </a:r>
            <a:r>
              <a:rPr lang="de-DE" sz="1700" dirty="0"/>
              <a:t>, </a:t>
            </a:r>
            <a:r>
              <a:rPr lang="de-DE" sz="1700" dirty="0" err="1"/>
              <a:t>f.e</a:t>
            </a:r>
            <a:r>
              <a:rPr lang="de-DE" sz="1700" dirty="0"/>
              <a:t>. </a:t>
            </a:r>
            <a:r>
              <a:rPr lang="de-DE" sz="1700" dirty="0" err="1"/>
              <a:t>if</a:t>
            </a:r>
            <a:r>
              <a:rPr lang="de-DE" sz="1700" dirty="0"/>
              <a:t> predicition@55ms &amp; RT-Latency@42ms(min LTF </a:t>
            </a:r>
            <a:r>
              <a:rPr lang="de-DE" sz="1700" dirty="0" err="1"/>
              <a:t>data</a:t>
            </a:r>
            <a:r>
              <a:rPr lang="de-DE" sz="1700" dirty="0"/>
              <a:t>)?</a:t>
            </a:r>
          </a:p>
          <a:p>
            <a:pPr indent="0"/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4C97BE-32FF-4442-956C-3F724EDD4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A0A4B28-A876-4951-9452-1DC61F0D7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24791"/>
              </p:ext>
            </p:extLst>
          </p:nvPr>
        </p:nvGraphicFramePr>
        <p:xfrm>
          <a:off x="1716360" y="364502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1463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2573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6830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RT-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Prediciton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VR-Model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2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~55ms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55ms/14 Frames@240Hz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  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~55ms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39ms/10 Frames@240Hz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 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4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~55ms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25ms/6 Frames@240Hz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7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Larissa-Design</vt:lpstr>
      <vt:lpstr>PowerPoint-Präsentation</vt:lpstr>
      <vt:lpstr>Latency Test Framework</vt:lpstr>
      <vt:lpstr>Latency Test Framework</vt:lpstr>
      <vt:lpstr>Latency Test Framework</vt:lpstr>
      <vt:lpstr>LTF Conclusions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 Halbhub</cp:lastModifiedBy>
  <cp:revision>236</cp:revision>
  <dcterms:modified xsi:type="dcterms:W3CDTF">2019-06-12T22:23:16Z</dcterms:modified>
</cp:coreProperties>
</file>