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86" r:id="rId3"/>
    <p:sldId id="287" r:id="rId4"/>
    <p:sldId id="277" r:id="rId5"/>
    <p:sldId id="288" r:id="rId6"/>
    <p:sldId id="273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86"/>
            <p14:sldId id="287"/>
            <p14:sldId id="277"/>
            <p14:sldId id="288"/>
          </p14:sldIdLst>
        </p14:section>
        <p14:section name="Standardabschnitt" id="{792A8748-0787-4485-96F9-953F837C116F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F0D"/>
    <a:srgbClr val="DEE7D1"/>
    <a:srgbClr val="7F7F7F"/>
    <a:srgbClr val="9C004B"/>
    <a:srgbClr val="BF002A"/>
    <a:srgbClr val="EC6200"/>
    <a:srgbClr val="ECBC00"/>
    <a:srgbClr val="AEA700"/>
    <a:srgbClr val="CDD30F"/>
    <a:srgbClr val="008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3" autoAdjust="0"/>
  </p:normalViewPr>
  <p:slideViewPr>
    <p:cSldViewPr>
      <p:cViewPr varScale="1">
        <p:scale>
          <a:sx n="77" d="100"/>
          <a:sy n="77" d="100"/>
        </p:scale>
        <p:origin x="78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68A23-1B7D-4279-B3AD-4CA9F0518408}" type="doc">
      <dgm:prSet loTypeId="urn:microsoft.com/office/officeart/2005/8/layout/hProcess9" loCatId="process" qsTypeId="urn:microsoft.com/office/officeart/2005/8/quickstyle/simple2" qsCatId="simple" csTypeId="urn:microsoft.com/office/officeart/2005/8/colors/accent0_3" csCatId="mainScheme" phldr="1"/>
      <dgm:spPr/>
    </dgm:pt>
    <dgm:pt modelId="{02F863F0-3414-4785-A0EC-A8E93C0E0416}">
      <dgm:prSet phldrT="[Text]"/>
      <dgm:spPr>
        <a:solidFill>
          <a:srgbClr val="1C8F0D"/>
        </a:solidFill>
      </dgm:spPr>
      <dgm:t>
        <a:bodyPr/>
        <a:lstStyle/>
        <a:p>
          <a:r>
            <a:rPr lang="de-DE" dirty="0" smtClean="0"/>
            <a:t>34</a:t>
          </a:r>
          <a:endParaRPr lang="de-DE" dirty="0"/>
        </a:p>
      </dgm:t>
    </dgm:pt>
    <dgm:pt modelId="{0AECFA47-940C-40AC-8823-1D9757F33548}" type="parTrans" cxnId="{08841E75-BBB9-4EB7-A813-6DC1DDAB8E80}">
      <dgm:prSet/>
      <dgm:spPr/>
      <dgm:t>
        <a:bodyPr/>
        <a:lstStyle/>
        <a:p>
          <a:endParaRPr lang="de-DE"/>
        </a:p>
      </dgm:t>
    </dgm:pt>
    <dgm:pt modelId="{0EB542D9-3CB3-4581-A92E-FA26E7F5A423}" type="sibTrans" cxnId="{08841E75-BBB9-4EB7-A813-6DC1DDAB8E80}">
      <dgm:prSet/>
      <dgm:spPr/>
      <dgm:t>
        <a:bodyPr/>
        <a:lstStyle/>
        <a:p>
          <a:endParaRPr lang="de-DE"/>
        </a:p>
      </dgm:t>
    </dgm:pt>
    <dgm:pt modelId="{B0F9F91B-2528-41C4-8058-D992150A2D11}">
      <dgm:prSet phldrT="[Text]"/>
      <dgm:spPr>
        <a:solidFill>
          <a:srgbClr val="1C8F0D"/>
        </a:solidFill>
      </dgm:spPr>
      <dgm:t>
        <a:bodyPr/>
        <a:lstStyle/>
        <a:p>
          <a:r>
            <a:rPr lang="de-DE" dirty="0" smtClean="0"/>
            <a:t>35</a:t>
          </a:r>
          <a:endParaRPr lang="de-DE" dirty="0"/>
        </a:p>
      </dgm:t>
    </dgm:pt>
    <dgm:pt modelId="{53E8B1B8-B974-4A6E-A825-D5B41EDE199E}" type="parTrans" cxnId="{AB714C31-8A84-41EF-AA6D-AC3982D1C99A}">
      <dgm:prSet/>
      <dgm:spPr/>
      <dgm:t>
        <a:bodyPr/>
        <a:lstStyle/>
        <a:p>
          <a:endParaRPr lang="de-DE"/>
        </a:p>
      </dgm:t>
    </dgm:pt>
    <dgm:pt modelId="{D6862119-FAD2-4E70-BB80-071B1994AA32}" type="sibTrans" cxnId="{AB714C31-8A84-41EF-AA6D-AC3982D1C99A}">
      <dgm:prSet/>
      <dgm:spPr/>
      <dgm:t>
        <a:bodyPr/>
        <a:lstStyle/>
        <a:p>
          <a:endParaRPr lang="de-DE"/>
        </a:p>
      </dgm:t>
    </dgm:pt>
    <dgm:pt modelId="{57CA1591-04DE-4A1D-B4AD-FBA77ED7E8E3}">
      <dgm:prSet phldrT="[Text]"/>
      <dgm:spPr>
        <a:solidFill>
          <a:srgbClr val="1C8F0D"/>
        </a:solidFill>
      </dgm:spPr>
      <dgm:t>
        <a:bodyPr/>
        <a:lstStyle/>
        <a:p>
          <a:r>
            <a:rPr lang="de-DE" dirty="0" smtClean="0"/>
            <a:t>38</a:t>
          </a:r>
          <a:endParaRPr lang="de-DE" dirty="0"/>
        </a:p>
      </dgm:t>
    </dgm:pt>
    <dgm:pt modelId="{74EC5F0B-0957-4943-9D77-68DF034A9BCB}" type="parTrans" cxnId="{2BA0FAE6-28AE-4826-B8F9-0CEC169180C8}">
      <dgm:prSet/>
      <dgm:spPr/>
      <dgm:t>
        <a:bodyPr/>
        <a:lstStyle/>
        <a:p>
          <a:endParaRPr lang="de-DE"/>
        </a:p>
      </dgm:t>
    </dgm:pt>
    <dgm:pt modelId="{87ADEB96-6158-4E2F-B5F0-F90B9A204ED8}" type="sibTrans" cxnId="{2BA0FAE6-28AE-4826-B8F9-0CEC169180C8}">
      <dgm:prSet/>
      <dgm:spPr/>
      <dgm:t>
        <a:bodyPr/>
        <a:lstStyle/>
        <a:p>
          <a:endParaRPr lang="de-DE"/>
        </a:p>
      </dgm:t>
    </dgm:pt>
    <dgm:pt modelId="{8764EDA0-CF4E-4ABD-B123-EC75D980E992}">
      <dgm:prSet phldrT="[Text]"/>
      <dgm:spPr>
        <a:solidFill>
          <a:srgbClr val="1C8F0D"/>
        </a:solidFill>
      </dgm:spPr>
      <dgm:t>
        <a:bodyPr/>
        <a:lstStyle/>
        <a:p>
          <a:r>
            <a:rPr lang="de-DE" dirty="0" smtClean="0"/>
            <a:t>40</a:t>
          </a:r>
          <a:endParaRPr lang="de-DE" dirty="0"/>
        </a:p>
      </dgm:t>
    </dgm:pt>
    <dgm:pt modelId="{E77188D3-A942-4B8D-B796-FC04E6671E2B}" type="parTrans" cxnId="{4730C764-307E-4C9E-A233-00CDD9943615}">
      <dgm:prSet/>
      <dgm:spPr/>
      <dgm:t>
        <a:bodyPr/>
        <a:lstStyle/>
        <a:p>
          <a:endParaRPr lang="de-DE"/>
        </a:p>
      </dgm:t>
    </dgm:pt>
    <dgm:pt modelId="{2D598A34-AF51-4E11-8983-E6312B19EB07}" type="sibTrans" cxnId="{4730C764-307E-4C9E-A233-00CDD9943615}">
      <dgm:prSet/>
      <dgm:spPr/>
      <dgm:t>
        <a:bodyPr/>
        <a:lstStyle/>
        <a:p>
          <a:endParaRPr lang="de-DE"/>
        </a:p>
      </dgm:t>
    </dgm:pt>
    <dgm:pt modelId="{FF9708DA-19FB-49CF-9958-31E5A5112DFD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?</a:t>
          </a:r>
          <a:endParaRPr lang="de-DE" dirty="0"/>
        </a:p>
      </dgm:t>
    </dgm:pt>
    <dgm:pt modelId="{384AA3CE-BF75-4FC6-BDE4-0C17092DDECD}" type="parTrans" cxnId="{AB4BF255-B17F-4917-9240-019B21C3C4DC}">
      <dgm:prSet/>
      <dgm:spPr/>
      <dgm:t>
        <a:bodyPr/>
        <a:lstStyle/>
        <a:p>
          <a:endParaRPr lang="de-DE"/>
        </a:p>
      </dgm:t>
    </dgm:pt>
    <dgm:pt modelId="{F40B1C75-E705-4583-92EE-5034BE34C58B}" type="sibTrans" cxnId="{AB4BF255-B17F-4917-9240-019B21C3C4DC}">
      <dgm:prSet/>
      <dgm:spPr/>
      <dgm:t>
        <a:bodyPr/>
        <a:lstStyle/>
        <a:p>
          <a:endParaRPr lang="de-DE"/>
        </a:p>
      </dgm:t>
    </dgm:pt>
    <dgm:pt modelId="{73ED6426-981F-4452-BA47-FA2607BF3EAB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?</a:t>
          </a:r>
          <a:endParaRPr lang="de-DE" dirty="0"/>
        </a:p>
      </dgm:t>
    </dgm:pt>
    <dgm:pt modelId="{B6AC08E8-C5F0-4075-A35F-5C06A7049930}" type="parTrans" cxnId="{00673E61-EEDD-44D5-863A-83E058B85196}">
      <dgm:prSet/>
      <dgm:spPr/>
      <dgm:t>
        <a:bodyPr/>
        <a:lstStyle/>
        <a:p>
          <a:endParaRPr lang="de-DE"/>
        </a:p>
      </dgm:t>
    </dgm:pt>
    <dgm:pt modelId="{0053F94A-CD9E-4837-A099-675B66DE0FC4}" type="sibTrans" cxnId="{00673E61-EEDD-44D5-863A-83E058B85196}">
      <dgm:prSet/>
      <dgm:spPr/>
      <dgm:t>
        <a:bodyPr/>
        <a:lstStyle/>
        <a:p>
          <a:endParaRPr lang="de-DE"/>
        </a:p>
      </dgm:t>
    </dgm:pt>
    <dgm:pt modelId="{1D792BD0-576B-412C-AD22-07E4F9008D6E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?</a:t>
          </a:r>
          <a:endParaRPr lang="de-DE" dirty="0"/>
        </a:p>
      </dgm:t>
    </dgm:pt>
    <dgm:pt modelId="{8BC9162E-8B52-4D85-AD6A-C1CDC1FCDF30}" type="parTrans" cxnId="{94FBB9E5-4B82-4473-93FA-795D52D7E07E}">
      <dgm:prSet/>
      <dgm:spPr/>
      <dgm:t>
        <a:bodyPr/>
        <a:lstStyle/>
        <a:p>
          <a:endParaRPr lang="de-DE"/>
        </a:p>
      </dgm:t>
    </dgm:pt>
    <dgm:pt modelId="{3C748674-8048-4639-8CBB-8B3BE7D0775C}" type="sibTrans" cxnId="{94FBB9E5-4B82-4473-93FA-795D52D7E07E}">
      <dgm:prSet/>
      <dgm:spPr/>
      <dgm:t>
        <a:bodyPr/>
        <a:lstStyle/>
        <a:p>
          <a:endParaRPr lang="de-DE"/>
        </a:p>
      </dgm:t>
    </dgm:pt>
    <dgm:pt modelId="{F1841621-207C-4974-A8B4-D41CB0376707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de-DE" dirty="0" smtClean="0"/>
            <a:t>…</a:t>
          </a:r>
          <a:endParaRPr lang="de-DE" dirty="0"/>
        </a:p>
      </dgm:t>
    </dgm:pt>
    <dgm:pt modelId="{26C85D8C-7646-40A1-B131-8AAF8C295C04}" type="parTrans" cxnId="{FF8D9B31-A43C-4C67-A69D-5583AB35FD1F}">
      <dgm:prSet/>
      <dgm:spPr/>
      <dgm:t>
        <a:bodyPr/>
        <a:lstStyle/>
        <a:p>
          <a:endParaRPr lang="de-DE"/>
        </a:p>
      </dgm:t>
    </dgm:pt>
    <dgm:pt modelId="{BDC1DEFC-337D-4B36-BEAA-F9DE10D6E42A}" type="sibTrans" cxnId="{FF8D9B31-A43C-4C67-A69D-5583AB35FD1F}">
      <dgm:prSet/>
      <dgm:spPr/>
      <dgm:t>
        <a:bodyPr/>
        <a:lstStyle/>
        <a:p>
          <a:endParaRPr lang="de-DE"/>
        </a:p>
      </dgm:t>
    </dgm:pt>
    <dgm:pt modelId="{1409A60F-C7F3-48FD-99B2-605FC7E3929D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de-DE" dirty="0" smtClean="0"/>
            <a:t>…</a:t>
          </a:r>
          <a:endParaRPr lang="de-DE" dirty="0"/>
        </a:p>
      </dgm:t>
    </dgm:pt>
    <dgm:pt modelId="{CC3D9663-28DB-43F7-A899-3E837510CF4D}" type="parTrans" cxnId="{5A981381-A987-46FD-AE0C-90762041BEB0}">
      <dgm:prSet/>
      <dgm:spPr/>
      <dgm:t>
        <a:bodyPr/>
        <a:lstStyle/>
        <a:p>
          <a:endParaRPr lang="de-DE"/>
        </a:p>
      </dgm:t>
    </dgm:pt>
    <dgm:pt modelId="{905A50BE-0CF4-4F5A-A6BB-BA9646D01BBB}" type="sibTrans" cxnId="{5A981381-A987-46FD-AE0C-90762041BEB0}">
      <dgm:prSet/>
      <dgm:spPr/>
      <dgm:t>
        <a:bodyPr/>
        <a:lstStyle/>
        <a:p>
          <a:endParaRPr lang="de-DE"/>
        </a:p>
      </dgm:t>
    </dgm:pt>
    <dgm:pt modelId="{46B10996-CBC4-4ABD-A1AD-6DE48D552B90}" type="pres">
      <dgm:prSet presAssocID="{F5368A23-1B7D-4279-B3AD-4CA9F0518408}" presName="CompostProcess" presStyleCnt="0">
        <dgm:presLayoutVars>
          <dgm:dir/>
          <dgm:resizeHandles val="exact"/>
        </dgm:presLayoutVars>
      </dgm:prSet>
      <dgm:spPr/>
    </dgm:pt>
    <dgm:pt modelId="{C0A653AB-AFB7-417F-903F-D1C04EBB5356}" type="pres">
      <dgm:prSet presAssocID="{F5368A23-1B7D-4279-B3AD-4CA9F0518408}" presName="arrow" presStyleLbl="bgShp" presStyleIdx="0" presStyleCnt="1"/>
      <dgm:spPr/>
    </dgm:pt>
    <dgm:pt modelId="{C5443611-5F85-42B8-9354-031F3900F3CB}" type="pres">
      <dgm:prSet presAssocID="{F5368A23-1B7D-4279-B3AD-4CA9F0518408}" presName="linearProcess" presStyleCnt="0"/>
      <dgm:spPr/>
    </dgm:pt>
    <dgm:pt modelId="{46E1ACF0-61DC-45C3-B038-8F1FC5909CF6}" type="pres">
      <dgm:prSet presAssocID="{F1841621-207C-4974-A8B4-D41CB0376707}" presName="text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7C7456-14AE-49E9-A4FA-9CB5CC905BA0}" type="pres">
      <dgm:prSet presAssocID="{BDC1DEFC-337D-4B36-BEAA-F9DE10D6E42A}" presName="sibTrans" presStyleCnt="0"/>
      <dgm:spPr/>
    </dgm:pt>
    <dgm:pt modelId="{FC00C114-74EB-4566-859B-22DA063E04AB}" type="pres">
      <dgm:prSet presAssocID="{02F863F0-3414-4785-A0EC-A8E93C0E0416}" presName="text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DEC52D1-E96D-4FC1-8932-AA1DA1918A59}" type="pres">
      <dgm:prSet presAssocID="{0EB542D9-3CB3-4581-A92E-FA26E7F5A423}" presName="sibTrans" presStyleCnt="0"/>
      <dgm:spPr/>
    </dgm:pt>
    <dgm:pt modelId="{744C1016-C156-4ADC-A006-BD70B6314860}" type="pres">
      <dgm:prSet presAssocID="{B0F9F91B-2528-41C4-8058-D992150A2D11}" presName="text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5121B8-F8F8-40E7-AD44-8B099E511F34}" type="pres">
      <dgm:prSet presAssocID="{D6862119-FAD2-4E70-BB80-071B1994AA32}" presName="sibTrans" presStyleCnt="0"/>
      <dgm:spPr/>
    </dgm:pt>
    <dgm:pt modelId="{4D9E1D11-AD41-489F-94D8-1A599C269633}" type="pres">
      <dgm:prSet presAssocID="{73ED6426-981F-4452-BA47-FA2607BF3EAB}" presName="text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65E38E-0F06-4998-B784-9CB6E84B3FFA}" type="pres">
      <dgm:prSet presAssocID="{0053F94A-CD9E-4837-A099-675B66DE0FC4}" presName="sibTrans" presStyleCnt="0"/>
      <dgm:spPr/>
    </dgm:pt>
    <dgm:pt modelId="{CCFC8095-7082-4B06-947F-6D15A0DA16B0}" type="pres">
      <dgm:prSet presAssocID="{FF9708DA-19FB-49CF-9958-31E5A5112DFD}" presName="text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68869C-FA6A-494C-A8C4-DB809842F083}" type="pres">
      <dgm:prSet presAssocID="{F40B1C75-E705-4583-92EE-5034BE34C58B}" presName="sibTrans" presStyleCnt="0"/>
      <dgm:spPr/>
    </dgm:pt>
    <dgm:pt modelId="{65D6038A-7649-46D0-A50F-90198E9F8DB6}" type="pres">
      <dgm:prSet presAssocID="{57CA1591-04DE-4A1D-B4AD-FBA77ED7E8E3}" presName="text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29277AE-E818-4AF0-A831-C3618CB5F633}" type="pres">
      <dgm:prSet presAssocID="{87ADEB96-6158-4E2F-B5F0-F90B9A204ED8}" presName="sibTrans" presStyleCnt="0"/>
      <dgm:spPr/>
    </dgm:pt>
    <dgm:pt modelId="{3EBFF596-174E-4DFC-AD7F-47B4B2FE0C74}" type="pres">
      <dgm:prSet presAssocID="{1D792BD0-576B-412C-AD22-07E4F9008D6E}" presName="text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C213DC-CD9E-45FF-A66A-AEB31EF6A682}" type="pres">
      <dgm:prSet presAssocID="{3C748674-8048-4639-8CBB-8B3BE7D0775C}" presName="sibTrans" presStyleCnt="0"/>
      <dgm:spPr/>
    </dgm:pt>
    <dgm:pt modelId="{607B7AD5-B559-4CF8-88ED-B825B9060AFC}" type="pres">
      <dgm:prSet presAssocID="{8764EDA0-CF4E-4ABD-B123-EC75D980E992}" presName="text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82805A-EC58-4117-BF93-22EE588E7201}" type="pres">
      <dgm:prSet presAssocID="{2D598A34-AF51-4E11-8983-E6312B19EB07}" presName="sibTrans" presStyleCnt="0"/>
      <dgm:spPr/>
    </dgm:pt>
    <dgm:pt modelId="{E8221166-9812-4A37-94A6-2AE242069AD1}" type="pres">
      <dgm:prSet presAssocID="{1409A60F-C7F3-48FD-99B2-605FC7E3929D}" presName="text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4227E8A-BDCA-443F-A287-4F2B83238052}" type="presOf" srcId="{02F863F0-3414-4785-A0EC-A8E93C0E0416}" destId="{FC00C114-74EB-4566-859B-22DA063E04AB}" srcOrd="0" destOrd="0" presId="urn:microsoft.com/office/officeart/2005/8/layout/hProcess9"/>
    <dgm:cxn modelId="{CFA4D2AF-2F65-410A-A240-912A6BA52707}" type="presOf" srcId="{F5368A23-1B7D-4279-B3AD-4CA9F0518408}" destId="{46B10996-CBC4-4ABD-A1AD-6DE48D552B90}" srcOrd="0" destOrd="0" presId="urn:microsoft.com/office/officeart/2005/8/layout/hProcess9"/>
    <dgm:cxn modelId="{71E19963-128E-4801-BAFF-6B43CBA232C4}" type="presOf" srcId="{57CA1591-04DE-4A1D-B4AD-FBA77ED7E8E3}" destId="{65D6038A-7649-46D0-A50F-90198E9F8DB6}" srcOrd="0" destOrd="0" presId="urn:microsoft.com/office/officeart/2005/8/layout/hProcess9"/>
    <dgm:cxn modelId="{08841E75-BBB9-4EB7-A813-6DC1DDAB8E80}" srcId="{F5368A23-1B7D-4279-B3AD-4CA9F0518408}" destId="{02F863F0-3414-4785-A0EC-A8E93C0E0416}" srcOrd="1" destOrd="0" parTransId="{0AECFA47-940C-40AC-8823-1D9757F33548}" sibTransId="{0EB542D9-3CB3-4581-A92E-FA26E7F5A423}"/>
    <dgm:cxn modelId="{0FB26CBC-551E-4D7F-B8BD-5A50EF2AA4E2}" type="presOf" srcId="{B0F9F91B-2528-41C4-8058-D992150A2D11}" destId="{744C1016-C156-4ADC-A006-BD70B6314860}" srcOrd="0" destOrd="0" presId="urn:microsoft.com/office/officeart/2005/8/layout/hProcess9"/>
    <dgm:cxn modelId="{E33A493C-9C59-457E-85BC-F0C8AF7ACCAC}" type="presOf" srcId="{1409A60F-C7F3-48FD-99B2-605FC7E3929D}" destId="{E8221166-9812-4A37-94A6-2AE242069AD1}" srcOrd="0" destOrd="0" presId="urn:microsoft.com/office/officeart/2005/8/layout/hProcess9"/>
    <dgm:cxn modelId="{1E094B69-CB3E-46BB-881C-407D361CA81A}" type="presOf" srcId="{F1841621-207C-4974-A8B4-D41CB0376707}" destId="{46E1ACF0-61DC-45C3-B038-8F1FC5909CF6}" srcOrd="0" destOrd="0" presId="urn:microsoft.com/office/officeart/2005/8/layout/hProcess9"/>
    <dgm:cxn modelId="{7263FC2A-E95F-4EFD-90A4-B64A01B467F4}" type="presOf" srcId="{8764EDA0-CF4E-4ABD-B123-EC75D980E992}" destId="{607B7AD5-B559-4CF8-88ED-B825B9060AFC}" srcOrd="0" destOrd="0" presId="urn:microsoft.com/office/officeart/2005/8/layout/hProcess9"/>
    <dgm:cxn modelId="{AB714C31-8A84-41EF-AA6D-AC3982D1C99A}" srcId="{F5368A23-1B7D-4279-B3AD-4CA9F0518408}" destId="{B0F9F91B-2528-41C4-8058-D992150A2D11}" srcOrd="2" destOrd="0" parTransId="{53E8B1B8-B974-4A6E-A825-D5B41EDE199E}" sibTransId="{D6862119-FAD2-4E70-BB80-071B1994AA32}"/>
    <dgm:cxn modelId="{4730C764-307E-4C9E-A233-00CDD9943615}" srcId="{F5368A23-1B7D-4279-B3AD-4CA9F0518408}" destId="{8764EDA0-CF4E-4ABD-B123-EC75D980E992}" srcOrd="7" destOrd="0" parTransId="{E77188D3-A942-4B8D-B796-FC04E6671E2B}" sibTransId="{2D598A34-AF51-4E11-8983-E6312B19EB07}"/>
    <dgm:cxn modelId="{5A981381-A987-46FD-AE0C-90762041BEB0}" srcId="{F5368A23-1B7D-4279-B3AD-4CA9F0518408}" destId="{1409A60F-C7F3-48FD-99B2-605FC7E3929D}" srcOrd="8" destOrd="0" parTransId="{CC3D9663-28DB-43F7-A899-3E837510CF4D}" sibTransId="{905A50BE-0CF4-4F5A-A6BB-BA9646D01BBB}"/>
    <dgm:cxn modelId="{94FBB9E5-4B82-4473-93FA-795D52D7E07E}" srcId="{F5368A23-1B7D-4279-B3AD-4CA9F0518408}" destId="{1D792BD0-576B-412C-AD22-07E4F9008D6E}" srcOrd="6" destOrd="0" parTransId="{8BC9162E-8B52-4D85-AD6A-C1CDC1FCDF30}" sibTransId="{3C748674-8048-4639-8CBB-8B3BE7D0775C}"/>
    <dgm:cxn modelId="{CF4DFE49-F3ED-4599-A39F-ECEF3FDCB6B5}" type="presOf" srcId="{1D792BD0-576B-412C-AD22-07E4F9008D6E}" destId="{3EBFF596-174E-4DFC-AD7F-47B4B2FE0C74}" srcOrd="0" destOrd="0" presId="urn:microsoft.com/office/officeart/2005/8/layout/hProcess9"/>
    <dgm:cxn modelId="{FF8D9B31-A43C-4C67-A69D-5583AB35FD1F}" srcId="{F5368A23-1B7D-4279-B3AD-4CA9F0518408}" destId="{F1841621-207C-4974-A8B4-D41CB0376707}" srcOrd="0" destOrd="0" parTransId="{26C85D8C-7646-40A1-B131-8AAF8C295C04}" sibTransId="{BDC1DEFC-337D-4B36-BEAA-F9DE10D6E42A}"/>
    <dgm:cxn modelId="{2BA0FAE6-28AE-4826-B8F9-0CEC169180C8}" srcId="{F5368A23-1B7D-4279-B3AD-4CA9F0518408}" destId="{57CA1591-04DE-4A1D-B4AD-FBA77ED7E8E3}" srcOrd="5" destOrd="0" parTransId="{74EC5F0B-0957-4943-9D77-68DF034A9BCB}" sibTransId="{87ADEB96-6158-4E2F-B5F0-F90B9A204ED8}"/>
    <dgm:cxn modelId="{59CE59E0-6B50-423A-A87E-70B77C88E8C8}" type="presOf" srcId="{73ED6426-981F-4452-BA47-FA2607BF3EAB}" destId="{4D9E1D11-AD41-489F-94D8-1A599C269633}" srcOrd="0" destOrd="0" presId="urn:microsoft.com/office/officeart/2005/8/layout/hProcess9"/>
    <dgm:cxn modelId="{AB4BF255-B17F-4917-9240-019B21C3C4DC}" srcId="{F5368A23-1B7D-4279-B3AD-4CA9F0518408}" destId="{FF9708DA-19FB-49CF-9958-31E5A5112DFD}" srcOrd="4" destOrd="0" parTransId="{384AA3CE-BF75-4FC6-BDE4-0C17092DDECD}" sibTransId="{F40B1C75-E705-4583-92EE-5034BE34C58B}"/>
    <dgm:cxn modelId="{AF60CE05-9CC1-47DE-84CF-CC2797527FCA}" type="presOf" srcId="{FF9708DA-19FB-49CF-9958-31E5A5112DFD}" destId="{CCFC8095-7082-4B06-947F-6D15A0DA16B0}" srcOrd="0" destOrd="0" presId="urn:microsoft.com/office/officeart/2005/8/layout/hProcess9"/>
    <dgm:cxn modelId="{00673E61-EEDD-44D5-863A-83E058B85196}" srcId="{F5368A23-1B7D-4279-B3AD-4CA9F0518408}" destId="{73ED6426-981F-4452-BA47-FA2607BF3EAB}" srcOrd="3" destOrd="0" parTransId="{B6AC08E8-C5F0-4075-A35F-5C06A7049930}" sibTransId="{0053F94A-CD9E-4837-A099-675B66DE0FC4}"/>
    <dgm:cxn modelId="{C22622A6-EF84-49E5-BAF7-23B48BF7760F}" type="presParOf" srcId="{46B10996-CBC4-4ABD-A1AD-6DE48D552B90}" destId="{C0A653AB-AFB7-417F-903F-D1C04EBB5356}" srcOrd="0" destOrd="0" presId="urn:microsoft.com/office/officeart/2005/8/layout/hProcess9"/>
    <dgm:cxn modelId="{80335EC4-5153-4049-AED2-709EB0E7CD82}" type="presParOf" srcId="{46B10996-CBC4-4ABD-A1AD-6DE48D552B90}" destId="{C5443611-5F85-42B8-9354-031F3900F3CB}" srcOrd="1" destOrd="0" presId="urn:microsoft.com/office/officeart/2005/8/layout/hProcess9"/>
    <dgm:cxn modelId="{81F66D1B-E283-4965-AD05-DC082DEBED96}" type="presParOf" srcId="{C5443611-5F85-42B8-9354-031F3900F3CB}" destId="{46E1ACF0-61DC-45C3-B038-8F1FC5909CF6}" srcOrd="0" destOrd="0" presId="urn:microsoft.com/office/officeart/2005/8/layout/hProcess9"/>
    <dgm:cxn modelId="{93DC2A0E-BD27-4C51-B9CA-030E587F7AAF}" type="presParOf" srcId="{C5443611-5F85-42B8-9354-031F3900F3CB}" destId="{F57C7456-14AE-49E9-A4FA-9CB5CC905BA0}" srcOrd="1" destOrd="0" presId="urn:microsoft.com/office/officeart/2005/8/layout/hProcess9"/>
    <dgm:cxn modelId="{78727A52-913B-4ED7-AEFD-DA1DB102F349}" type="presParOf" srcId="{C5443611-5F85-42B8-9354-031F3900F3CB}" destId="{FC00C114-74EB-4566-859B-22DA063E04AB}" srcOrd="2" destOrd="0" presId="urn:microsoft.com/office/officeart/2005/8/layout/hProcess9"/>
    <dgm:cxn modelId="{A509C07C-CA97-4D05-8868-AD55778EFAD9}" type="presParOf" srcId="{C5443611-5F85-42B8-9354-031F3900F3CB}" destId="{4DEC52D1-E96D-4FC1-8932-AA1DA1918A59}" srcOrd="3" destOrd="0" presId="urn:microsoft.com/office/officeart/2005/8/layout/hProcess9"/>
    <dgm:cxn modelId="{B6AC3385-6AAB-4D2A-8A02-D54669D37A35}" type="presParOf" srcId="{C5443611-5F85-42B8-9354-031F3900F3CB}" destId="{744C1016-C156-4ADC-A006-BD70B6314860}" srcOrd="4" destOrd="0" presId="urn:microsoft.com/office/officeart/2005/8/layout/hProcess9"/>
    <dgm:cxn modelId="{E4CC20C8-FE89-4118-9F2E-AA753E495304}" type="presParOf" srcId="{C5443611-5F85-42B8-9354-031F3900F3CB}" destId="{F25121B8-F8F8-40E7-AD44-8B099E511F34}" srcOrd="5" destOrd="0" presId="urn:microsoft.com/office/officeart/2005/8/layout/hProcess9"/>
    <dgm:cxn modelId="{B1999EC5-C5BA-4C6E-881F-7776A76CE564}" type="presParOf" srcId="{C5443611-5F85-42B8-9354-031F3900F3CB}" destId="{4D9E1D11-AD41-489F-94D8-1A599C269633}" srcOrd="6" destOrd="0" presId="urn:microsoft.com/office/officeart/2005/8/layout/hProcess9"/>
    <dgm:cxn modelId="{EDD23BF0-F044-46C4-8951-73A599BDDA9C}" type="presParOf" srcId="{C5443611-5F85-42B8-9354-031F3900F3CB}" destId="{9B65E38E-0F06-4998-B784-9CB6E84B3FFA}" srcOrd="7" destOrd="0" presId="urn:microsoft.com/office/officeart/2005/8/layout/hProcess9"/>
    <dgm:cxn modelId="{46DAC757-8EC0-473D-867F-83995028F04E}" type="presParOf" srcId="{C5443611-5F85-42B8-9354-031F3900F3CB}" destId="{CCFC8095-7082-4B06-947F-6D15A0DA16B0}" srcOrd="8" destOrd="0" presId="urn:microsoft.com/office/officeart/2005/8/layout/hProcess9"/>
    <dgm:cxn modelId="{446BDC58-14F2-498A-9F33-4968B8CB1177}" type="presParOf" srcId="{C5443611-5F85-42B8-9354-031F3900F3CB}" destId="{1568869C-FA6A-494C-A8C4-DB809842F083}" srcOrd="9" destOrd="0" presId="urn:microsoft.com/office/officeart/2005/8/layout/hProcess9"/>
    <dgm:cxn modelId="{2A9F7200-11EF-48C6-88AE-4DEBF267292D}" type="presParOf" srcId="{C5443611-5F85-42B8-9354-031F3900F3CB}" destId="{65D6038A-7649-46D0-A50F-90198E9F8DB6}" srcOrd="10" destOrd="0" presId="urn:microsoft.com/office/officeart/2005/8/layout/hProcess9"/>
    <dgm:cxn modelId="{79ED2D7A-5D0A-471C-BE1E-55C056CAA398}" type="presParOf" srcId="{C5443611-5F85-42B8-9354-031F3900F3CB}" destId="{329277AE-E818-4AF0-A831-C3618CB5F633}" srcOrd="11" destOrd="0" presId="urn:microsoft.com/office/officeart/2005/8/layout/hProcess9"/>
    <dgm:cxn modelId="{8AE9D892-0189-4046-BE99-36A61185C4EB}" type="presParOf" srcId="{C5443611-5F85-42B8-9354-031F3900F3CB}" destId="{3EBFF596-174E-4DFC-AD7F-47B4B2FE0C74}" srcOrd="12" destOrd="0" presId="urn:microsoft.com/office/officeart/2005/8/layout/hProcess9"/>
    <dgm:cxn modelId="{98BD46AB-C09F-412C-AB22-2FEF5BA95FF6}" type="presParOf" srcId="{C5443611-5F85-42B8-9354-031F3900F3CB}" destId="{D8C213DC-CD9E-45FF-A66A-AEB31EF6A682}" srcOrd="13" destOrd="0" presId="urn:microsoft.com/office/officeart/2005/8/layout/hProcess9"/>
    <dgm:cxn modelId="{4457FC9F-E75B-4F24-995D-DB59AD246BD3}" type="presParOf" srcId="{C5443611-5F85-42B8-9354-031F3900F3CB}" destId="{607B7AD5-B559-4CF8-88ED-B825B9060AFC}" srcOrd="14" destOrd="0" presId="urn:microsoft.com/office/officeart/2005/8/layout/hProcess9"/>
    <dgm:cxn modelId="{F7882E82-A4B4-45E4-9CB6-2C1D52BAB528}" type="presParOf" srcId="{C5443611-5F85-42B8-9354-031F3900F3CB}" destId="{B182805A-EC58-4117-BF93-22EE588E7201}" srcOrd="15" destOrd="0" presId="urn:microsoft.com/office/officeart/2005/8/layout/hProcess9"/>
    <dgm:cxn modelId="{619B330F-D3B5-48FC-9A08-F687C6B29F20}" type="presParOf" srcId="{C5443611-5F85-42B8-9354-031F3900F3CB}" destId="{E8221166-9812-4A37-94A6-2AE242069AD1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653AB-AFB7-417F-903F-D1C04EBB5356}">
      <dsp:nvSpPr>
        <dsp:cNvPr id="0" name=""/>
        <dsp:cNvSpPr/>
      </dsp:nvSpPr>
      <dsp:spPr>
        <a:xfrm>
          <a:off x="540067" y="0"/>
          <a:ext cx="6120765" cy="3960813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1ACF0-61DC-45C3-B038-8F1FC5909CF6}">
      <dsp:nvSpPr>
        <dsp:cNvPr id="0" name=""/>
        <dsp:cNvSpPr/>
      </dsp:nvSpPr>
      <dsp:spPr>
        <a:xfrm>
          <a:off x="3516" y="1188243"/>
          <a:ext cx="696180" cy="1584325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381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…</a:t>
          </a:r>
          <a:endParaRPr lang="de-DE" sz="3000" kern="1200" dirty="0"/>
        </a:p>
      </dsp:txBody>
      <dsp:txXfrm>
        <a:off x="37501" y="1222228"/>
        <a:ext cx="628210" cy="1516355"/>
      </dsp:txXfrm>
    </dsp:sp>
    <dsp:sp modelId="{FC00C114-74EB-4566-859B-22DA063E04AB}">
      <dsp:nvSpPr>
        <dsp:cNvPr id="0" name=""/>
        <dsp:cNvSpPr/>
      </dsp:nvSpPr>
      <dsp:spPr>
        <a:xfrm>
          <a:off x="815726" y="1188243"/>
          <a:ext cx="696180" cy="1584325"/>
        </a:xfrm>
        <a:prstGeom prst="roundRect">
          <a:avLst/>
        </a:prstGeom>
        <a:solidFill>
          <a:srgbClr val="1C8F0D"/>
        </a:solidFill>
        <a:ln w="381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34</a:t>
          </a:r>
          <a:endParaRPr lang="de-DE" sz="3000" kern="1200" dirty="0"/>
        </a:p>
      </dsp:txBody>
      <dsp:txXfrm>
        <a:off x="849711" y="1222228"/>
        <a:ext cx="628210" cy="1516355"/>
      </dsp:txXfrm>
    </dsp:sp>
    <dsp:sp modelId="{744C1016-C156-4ADC-A006-BD70B6314860}">
      <dsp:nvSpPr>
        <dsp:cNvPr id="0" name=""/>
        <dsp:cNvSpPr/>
      </dsp:nvSpPr>
      <dsp:spPr>
        <a:xfrm>
          <a:off x="1627937" y="1188243"/>
          <a:ext cx="696180" cy="1584325"/>
        </a:xfrm>
        <a:prstGeom prst="roundRect">
          <a:avLst/>
        </a:prstGeom>
        <a:solidFill>
          <a:srgbClr val="1C8F0D"/>
        </a:solidFill>
        <a:ln w="381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35</a:t>
          </a:r>
          <a:endParaRPr lang="de-DE" sz="3000" kern="1200" dirty="0"/>
        </a:p>
      </dsp:txBody>
      <dsp:txXfrm>
        <a:off x="1661922" y="1222228"/>
        <a:ext cx="628210" cy="1516355"/>
      </dsp:txXfrm>
    </dsp:sp>
    <dsp:sp modelId="{4D9E1D11-AD41-489F-94D8-1A599C269633}">
      <dsp:nvSpPr>
        <dsp:cNvPr id="0" name=""/>
        <dsp:cNvSpPr/>
      </dsp:nvSpPr>
      <dsp:spPr>
        <a:xfrm>
          <a:off x="2440148" y="1188243"/>
          <a:ext cx="696180" cy="1584325"/>
        </a:xfrm>
        <a:prstGeom prst="roundRect">
          <a:avLst/>
        </a:prstGeom>
        <a:solidFill>
          <a:srgbClr val="C00000"/>
        </a:solidFill>
        <a:ln w="381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?</a:t>
          </a:r>
          <a:endParaRPr lang="de-DE" sz="3000" kern="1200" dirty="0"/>
        </a:p>
      </dsp:txBody>
      <dsp:txXfrm>
        <a:off x="2474133" y="1222228"/>
        <a:ext cx="628210" cy="1516355"/>
      </dsp:txXfrm>
    </dsp:sp>
    <dsp:sp modelId="{CCFC8095-7082-4B06-947F-6D15A0DA16B0}">
      <dsp:nvSpPr>
        <dsp:cNvPr id="0" name=""/>
        <dsp:cNvSpPr/>
      </dsp:nvSpPr>
      <dsp:spPr>
        <a:xfrm>
          <a:off x="3252359" y="1188243"/>
          <a:ext cx="696180" cy="1584325"/>
        </a:xfrm>
        <a:prstGeom prst="roundRect">
          <a:avLst/>
        </a:prstGeom>
        <a:solidFill>
          <a:srgbClr val="C00000"/>
        </a:solidFill>
        <a:ln w="381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?</a:t>
          </a:r>
          <a:endParaRPr lang="de-DE" sz="3000" kern="1200" dirty="0"/>
        </a:p>
      </dsp:txBody>
      <dsp:txXfrm>
        <a:off x="3286344" y="1222228"/>
        <a:ext cx="628210" cy="1516355"/>
      </dsp:txXfrm>
    </dsp:sp>
    <dsp:sp modelId="{65D6038A-7649-46D0-A50F-90198E9F8DB6}">
      <dsp:nvSpPr>
        <dsp:cNvPr id="0" name=""/>
        <dsp:cNvSpPr/>
      </dsp:nvSpPr>
      <dsp:spPr>
        <a:xfrm>
          <a:off x="4064570" y="1188243"/>
          <a:ext cx="696180" cy="1584325"/>
        </a:xfrm>
        <a:prstGeom prst="roundRect">
          <a:avLst/>
        </a:prstGeom>
        <a:solidFill>
          <a:srgbClr val="1C8F0D"/>
        </a:solidFill>
        <a:ln w="381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38</a:t>
          </a:r>
          <a:endParaRPr lang="de-DE" sz="3000" kern="1200" dirty="0"/>
        </a:p>
      </dsp:txBody>
      <dsp:txXfrm>
        <a:off x="4098555" y="1222228"/>
        <a:ext cx="628210" cy="1516355"/>
      </dsp:txXfrm>
    </dsp:sp>
    <dsp:sp modelId="{3EBFF596-174E-4DFC-AD7F-47B4B2FE0C74}">
      <dsp:nvSpPr>
        <dsp:cNvPr id="0" name=""/>
        <dsp:cNvSpPr/>
      </dsp:nvSpPr>
      <dsp:spPr>
        <a:xfrm>
          <a:off x="4876781" y="1188243"/>
          <a:ext cx="696180" cy="1584325"/>
        </a:xfrm>
        <a:prstGeom prst="roundRect">
          <a:avLst/>
        </a:prstGeom>
        <a:solidFill>
          <a:srgbClr val="C00000"/>
        </a:solidFill>
        <a:ln w="381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?</a:t>
          </a:r>
          <a:endParaRPr lang="de-DE" sz="3000" kern="1200" dirty="0"/>
        </a:p>
      </dsp:txBody>
      <dsp:txXfrm>
        <a:off x="4910766" y="1222228"/>
        <a:ext cx="628210" cy="1516355"/>
      </dsp:txXfrm>
    </dsp:sp>
    <dsp:sp modelId="{607B7AD5-B559-4CF8-88ED-B825B9060AFC}">
      <dsp:nvSpPr>
        <dsp:cNvPr id="0" name=""/>
        <dsp:cNvSpPr/>
      </dsp:nvSpPr>
      <dsp:spPr>
        <a:xfrm>
          <a:off x="5688992" y="1188243"/>
          <a:ext cx="696180" cy="1584325"/>
        </a:xfrm>
        <a:prstGeom prst="roundRect">
          <a:avLst/>
        </a:prstGeom>
        <a:solidFill>
          <a:srgbClr val="1C8F0D"/>
        </a:solidFill>
        <a:ln w="381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40</a:t>
          </a:r>
          <a:endParaRPr lang="de-DE" sz="3000" kern="1200" dirty="0"/>
        </a:p>
      </dsp:txBody>
      <dsp:txXfrm>
        <a:off x="5722977" y="1222228"/>
        <a:ext cx="628210" cy="1516355"/>
      </dsp:txXfrm>
    </dsp:sp>
    <dsp:sp modelId="{E8221166-9812-4A37-94A6-2AE242069AD1}">
      <dsp:nvSpPr>
        <dsp:cNvPr id="0" name=""/>
        <dsp:cNvSpPr/>
      </dsp:nvSpPr>
      <dsp:spPr>
        <a:xfrm>
          <a:off x="6501203" y="1188243"/>
          <a:ext cx="696180" cy="1584325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381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…</a:t>
          </a:r>
          <a:endParaRPr lang="de-DE" sz="3000" kern="1200" dirty="0"/>
        </a:p>
      </dsp:txBody>
      <dsp:txXfrm>
        <a:off x="6535188" y="1222228"/>
        <a:ext cx="628210" cy="1516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27.06.2019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27.06.2019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30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44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r>
              <a:rPr lang="de-DE" dirty="0">
                <a:latin typeface="Verdana" pitchFamily="34" charset="0"/>
              </a:rPr>
              <a:t/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r>
              <a:rPr lang="de-DE" b="0" dirty="0">
                <a:latin typeface="Verdana" pitchFamily="34" charset="0"/>
              </a:rPr>
              <a:t/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s.is.tuebingen.mpg.de/publications/butepage-cvpr-201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mile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556792"/>
            <a:ext cx="5892646" cy="500066"/>
          </a:xfrm>
        </p:spPr>
        <p:txBody>
          <a:bodyPr/>
          <a:lstStyle/>
          <a:p>
            <a:r>
              <a:rPr lang="de-DE" dirty="0"/>
              <a:t>Using Artificial Neural Networks to Predict Avatar Movement in VR</a:t>
            </a:r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Problem: </a:t>
            </a:r>
            <a:r>
              <a:rPr lang="de-DE" dirty="0" smtClean="0"/>
              <a:t>Transmission Frame Loss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0793284"/>
              </p:ext>
            </p:extLst>
          </p:nvPr>
        </p:nvGraphicFramePr>
        <p:xfrm>
          <a:off x="1331913" y="2339975"/>
          <a:ext cx="7200900" cy="3960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220455" y="5517232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Frame </a:t>
            </a:r>
            <a:r>
              <a:rPr lang="de-DE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Sequence</a:t>
            </a:r>
            <a:endParaRPr lang="de-DE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31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Problem: Scientific </a:t>
            </a:r>
            <a:r>
              <a:rPr lang="de-DE" dirty="0" err="1" smtClean="0"/>
              <a:t>Motions</a:t>
            </a:r>
            <a:r>
              <a:rPr lang="de-DE" dirty="0" smtClean="0"/>
              <a:t> for User Study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25" y="2758281"/>
            <a:ext cx="6238875" cy="3124200"/>
          </a:xfrm>
        </p:spPr>
      </p:pic>
      <p:sp>
        <p:nvSpPr>
          <p:cNvPr id="8" name="Rechteck 7"/>
          <p:cNvSpPr/>
          <p:nvPr/>
        </p:nvSpPr>
        <p:spPr>
          <a:xfrm>
            <a:off x="1658864" y="6009005"/>
            <a:ext cx="6534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https://ps.is.tuebingen.mpg.de/publications/butepage-cvpr-2017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8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Defining</a:t>
            </a:r>
            <a:r>
              <a:rPr lang="de-DE" dirty="0" smtClean="0"/>
              <a:t> </a:t>
            </a:r>
            <a:r>
              <a:rPr lang="de-DE" dirty="0" err="1" smtClean="0"/>
              <a:t>Motions</a:t>
            </a:r>
            <a:r>
              <a:rPr lang="de-DE" dirty="0" smtClean="0"/>
              <a:t> for User Study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11" y="2339975"/>
            <a:ext cx="6725503" cy="3960813"/>
          </a:xfrm>
        </p:spPr>
      </p:pic>
    </p:spTree>
    <p:extLst>
      <p:ext uri="{BB962C8B-B14F-4D97-AF65-F5344CB8AC3E}">
        <p14:creationId xmlns:p14="http://schemas.microsoft.com/office/powerpoint/2010/main" val="334107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Next Steps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1ACB9-754C-4256-8915-87AB78FCEF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Defining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study</a:t>
            </a:r>
            <a:r>
              <a:rPr lang="de-DE" dirty="0" smtClean="0"/>
              <a:t> </a:t>
            </a:r>
            <a:r>
              <a:rPr lang="de-DE" dirty="0" err="1" smtClean="0"/>
              <a:t>motions</a:t>
            </a:r>
            <a:endParaRPr lang="de-DE" dirty="0" smtClean="0"/>
          </a:p>
          <a:p>
            <a:pPr indent="0"/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Gathering test data for NN training</a:t>
            </a:r>
          </a:p>
        </p:txBody>
      </p:sp>
    </p:spTree>
    <p:extLst>
      <p:ext uri="{BB962C8B-B14F-4D97-AF65-F5344CB8AC3E}">
        <p14:creationId xmlns:p14="http://schemas.microsoft.com/office/powerpoint/2010/main" val="169158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9E25F73-BBB9-4273-9D61-52E3853D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716" y="2155040"/>
            <a:ext cx="7198568" cy="1470025"/>
          </a:xfrm>
        </p:spPr>
        <p:txBody>
          <a:bodyPr/>
          <a:lstStyle/>
          <a:p>
            <a:pPr algn="ctr"/>
            <a:r>
              <a:rPr lang="de-DE" sz="3200" dirty="0"/>
              <a:t>Vielen Dank </a:t>
            </a:r>
            <a:br>
              <a:rPr lang="de-DE" sz="3200" dirty="0"/>
            </a:br>
            <a:r>
              <a:rPr lang="de-DE" sz="3200" dirty="0"/>
              <a:t>für Ihre Aufmerksamkeit!</a:t>
            </a:r>
            <a:endParaRPr lang="en-US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3B0654-CF5C-4BFA-B807-7416F14A9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9BBAE405-9238-4745-AB75-58013C9D9462}" type="slidenum">
              <a:rPr lang="de-DE" smtClean="0"/>
              <a:t>6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A52890-7B81-42F9-A240-0FE883FE3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9568" y="3625065"/>
            <a:ext cx="2204864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704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Bildschirmpräsentation (4:3)</PresentationFormat>
  <Paragraphs>29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Larissa-Design</vt:lpstr>
      <vt:lpstr>PowerPoint-Präsentation</vt:lpstr>
      <vt:lpstr>Problem: Transmission Frame Loss</vt:lpstr>
      <vt:lpstr>Problem: Scientific Motions for User Study</vt:lpstr>
      <vt:lpstr>Defining Motions for User Study</vt:lpstr>
      <vt:lpstr>Next Steps</vt:lpstr>
      <vt:lpstr>Vielen Dank 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Jonathan Sasse</cp:lastModifiedBy>
  <cp:revision>245</cp:revision>
  <dcterms:modified xsi:type="dcterms:W3CDTF">2019-06-27T07:35:51Z</dcterms:modified>
</cp:coreProperties>
</file>