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</p14:sldIdLst>
        </p14:section>
        <p14:section name="Standardabschnitt" id="{792A8748-0787-4485-96F9-953F837C116F}">
          <p14:sldIdLst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F0D"/>
    <a:srgbClr val="DEE7D1"/>
    <a:srgbClr val="7F7F7F"/>
    <a:srgbClr val="9C004B"/>
    <a:srgbClr val="BF002A"/>
    <a:srgbClr val="EC6200"/>
    <a:srgbClr val="ECBC00"/>
    <a:srgbClr val="AEA700"/>
    <a:srgbClr val="CDD30F"/>
    <a:srgbClr val="008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148" d="100"/>
          <a:sy n="148" d="100"/>
        </p:scale>
        <p:origin x="17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11.07.2019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A42CD-3467-4F36-9DCB-0ECB48BA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acquisition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42443-B282-4318-92A2-A05AFCD29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59830F-5F9C-4DE2-8ACC-5597885E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12" y="2060848"/>
            <a:ext cx="615617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45731-BB21-450E-A109-88036FE1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Movement </a:t>
            </a:r>
            <a:r>
              <a:rPr lang="de-DE" dirty="0" err="1"/>
              <a:t>Prediction</a:t>
            </a:r>
            <a:r>
              <a:rPr lang="de-DE" dirty="0"/>
              <a:t> Progress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C2E5E-7AB7-4290-8F8D-920AE8A208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to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nns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3,25 GB </a:t>
            </a:r>
            <a:r>
              <a:rPr lang="de-DE" dirty="0" err="1"/>
              <a:t>raw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6,5 GB </a:t>
            </a:r>
            <a:r>
              <a:rPr lang="de-DE" dirty="0" err="1"/>
              <a:t>augumented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mirrored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2BC69-AB25-40F5-96CC-D8FAD5BD7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9F57DA-806B-4FEE-8051-1B493A85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53" y="4221088"/>
            <a:ext cx="6908720" cy="6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9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C035F-ED2C-4630-9D08-1A709373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DC583-336B-45A2-94FE-9E6786F147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Linear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207 Input Neurons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4096 Neurons </a:t>
            </a:r>
            <a:r>
              <a:rPr lang="de-DE" dirty="0" err="1"/>
              <a:t>Dense</a:t>
            </a:r>
            <a:r>
              <a:rPr lang="de-DE" dirty="0"/>
              <a:t> Layer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207 Output Neurons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234E07-21C1-4CE6-B3BB-21AECFD33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4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2488-B740-44E9-BFA0-834CEE94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7F8C2-8E39-4352-8366-C0ED52EAF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Basically</a:t>
            </a:r>
            <a:r>
              <a:rPr lang="de-DE" dirty="0"/>
              <a:t> LR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Activationfunction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AF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Sigmoid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Softmax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TanH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9EEAA6-7833-4530-8A15-54AC8524B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1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8F513-CDDD-42EC-87F5-5281EB83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F24A4-23A2-4528-90F3-B45CF25EF9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CuDNNGRU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Nvidia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gated</a:t>
            </a:r>
            <a:r>
              <a:rPr lang="de-DE" dirty="0"/>
              <a:t> </a:t>
            </a: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pPr marL="457200" lvl="1" indent="0"/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Acitivation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sigmoid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AdaDelta</a:t>
            </a:r>
            <a:r>
              <a:rPr lang="de-DE" dirty="0"/>
              <a:t> </a:t>
            </a:r>
            <a:r>
              <a:rPr lang="de-DE" dirty="0" err="1"/>
              <a:t>Optimizier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reversed</a:t>
            </a:r>
            <a:r>
              <a:rPr lang="de-DE" dirty="0"/>
              <a:t> LR-Decay </a:t>
            </a:r>
            <a:r>
              <a:rPr lang="de-DE" dirty="0" err="1"/>
              <a:t>function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LR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hitting</a:t>
            </a:r>
            <a:r>
              <a:rPr lang="de-DE" dirty="0"/>
              <a:t> </a:t>
            </a:r>
            <a:r>
              <a:rPr lang="de-DE" dirty="0" err="1"/>
              <a:t>EGoVG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Different </a:t>
            </a:r>
            <a:r>
              <a:rPr lang="de-DE" dirty="0" err="1"/>
              <a:t>batchsizes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Different </a:t>
            </a:r>
            <a:r>
              <a:rPr lang="de-DE" dirty="0" err="1"/>
              <a:t>sequenze</a:t>
            </a:r>
            <a:r>
              <a:rPr lang="de-DE" dirty="0"/>
              <a:t> </a:t>
            </a:r>
            <a:r>
              <a:rPr lang="de-DE" dirty="0" err="1"/>
              <a:t>lengths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Different </a:t>
            </a:r>
            <a:r>
              <a:rPr lang="de-DE" dirty="0" err="1"/>
              <a:t>hyperparamter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Amazing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C5E77A-E471-43FC-9006-B840E77B70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DAAE6F-8AC8-45AE-AF83-7F1C0E81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140968"/>
            <a:ext cx="2352021" cy="17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4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47BC3-E474-4766-B508-BD306CAF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8F957-346C-4049-852D-792AFB5CF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D1DD41-2E70-4433-A423-E347C0290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0DADDF-18E0-4C60-AF0D-5BD32C4C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" y="0"/>
            <a:ext cx="9144000" cy="68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3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47BC3-E474-4766-B508-BD306CAF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8F957-346C-4049-852D-792AFB5CF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D1DD41-2E70-4433-A423-E347C0290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066FF3-ACBC-46C9-B42B-F50416F7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8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7A40E-D3D6-4B77-BFD0-460A911E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/>
              <a:t>steps </a:t>
            </a:r>
            <a:r>
              <a:rPr lang="de-DE" dirty="0" err="1"/>
              <a:t>Neural</a:t>
            </a:r>
            <a:r>
              <a:rPr lang="de-DE" dirty="0"/>
              <a:t> Net: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0F27B-FF34-41FE-A4E9-DBA1243E4A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Hyperparamter</a:t>
            </a:r>
            <a:r>
              <a:rPr lang="de-DE" dirty="0"/>
              <a:t> </a:t>
            </a:r>
            <a:r>
              <a:rPr lang="de-DE" dirty="0" err="1"/>
              <a:t>Optimation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Establish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Model, on </a:t>
            </a:r>
            <a:r>
              <a:rPr lang="de-DE" dirty="0" err="1"/>
              <a:t>method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Frame2Frame </a:t>
            </a:r>
            <a:r>
              <a:rPr lang="de-DE" dirty="0" err="1"/>
              <a:t>or</a:t>
            </a:r>
            <a:r>
              <a:rPr lang="de-DE" dirty="0"/>
              <a:t> Joint2Joint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Optimize</a:t>
            </a:r>
            <a:r>
              <a:rPr lang="de-DE" dirty="0"/>
              <a:t> Model </a:t>
            </a:r>
            <a:r>
              <a:rPr lang="de-DE" dirty="0" err="1"/>
              <a:t>further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power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Frame2Frame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83C9B-440A-438A-9FFD-EB5511CFF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7379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Bildschirmpräsentation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Larissa-Design</vt:lpstr>
      <vt:lpstr>PowerPoint-Präsentation</vt:lpstr>
      <vt:lpstr>Defined data acquisition tasks </vt:lpstr>
      <vt:lpstr>Movement Prediction Progress</vt:lpstr>
      <vt:lpstr>Linear regression approach</vt:lpstr>
      <vt:lpstr>Dense Neural Network </vt:lpstr>
      <vt:lpstr>Recurrent Neural Network</vt:lpstr>
      <vt:lpstr>PowerPoint-Präsentation</vt:lpstr>
      <vt:lpstr>PowerPoint-Präsentation</vt:lpstr>
      <vt:lpstr>Next steps Neural Net: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 Halbhub</cp:lastModifiedBy>
  <cp:revision>248</cp:revision>
  <dcterms:modified xsi:type="dcterms:W3CDTF">2019-07-10T23:14:11Z</dcterms:modified>
</cp:coreProperties>
</file>