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5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4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057049C6-98AC-724C-CE67-301F9129C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29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7809B-14B8-5658-2F19-04E0DFD6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277" y="2398143"/>
            <a:ext cx="4954137" cy="2116348"/>
          </a:xfrm>
          <a:noFill/>
        </p:spPr>
        <p:txBody>
          <a:bodyPr anchor="b">
            <a:normAutofit fontScale="90000"/>
          </a:bodyPr>
          <a:lstStyle/>
          <a:p>
            <a:pPr algn="r"/>
            <a:r>
              <a:rPr lang="fr-CA" dirty="0">
                <a:solidFill>
                  <a:srgbClr val="FFFFFF"/>
                </a:solidFill>
              </a:rPr>
              <a:t>Qu’est ce qui fait la popularité du </a:t>
            </a:r>
            <a:r>
              <a:rPr lang="fr-CA" dirty="0" err="1">
                <a:solidFill>
                  <a:srgbClr val="FFFFFF"/>
                </a:solidFill>
              </a:rPr>
              <a:t>rust</a:t>
            </a:r>
            <a:r>
              <a:rPr lang="fr-CA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1B1E-641A-480F-43A4-2C60AE15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7276" y="4514492"/>
            <a:ext cx="4870953" cy="719424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</a:rPr>
              <a:t>Par Mathieu Mercier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A360-F83E-433B-CF43-0D3F4DD9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fr-CA" dirty="0"/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6C14-D821-6391-39A3-9943B8CB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4394103" cy="30093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fr-CA" sz="1300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fr-CA" sz="1300" dirty="0"/>
              <a:t>Méthodologie</a:t>
            </a:r>
          </a:p>
          <a:p>
            <a:pPr>
              <a:lnSpc>
                <a:spcPct val="110000"/>
              </a:lnSpc>
            </a:pPr>
            <a:r>
              <a:rPr lang="fr-CA" sz="1300" dirty="0"/>
              <a:t>Points positifs </a:t>
            </a:r>
          </a:p>
          <a:p>
            <a:pPr lvl="1">
              <a:lnSpc>
                <a:spcPct val="110000"/>
              </a:lnSpc>
            </a:pPr>
            <a:r>
              <a:rPr lang="fr-CA" sz="1300" dirty="0"/>
              <a:t>Résistance au bug</a:t>
            </a:r>
          </a:p>
          <a:p>
            <a:pPr lvl="1">
              <a:lnSpc>
                <a:spcPct val="110000"/>
              </a:lnSpc>
            </a:pPr>
            <a:r>
              <a:rPr lang="fr-CA" sz="1300" dirty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fr-CA" sz="1300" dirty="0"/>
              <a:t>multithreading</a:t>
            </a:r>
          </a:p>
          <a:p>
            <a:pPr>
              <a:lnSpc>
                <a:spcPct val="110000"/>
              </a:lnSpc>
            </a:pPr>
            <a:r>
              <a:rPr lang="fr-CA" sz="1300" dirty="0"/>
              <a:t>Points négatifs</a:t>
            </a:r>
          </a:p>
          <a:p>
            <a:pPr lvl="1">
              <a:lnSpc>
                <a:spcPct val="110000"/>
              </a:lnSpc>
            </a:pPr>
            <a:r>
              <a:rPr lang="fr-CA" sz="1300" dirty="0"/>
              <a:t>Complexité</a:t>
            </a:r>
          </a:p>
          <a:p>
            <a:pPr lvl="1">
              <a:lnSpc>
                <a:spcPct val="110000"/>
              </a:lnSpc>
            </a:pPr>
            <a:r>
              <a:rPr lang="fr-CA" sz="1300" dirty="0"/>
              <a:t>Il n’est pas orienté Objet</a:t>
            </a:r>
          </a:p>
          <a:p>
            <a:pPr>
              <a:lnSpc>
                <a:spcPct val="110000"/>
              </a:lnSpc>
            </a:pPr>
            <a:r>
              <a:rPr lang="fr-CA" sz="1300" dirty="0"/>
              <a:t>Résultats</a:t>
            </a:r>
          </a:p>
          <a:p>
            <a:pPr>
              <a:lnSpc>
                <a:spcPct val="110000"/>
              </a:lnSpc>
            </a:pPr>
            <a:r>
              <a:rPr lang="fr-CA" sz="1300" dirty="0"/>
              <a:t>Conclusion</a:t>
            </a:r>
          </a:p>
          <a:p>
            <a:pPr>
              <a:lnSpc>
                <a:spcPct val="110000"/>
              </a:lnSpc>
            </a:pPr>
            <a:endParaRPr lang="fr-CA" sz="13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95478C-A15B-2883-AB5D-3ABC76193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593" y="1826344"/>
            <a:ext cx="4344237" cy="3205313"/>
          </a:xfrm>
          <a:prstGeom prst="rect">
            <a:avLst/>
          </a:prstGeom>
        </p:spPr>
      </p:pic>
      <p:sp>
        <p:nvSpPr>
          <p:cNvPr id="24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5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6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6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B3D1-8EBE-C215-C832-C7F6203B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80" y="2314770"/>
            <a:ext cx="9601200" cy="1309687"/>
          </a:xfrm>
        </p:spPr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FB72-5711-586E-DBBD-DEA163CC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780" y="3624457"/>
            <a:ext cx="9601200" cy="3643312"/>
          </a:xfrm>
        </p:spPr>
        <p:txBody>
          <a:bodyPr/>
          <a:lstStyle/>
          <a:p>
            <a:r>
              <a:rPr lang="fr-CA" dirty="0"/>
              <a:t>C’est quoi le Rust?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269C068-F6FB-C642-5C5C-8D1CABFFD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245" y="1282959"/>
            <a:ext cx="6438123" cy="429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5CF8-4007-4391-DE15-AD056205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fr-CA" dirty="0"/>
              <a:t>Méthodologie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4699-8582-7CD3-8F9F-1A015F38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0"/>
            <a:ext cx="4394103" cy="3009381"/>
          </a:xfrm>
        </p:spPr>
        <p:txBody>
          <a:bodyPr>
            <a:normAutofit/>
          </a:bodyPr>
          <a:lstStyle/>
          <a:p>
            <a:r>
              <a:rPr lang="fr-CA" dirty="0"/>
              <a:t>Projet d’apprentissage</a:t>
            </a:r>
          </a:p>
          <a:p>
            <a:r>
              <a:rPr lang="fr-CA" dirty="0"/>
              <a:t>Recherche</a:t>
            </a:r>
          </a:p>
          <a:p>
            <a:r>
              <a:rPr lang="fr-CA" dirty="0"/>
              <a:t>Classement</a:t>
            </a:r>
          </a:p>
        </p:txBody>
      </p:sp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 descr="A picture containing screenshot, bubble&#10;&#10;Description automatically generated">
            <a:extLst>
              <a:ext uri="{FF2B5EF4-FFF2-40B4-BE49-F238E27FC236}">
                <a16:creationId xmlns:a16="http://schemas.microsoft.com/office/drawing/2014/main" id="{7701C722-2ABD-9DE7-58CD-9B8E2ED7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27" y="1418252"/>
            <a:ext cx="6438305" cy="356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ACAD-6481-2424-A94F-2653B910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fr-CA" dirty="0"/>
              <a:t>Points Positifs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76EA-1566-F6CD-AFC6-A38CE66B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4394103" cy="300938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CA" sz="1400" dirty="0"/>
              <a:t>Résistant au bugs</a:t>
            </a:r>
          </a:p>
          <a:p>
            <a:pPr lvl="1">
              <a:lnSpc>
                <a:spcPct val="110000"/>
              </a:lnSpc>
            </a:pPr>
            <a:r>
              <a:rPr lang="fr-CA" sz="1400" dirty="0"/>
              <a:t>Compilateur </a:t>
            </a:r>
          </a:p>
          <a:p>
            <a:pPr lvl="1">
              <a:lnSpc>
                <a:spcPct val="110000"/>
              </a:lnSpc>
            </a:pPr>
            <a:r>
              <a:rPr lang="fr-CA" sz="1400" dirty="0"/>
              <a:t>Safe / </a:t>
            </a:r>
            <a:r>
              <a:rPr lang="fr-CA" sz="1400" dirty="0" err="1"/>
              <a:t>Unsafe</a:t>
            </a:r>
            <a:endParaRPr lang="fr-CA" sz="1400" dirty="0"/>
          </a:p>
          <a:p>
            <a:pPr>
              <a:lnSpc>
                <a:spcPct val="110000"/>
              </a:lnSpc>
            </a:pPr>
            <a:r>
              <a:rPr lang="fr-CA" sz="1400" dirty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fr-CA" sz="1400" dirty="0"/>
              <a:t>Performance comparable au C++</a:t>
            </a:r>
          </a:p>
          <a:p>
            <a:pPr lvl="1">
              <a:lnSpc>
                <a:spcPct val="110000"/>
              </a:lnSpc>
            </a:pPr>
            <a:r>
              <a:rPr lang="fr-CA" sz="1400" dirty="0" err="1"/>
              <a:t>Zero</a:t>
            </a:r>
            <a:r>
              <a:rPr lang="fr-CA" sz="1400" dirty="0"/>
              <a:t> </a:t>
            </a:r>
            <a:r>
              <a:rPr lang="fr-CA" sz="1400" dirty="0" err="1"/>
              <a:t>cost</a:t>
            </a:r>
            <a:r>
              <a:rPr lang="fr-CA" sz="1400" dirty="0"/>
              <a:t> abstraction</a:t>
            </a:r>
          </a:p>
          <a:p>
            <a:pPr lvl="1">
              <a:lnSpc>
                <a:spcPct val="110000"/>
              </a:lnSpc>
            </a:pPr>
            <a:r>
              <a:rPr lang="fr-CA" sz="1400" dirty="0"/>
              <a:t>Confort moderne sans compromettre les performances</a:t>
            </a:r>
          </a:p>
          <a:p>
            <a:pPr>
              <a:lnSpc>
                <a:spcPct val="110000"/>
              </a:lnSpc>
            </a:pPr>
            <a:r>
              <a:rPr lang="fr-CA" sz="1400" dirty="0"/>
              <a:t>Multithreading</a:t>
            </a:r>
          </a:p>
          <a:p>
            <a:pPr marL="246888" lvl="1" indent="0">
              <a:lnSpc>
                <a:spcPct val="110000"/>
              </a:lnSpc>
              <a:buNone/>
            </a:pPr>
            <a:r>
              <a:rPr lang="fr-CA" sz="1400" dirty="0"/>
              <a:t>Système anti-compétition de mémoire</a:t>
            </a:r>
          </a:p>
          <a:p>
            <a:pPr lvl="1">
              <a:lnSpc>
                <a:spcPct val="110000"/>
              </a:lnSpc>
            </a:pPr>
            <a:endParaRPr lang="fr-CA" sz="1400" dirty="0"/>
          </a:p>
          <a:p>
            <a:pPr marL="246888" lvl="1" indent="0">
              <a:lnSpc>
                <a:spcPct val="110000"/>
              </a:lnSpc>
              <a:buNone/>
            </a:pPr>
            <a:endParaRPr lang="fr-CA" sz="1400" dirty="0"/>
          </a:p>
          <a:p>
            <a:pPr marL="246888" lvl="1" indent="0">
              <a:lnSpc>
                <a:spcPct val="110000"/>
              </a:lnSpc>
              <a:buNone/>
            </a:pPr>
            <a:endParaRPr lang="fr-CA" sz="1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2EDE311-B096-E85D-629C-36E7F68CD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593" y="1980922"/>
            <a:ext cx="4344237" cy="2896158"/>
          </a:xfrm>
          <a:prstGeom prst="rect">
            <a:avLst/>
          </a:prstGeom>
        </p:spPr>
      </p:pic>
      <p:sp>
        <p:nvSpPr>
          <p:cNvPr id="10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3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9C38-83E7-98CC-AD56-0971AB12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1295400"/>
            <a:ext cx="5621717" cy="1591491"/>
          </a:xfrm>
        </p:spPr>
        <p:txBody>
          <a:bodyPr>
            <a:normAutofit/>
          </a:bodyPr>
          <a:lstStyle/>
          <a:p>
            <a:r>
              <a:rPr lang="fr-CA" dirty="0"/>
              <a:t>Points Négatifs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0851-BB8B-145D-A91D-25350D62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112" y="3257551"/>
            <a:ext cx="4664453" cy="2096769"/>
          </a:xfrm>
        </p:spPr>
        <p:txBody>
          <a:bodyPr>
            <a:normAutofit/>
          </a:bodyPr>
          <a:lstStyle/>
          <a:p>
            <a:r>
              <a:rPr lang="fr-CA"/>
              <a:t>Rust n’est pas object oriented</a:t>
            </a:r>
          </a:p>
          <a:p>
            <a:r>
              <a:rPr lang="fr-CA"/>
              <a:t>Complexité du langage</a:t>
            </a:r>
          </a:p>
          <a:p>
            <a:pPr lvl="1"/>
            <a:r>
              <a:rPr lang="fr-CA"/>
              <a:t>Pas pour débutant</a:t>
            </a:r>
          </a:p>
          <a:p>
            <a:pPr lvl="1"/>
            <a:r>
              <a:rPr lang="fr-CA"/>
              <a:t>Complexité commune dans les langages niveau système</a:t>
            </a:r>
            <a:endParaRPr lang="fr-CA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510C37-0D9F-1C86-BF62-0F687185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4" y="1923830"/>
            <a:ext cx="3716195" cy="3036360"/>
          </a:xfrm>
          <a:prstGeom prst="rect">
            <a:avLst/>
          </a:prstGeom>
        </p:spPr>
      </p:pic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8FF23D78-716C-1D34-DB64-3583BD87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F66203B-A673-7E0E-5F12-DD512723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F56182AA-A724-809C-012E-85E453D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7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FA4C-2BB2-85A9-742A-C53E9D730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617" y="2070340"/>
            <a:ext cx="5278651" cy="1817298"/>
          </a:xfrm>
        </p:spPr>
        <p:txBody>
          <a:bodyPr anchor="b">
            <a:normAutofit/>
          </a:bodyPr>
          <a:lstStyle/>
          <a:p>
            <a:r>
              <a:rPr lang="fr-CA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315C-6ACD-8E50-C922-8D67C495B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8" y="3887638"/>
            <a:ext cx="4321020" cy="935085"/>
          </a:xfrm>
        </p:spPr>
        <p:txBody>
          <a:bodyPr anchor="t">
            <a:normAutofit/>
          </a:bodyPr>
          <a:lstStyle/>
          <a:p>
            <a:r>
              <a:rPr lang="fr-CA" dirty="0"/>
              <a:t>Est-ce que la popularité du Rust est justifié?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40B2BFB3-077E-1C22-E5F4-67C7B9A2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768" y="6216651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2EEE8428-7E2F-43FE-346D-D038A249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36B930DE-C7E1-5F3B-B308-C648F274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3EDFEA-E890-A9C1-C3A3-396F258B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5250"/>
            <a:ext cx="6858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9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F9EC-2B0E-7505-43C0-405E7C2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68" y="1995887"/>
            <a:ext cx="3665507" cy="2037951"/>
          </a:xfrm>
        </p:spPr>
        <p:txBody>
          <a:bodyPr anchor="ctr">
            <a:normAutofit/>
          </a:bodyPr>
          <a:lstStyle/>
          <a:p>
            <a:r>
              <a:rPr lang="fr-CA"/>
              <a:t>conClusion</a:t>
            </a:r>
            <a:endParaRPr lang="fr-C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1" y="4413956"/>
            <a:ext cx="3119010" cy="101368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6AA18-295E-E80A-7F62-285662969AB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714347"/>
            <a:ext cx="5143499" cy="3428999"/>
          </a:xfrm>
        </p:spPr>
      </p:pic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9245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104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Univers Light</vt:lpstr>
      <vt:lpstr>PoiseVTI</vt:lpstr>
      <vt:lpstr>Qu’est ce qui fait la popularité du rust </vt:lpstr>
      <vt:lpstr>Table des matières</vt:lpstr>
      <vt:lpstr>Introduction</vt:lpstr>
      <vt:lpstr>Méthodologie </vt:lpstr>
      <vt:lpstr>Points Positifs</vt:lpstr>
      <vt:lpstr>Points Négatifs</vt:lpstr>
      <vt:lpstr>Résultats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Qu’est ce qui fait la popularité du rust </dc:title>
  <dc:creator>Mathieu Mercier</dc:creator>
  <cp:lastModifiedBy>Mathieu Mercier</cp:lastModifiedBy>
  <cp:revision>1</cp:revision>
  <dcterms:created xsi:type="dcterms:W3CDTF">2023-06-07T17:47:38Z</dcterms:created>
  <dcterms:modified xsi:type="dcterms:W3CDTF">2023-06-09T12:46:52Z</dcterms:modified>
</cp:coreProperties>
</file>