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8" r:id="rId3"/>
    <p:sldId id="301" r:id="rId4"/>
    <p:sldId id="306" r:id="rId5"/>
    <p:sldId id="307" r:id="rId6"/>
    <p:sldId id="285" r:id="rId7"/>
    <p:sldId id="302" r:id="rId8"/>
    <p:sldId id="287" r:id="rId9"/>
    <p:sldId id="288" r:id="rId10"/>
    <p:sldId id="295" r:id="rId11"/>
    <p:sldId id="296" r:id="rId12"/>
    <p:sldId id="309" r:id="rId13"/>
    <p:sldId id="304" r:id="rId14"/>
    <p:sldId id="291" r:id="rId15"/>
    <p:sldId id="292" r:id="rId16"/>
    <p:sldId id="293" r:id="rId17"/>
    <p:sldId id="299" r:id="rId1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mPRSettings.xml>      �  <?xml version="1.0" encoding="UTF-8"?>
<!DOCTYPE plist PUBLIC "-//Apple//DTD PLIST 1.0//EN" "http://www.apple.com/DTDs/PropertyList-1.0.dtd">
<plist version="1.0">
<dict>
	<key>com.apple.print.PageFormat.PMHorizontalRes</key>
	<dict>
		<key>com.apple.print.ticket.creator</key>
		<string>com.apple.jobticket</string>
		<key>com.apple.print.ticket.itemArray</key>
		<array>
			<dict>
				<key>com.apple.print.PageFormat.PMHorizontalRes</key>
				<real>72</real>
				<key>com.apple.print.ticket.stateFlag</key>
				<integer>0</integer>
			</dict>
		</array>
	</dict>
	<key>com.apple.print.PageFormat.PMOrientation</key>
	<dict>
		<key>com.apple.print.ticket.creator</key>
		<string>com.apple.jobticket</string>
		<key>com.apple.print.ticket.itemArray</key>
		<array>
			<dict>
				<key>com.apple.print.PageFormat.PMOrientation</key>
				<integer>1</integer>
				<key>com.apple.print.ticket.stateFlag</key>
				<integer>0</integer>
			</dict>
		</array>
	</dict>
	<key>com.apple.print.PageFormat.PMScaling</key>
	<dict>
		<key>com.apple.print.ticket.creator</key>
		<string>com.apple.jobticket</string>
		<key>com.apple.print.ticket.itemArray</key>
		<array>
			<dict>
				<key>com.apple.print.PageFormat.PMScaling</key>
				<real>1</real>
				<key>com.apple.print.ticket.stateFlag</key>
				<integer>0</integer>
			</dict>
		</array>
	</dict>
	<key>com.apple.print.PageFormat.PMVerticalRes</key>
	<dict>
		<key>com.apple.print.ticket.creator</key>
		<string>com.apple.jobticket</string>
		<key>com.apple.print.ticket.itemArray</key>
		<array>
			<dict>
				<key>com.apple.print.PageFormat.PMVerticalRes</key>
				<real>72</real>
				<key>com.apple.print.ticket.stateFlag</key>
				<integer>0</integer>
			</dict>
		</array>
	</dict>
	<key>com.apple.print.PageFormat.PMVerticalScaling</key>
	<dict>
		<key>com.apple.print.ticket.creator</key>
		<string>com.apple.jobticket</string>
		<key>com.apple.print.ticket.itemArray</key>
		<array>
			<dict>
				<key>com.apple.print.PageFormat.PMVerticalScaling</key>
				<real>1</real>
				<key>com.apple.print.ticket.stateFlag</key>
				<integer>0</integer>
			</dict>
		</array>
	</dict>
	<key>com.apple.print.subTicket.paper_info_ticket</key>
	<dict>
		<key>PMPPDPaperCodeName</key>
		<dict>
			<key>com.apple.print.ticket.creator</key>
			<string>com.apple.jobticket</string>
			<key>com.apple.print.ticket.itemArray</key>
			<array>
				<dict>
					<key>PMPPDPaperCodeName</key>
					<string>A4</string>
					<key>com.apple.print.ticket.stateFlag</key>
					<integer>0</integer>
				</dict>
			</array>
		</dict>
		<key>PMTiogaPaperName</key>
		<dict>
			<key>com.apple.print.ticket.creator</key>
			<string>com.apple.jobticket</string>
			<key>com.apple.print.ticket.itemArray</key>
			<array>
				<dict>
					<key>PMTiogaPaperName</key>
					<string>iso-a4</string>
					<key>com.apple.print.ticket.stateFlag</key>
					<integer>0</integer>
				</dict>
			</array>
		</dict>
		<key>com.apple.print.PageFormat.PMAdjustedPageRect</key>
		<dict>
			<key>com.apple.print.ticket.creator</key>
			<string>com.apple.jobticket</string>
			<key>com.apple.print.ticket.itemArray</key>
			<array>
				<dict>
					<key>com.apple.print.PageFormat.PMAdjustedPageRect</key>
					<array>
						<real>0.0</real>
						<real>0.0</real>
						<real>783</real>
						<real>559</real>
					</array>
					<key>com.apple.print.ticket.stateFlag</key>
					<integer>0</integer>
				</dict>
			</array>
		</dict>
		<key>com.apple.print.PageFormat.PMAdjustedPaperRect</key>
		<dict>
			<key>com.apple.print.ticket.creator</key>
			<string>com.apple.jobticket</string>
			<key>com.apple.print.ticket.itemArray</key>
			<array>
				<dict>
					<key>com.apple.print.PageFormat.PMAdjustedPaperRect</key>
					<array>
						<real>-18</real>
						<real>-18</real>
						<real>824</real>
						<real>577</real>
					</array>
					<key>com.apple.print.ticket.stateFlag</key>
					<integer>0</integer>
				</dict>
			</array>
		</dict>
		<key>com.apple.print.PaperInfo.PMPaperName</key>
		<dict>
			<key>com.apple.print.ticket.creator</key>
			<string>com.apple.jobticket</string>
			<key>com.apple.print.ticket.itemArray</key>
			<array>
				<dict>
					<key>com.apple.print.PaperInfo.PMPaperName</key>
					<string>iso-a4</string>
					<key>com.apple.print.ticket.stateFlag</key>
					<integer>0</integer>
				</dict>
			</array>
		</dict>
		<key>com.apple.print.PaperInfo.PMUnadjustedPageRect</key>
		<dict>
			<key>com.apple.print.ticket.creator</key>
			<string>com.apple.jobticket</string>
			<key>com.apple.print.ticket.itemArray</key>
			<array>
				<dict>
					<key>com.apple.print.PaperInfo.PMUnadjustedPageRect</key>
					<array>
						<real>0.0</real>
						<real>0.0</real>
						<real>783</real>
						<real>559</real>
					</array>
					<key>com.apple.print.ticket.stateFlag</key>
					<integer>0</integer>
				</dict>
			</array>
		</dict>
		<key>com.apple.print.PaperInfo.PMUnadjustedPaperRect</key>
		<dict>
			<key>com.apple.print.ticket.creator</key>
			<string>com.apple.jobticket</string>
			<key>com.apple.print.ticket.itemArray</key>
			<array>
				<dict>
					<key>com.apple.print.PaperInfo.PMUnadjustedPaperRect</key>
					<array>
						<real>-18</real>
						<real>-18</real>
						<real>824</real>
						<real>577</real>
					</array>
					<key>com.apple.print.ticket.stateFlag</key>
					<integer>0</integer>
				</dict>
			</array>
		</dict>
		<key>com.apple.print.PaperInfo.ppd.PMPaperName</key>
		<dict>
			<key>com.apple.print.ticket.creator</key>
			<string>com.apple.jobticket</string>
			<key>com.apple.print.ticket.itemArray</key>
			<array>
				<dict>
					<key>com.apple.print.PaperInfo.ppd.PMPaperName</key>
					<string>A4</string>
					<key>com.apple.print.ticket.stateFlag</key>
					<integer>0</integer>
				</dict>
			</array>
		</dict>
		<key>com.apple.print.ticket.APIVersion</key>
		<string>00.20</string>
		<key>com.apple.print.ticket.type</key>
		<string>com.apple.print.PaperInfoTicket</string>
	</dict>
	<key>com.apple.print.ticket.APIVersion</key>
	<string>00.20</string>
	<key>com.apple.print.ticket.type</key>
	<string>com.apple.print.PageFormatTicket</string>
</dict>
</plist>
   �
  <?xml version="1.0" encoding="UTF-8"?>
<!DOCTYPE plist PUBLIC "-//Apple//DTD PLIST 1.0//EN" "http://www.apple.com/DTDs/PropertyList-1.0.dtd">
<plist version="1.0">
<dict>
	<key>com.apple.print.DocumentTicket.PMSpoolFormat</key>
	<dict>
		<key>com.apple.print.ticket.creator</key>
		<string>com.apple.jobticket</string>
		<key>com.apple.print.ticket.itemArray</key>
		<array>
			<dict>
				<key>com.apple.print.DocumentTicket.PMSpoolFormat</key>
				<string>application/pdf</string>
				<key>com.apple.print.ticket.stateFlag</key>
				<integer>0</integer>
			</dict>
		</array>
	</dict>
	<key>com.apple.print.PrintSettings.PMCopies</key>
	<dict>
		<key>com.apple.print.ticket.creator</key>
		<string>com.apple.jobticket</string>
		<key>com.apple.print.ticket.itemArray</key>
		<array>
			<dict>
				<key>com.apple.print.PrintSettings.PMCopies</key>
				<integer>1</integer>
				<key>com.apple.print.ticket.stateFlag</key>
				<integer>0</integer>
			</dict>
		</array>
	</dict>
	<key>com.apple.print.PrintSettings.PMCopyCollate</key>
	<dict>
		<key>com.apple.print.ticket.creator</key>
		<string>com.apple.jobticket</string>
		<key>com.apple.print.ticket.itemArray</key>
		<array>
			<dict>
				<key>com.apple.print.PrintSettings.PMCopyCollate</key>
				<true/>
				<key>com.apple.print.ticket.stateFlag</key>
				<integer>0</integer>
			</dict>
		</array>
	</dict>
	<key>com.apple.print.PrintSettings.PMFirstPage</key>
	<dict>
		<key>com.apple.print.ticket.creator</key>
		<string>com.apple.jobticket</string>
		<key>com.apple.print.ticket.itemArray</key>
		<array>
			<dict>
				<key>com.apple.print.PrintSettings.PMFirstPage</key>
				<integer>1</integer>
				<key>com.apple.print.ticket.stateFlag</key>
				<integer>0</integer>
			</dict>
		</array>
	</dict>
	<key>com.apple.print.PrintSettings.PMLastPage</key>
	<dict>
		<key>com.apple.print.ticket.creator</key>
		<string>com.apple.jobticket</string>
		<key>com.apple.print.ticket.itemArray</key>
		<array>
			<dict>
				<key>com.apple.print.PrintSettings.PMLastPage</key>
				<integer>2147483647</integer>
				<key>com.apple.print.ticket.stateFlag</key>
				<integer>0</integer>
			</dict>
		</array>
	</dict>
	<key>com.apple.print.PrintSettings.PMPageRange</key>
	<dict>
		<key>com.apple.print.ticket.creator</key>
		<string>com.apple.jobticket</string>
		<key>com.apple.print.ticket.itemArray</key>
		<array>
			<dict>
				<key>com.apple.print.PrintSettings.PMPageRange</key>
				<array>
					<integer>1</integer>
					<integer>2147483647</integer>
				</array>
				<key>com.apple.print.ticket.stateFlag</key>
				<integer>0</integer>
			</dict>
		</array>
	</dict>
	<key>com.apple.print.ticket.APIVersion</key>
	<string>00.20</string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525" autoAdjust="0"/>
  </p:normalViewPr>
  <p:slideViewPr>
    <p:cSldViewPr>
      <p:cViewPr>
        <p:scale>
          <a:sx n="89" d="100"/>
          <a:sy n="89" d="100"/>
        </p:scale>
        <p:origin x="-135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06/relationships/pmPRSettings" Target="pmPRSetting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20BC730-8804-4294-87E1-4F463F7A47E8}" type="datetimeFigureOut">
              <a:rPr lang="be-BY" smtClean="0"/>
              <a:pPr/>
              <a:t>19.12.2016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AB7F12-B09F-44DF-B243-E2B749DCC84A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917700"/>
            <a:ext cx="6872808" cy="208736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/>
              </a:rPr>
              <a:t>Программная система для генерации и визуализации регулярных сеток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/>
              </a:rPr>
              <a:t>GMESH 1.1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371600" y="2844800"/>
            <a:ext cx="6400800" cy="5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80526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ННГУ</a:t>
            </a:r>
          </a:p>
          <a:p>
            <a:r>
              <a:rPr lang="ru-RU" sz="2000" b="1" dirty="0" smtClean="0">
                <a:latin typeface="Calibri" pitchFamily="34" charset="0"/>
              </a:rPr>
              <a:t>Декабрь 2016</a:t>
            </a:r>
            <a:endParaRPr lang="ru-RU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9269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Инструмент генерации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GMESH 1.1</a:t>
            </a:r>
            <a:endParaRPr lang="ru-RU" sz="4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132856"/>
            <a:ext cx="82830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 smtClean="0"/>
          </a:p>
          <a:p>
            <a:pPr marL="806450" indent="-354013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Генерация регулярных сеток для произвольных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n-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угольников в автоматическом режиме</a:t>
            </a:r>
          </a:p>
          <a:p>
            <a:pPr marL="806450" indent="-354013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354013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Сохранение результатов в классическом формате .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OBJ</a:t>
            </a:r>
          </a:p>
          <a:p>
            <a:pPr marL="806450" indent="-354013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354013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Поддержка фонового и сеансового режима</a:t>
            </a:r>
          </a:p>
          <a:p>
            <a:pPr marL="806450" indent="-354013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354013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Вывод информации о качестве сетки в отдельный файл</a:t>
            </a:r>
          </a:p>
          <a:p>
            <a:pPr marL="806450" indent="-354013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354013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Простота взаимодействия </a:t>
            </a:r>
          </a:p>
          <a:p>
            <a:pPr marL="806450" indent="-354013">
              <a:buFont typeface="Arial" pitchFamily="34" charset="0"/>
              <a:buChar char="•"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32656"/>
            <a:ext cx="8631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Инструмент аналитики и визуализации 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GMESH </a:t>
            </a:r>
            <a:r>
              <a:rPr lang="en-US" sz="4000" b="1" dirty="0" err="1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Visualizer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1.0</a:t>
            </a:r>
            <a:endParaRPr lang="ru-RU" sz="4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276872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450850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Отображение регулярной сетки из формата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.OBJ</a:t>
            </a: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450850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450850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Анализ регулярной сетки</a:t>
            </a:r>
          </a:p>
          <a:p>
            <a:pPr marL="806450" indent="-450850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450850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Поиск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“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аномалий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”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 и ошибок в регулярной сетке</a:t>
            </a:r>
          </a:p>
          <a:p>
            <a:pPr marL="806450" indent="-450850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806450" indent="-450850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Удобный интерфейс для поиска ошибок </a:t>
            </a:r>
            <a:endParaRPr lang="en-US" sz="2400" b="1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Демонстрация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1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916832"/>
            <a:ext cx="8280919" cy="4209331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latin typeface="Calibri" pitchFamily="34" charset="0"/>
              </a:rPr>
              <a:t>Аналоги</a:t>
            </a:r>
            <a:endParaRPr lang="ru-RU" sz="4000" b="1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r="88035" b="73814"/>
          <a:stretch/>
        </p:blipFill>
        <p:spPr bwMode="auto">
          <a:xfrm>
            <a:off x="755576" y="2780928"/>
            <a:ext cx="1944216" cy="142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6" t="28160" r="34400" b="54361"/>
          <a:stretch/>
        </p:blipFill>
        <p:spPr bwMode="auto">
          <a:xfrm>
            <a:off x="4067944" y="2780928"/>
            <a:ext cx="4614160" cy="143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5" t="29451" r="54518" b="67537"/>
          <a:stretch/>
        </p:blipFill>
        <p:spPr bwMode="auto">
          <a:xfrm>
            <a:off x="467544" y="5013176"/>
            <a:ext cx="2754172" cy="68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4" t="18156" r="20000" b="70048"/>
          <a:stretch/>
        </p:blipFill>
        <p:spPr bwMode="auto">
          <a:xfrm>
            <a:off x="5364088" y="4869160"/>
            <a:ext cx="2485016" cy="10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76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831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Планы развития:</a:t>
            </a:r>
            <a:endParaRPr lang="ru-RU" sz="4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85293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itchFamily="34" charset="0"/>
              <a:buChar char="•"/>
            </a:pPr>
            <a:r>
              <a:rPr lang="ru-RU" sz="2400" b="1" dirty="0">
                <a:latin typeface="Calibri" pitchFamily="34" charset="0"/>
                <a:cs typeface="Times New Roman" pitchFamily="18" charset="0"/>
              </a:rPr>
              <a:t>Декомпозиция в общем случае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ru-RU" sz="2400" b="1" dirty="0">
              <a:latin typeface="Calibri" pitchFamily="34" charset="0"/>
              <a:cs typeface="Times New Roman" pitchFamily="18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ru-RU" sz="2400" b="1" dirty="0">
                <a:latin typeface="Calibri" pitchFamily="34" charset="0"/>
                <a:cs typeface="Times New Roman" pitchFamily="18" charset="0"/>
              </a:rPr>
              <a:t>Произвольный случай 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n-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угольника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844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Команда проекта</a:t>
            </a:r>
            <a:endParaRPr lang="ru-RU" sz="4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79376"/>
              </p:ext>
            </p:extLst>
          </p:nvPr>
        </p:nvGraphicFramePr>
        <p:xfrm>
          <a:off x="572999" y="2231080"/>
          <a:ext cx="81479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94"/>
                <a:gridCol w="2715994"/>
                <a:gridCol w="2715994"/>
              </a:tblGrid>
              <a:tr h="591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Александр Климов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Ани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Киракосян</a:t>
                      </a: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Алексей Федотов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8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Владимир Дронин</a:t>
                      </a:r>
                    </a:p>
                    <a:p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Дарья Горшкова</a:t>
                      </a:r>
                    </a:p>
                    <a:p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Елена Кротова</a:t>
                      </a:r>
                    </a:p>
                    <a:p>
                      <a:endParaRPr lang="ru-RU" sz="4800" b="1" dirty="0" smtClean="0"/>
                    </a:p>
                    <a:p>
                      <a:endParaRPr lang="ru-RU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Владимир\Desktop\Игрушки из фетра\Student-question-t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0539"/>
            <a:ext cx="9144000" cy="442746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79712" y="278092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Calibri" pitchFamily="34" charset="0"/>
              </a:rPr>
              <a:t>Ждем ваши вопросы!</a:t>
            </a:r>
            <a:endParaRPr lang="ru-RU" sz="4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2088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Calibri" pitchFamily="34" charset="0"/>
              </a:rPr>
              <a:t>Спасибо за внимание!</a:t>
            </a:r>
            <a:endParaRPr lang="ru-RU" sz="4000" b="1" dirty="0">
              <a:latin typeface="Calibri" pitchFamily="34" charset="0"/>
            </a:endParaRPr>
          </a:p>
        </p:txBody>
      </p:sp>
      <p:pic>
        <p:nvPicPr>
          <p:cNvPr id="2050" name="Picture 2" descr="C:\Users\Владимир\Downloads\risovach.r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284984"/>
            <a:ext cx="4467225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2564904"/>
            <a:ext cx="7920879" cy="2520280"/>
          </a:xfrm>
        </p:spPr>
        <p:txBody>
          <a:bodyPr/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1. Численное 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моделирование физических 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процессов</a:t>
            </a:r>
          </a:p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2. Разработка компьютерных игр</a:t>
            </a:r>
          </a:p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численном решении дифференциальных и интегральных уравнений.</a:t>
            </a:r>
          </a:p>
          <a:p>
            <a:endParaRPr lang="ru-RU" b="1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Области применения расчетных сеток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05064"/>
            <a:ext cx="29991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780928"/>
            <a:ext cx="7992888" cy="32012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Повышение 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требований к быстродействию 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ПО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Calibri" pitchFamily="34" charset="0"/>
                <a:cs typeface="Calibri" pitchFamily="34" charset="0"/>
              </a:rPr>
              <a:t>Отсутствие простых и масштабируемых программных 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решений</a:t>
            </a:r>
          </a:p>
          <a:p>
            <a:pPr marL="514350" indent="-514350">
              <a:buAutoNum type="arabicPeriod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Развитие 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систем симуляции физических процессов</a:t>
            </a:r>
            <a:endParaRPr lang="ru-RU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20725" indent="-365125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3043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Calibri" pitchFamily="34" charset="0"/>
                <a:cs typeface="Calibri" pitchFamily="34" charset="0"/>
              </a:rPr>
              <a:t>Проблемы:</a:t>
            </a:r>
            <a:endParaRPr lang="ru-RU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636912"/>
            <a:ext cx="8280919" cy="4425355"/>
          </a:xfrm>
        </p:spPr>
        <p:txBody>
          <a:bodyPr/>
          <a:lstStyle/>
          <a:p>
            <a:pPr marL="720725" indent="-365125">
              <a:buFont typeface="Courier New" pitchFamily="49" charset="0"/>
              <a:buChar char="o"/>
            </a:pP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Препроцессинг</a:t>
            </a:r>
            <a:endParaRPr lang="ru-RU" b="1" dirty="0" smtClean="0">
              <a:latin typeface="Calibri" pitchFamily="34" charset="0"/>
              <a:cs typeface="Calibri" pitchFamily="34" charset="0"/>
            </a:endParaRPr>
          </a:p>
          <a:p>
            <a:pPr marL="1162050" indent="-355600">
              <a:buFont typeface="Wingdings" pitchFamily="2" charset="2"/>
              <a:buChar char="Ø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Геометрия</a:t>
            </a:r>
          </a:p>
          <a:p>
            <a:pPr marL="1162050" indent="-355600">
              <a:buFont typeface="Wingdings" pitchFamily="2" charset="2"/>
              <a:buChar char="Ø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Решение задач</a:t>
            </a:r>
          </a:p>
          <a:p>
            <a:pPr marL="1162050" indent="-355600">
              <a:buFont typeface="Wingdings" pitchFamily="2" charset="2"/>
              <a:buChar char="Ø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Сеточные аппроксимации</a:t>
            </a:r>
          </a:p>
          <a:p>
            <a:pPr marL="720725" indent="-365125">
              <a:buFont typeface="Courier New" pitchFamily="49" charset="0"/>
              <a:buChar char="o"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Численный расчет</a:t>
            </a:r>
          </a:p>
          <a:p>
            <a:pPr marL="720725" indent="-365125">
              <a:buFont typeface="Courier New" pitchFamily="49" charset="0"/>
              <a:buChar char="o"/>
            </a:pP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Постпроцессинг</a:t>
            </a:r>
            <a:endParaRPr lang="ru-RU" b="1" dirty="0" smtClean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30432"/>
          </a:xfrm>
        </p:spPr>
        <p:txBody>
          <a:bodyPr>
            <a:normAutofit fontScale="90000"/>
          </a:bodyPr>
          <a:lstStyle/>
          <a:p>
            <a:pPr marL="0" indent="0"/>
            <a:r>
              <a:rPr lang="ru-RU" b="1" dirty="0" smtClean="0">
                <a:latin typeface="Calibri" pitchFamily="34" charset="0"/>
                <a:cs typeface="Calibri" pitchFamily="34" charset="0"/>
              </a:rPr>
              <a:t>Численное моделирование физических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098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091805" cy="372506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42400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Calibri" pitchFamily="34" charset="0"/>
                <a:cs typeface="Calibri" pitchFamily="34" charset="0"/>
              </a:rPr>
              <a:t>Сеточные аппроксимации</a:t>
            </a:r>
            <a:br>
              <a:rPr lang="ru-RU" sz="4000" b="1" dirty="0">
                <a:latin typeface="Calibri" pitchFamily="34" charset="0"/>
                <a:cs typeface="Calibri" pitchFamily="34" charset="0"/>
              </a:rPr>
            </a:b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4481561" cy="2664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517232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</a:rPr>
              <a:t>Неструктурированная расчетная сетка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517232"/>
            <a:ext cx="2877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</a:rPr>
              <a:t>Структурированная </a:t>
            </a:r>
          </a:p>
          <a:p>
            <a:r>
              <a:rPr lang="ru-RU" sz="2400" b="1" dirty="0" smtClean="0">
                <a:latin typeface="Calibri" pitchFamily="34" charset="0"/>
              </a:rPr>
              <a:t>расчетная сетка</a:t>
            </a:r>
            <a:endParaRPr lang="ru-RU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9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8424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Calibri" pitchFamily="34" charset="0"/>
                <a:cs typeface="Calibri" pitchFamily="34" charset="0"/>
              </a:rPr>
              <a:t>Развитие систем симуляции физических процессов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877" y="1268760"/>
            <a:ext cx="8835024" cy="4853277"/>
          </a:xfrm>
        </p:spPr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13637" y="4916701"/>
            <a:ext cx="324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/>
              <a:t>Fantasy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3056" y="4861357"/>
            <a:ext cx="19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Assassins</a:t>
            </a:r>
            <a:r>
              <a:rPr lang="ru-RU" dirty="0"/>
              <a:t> </a:t>
            </a:r>
            <a:r>
              <a:rPr lang="ru-RU" dirty="0" err="1"/>
              <a:t>Creed</a:t>
            </a:r>
            <a:r>
              <a:rPr lang="ru-RU" dirty="0"/>
              <a:t> 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3931929" cy="22117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22" y="2636912"/>
            <a:ext cx="3931929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290918"/>
            <a:ext cx="8568951" cy="4835245"/>
          </a:xfrm>
        </p:spPr>
        <p:txBody>
          <a:bodyPr>
            <a:normAutofit/>
          </a:bodyPr>
          <a:lstStyle/>
          <a:p>
            <a:pPr marL="268288" indent="-268288" algn="just">
              <a:buFontTx/>
              <a:buChar char="-"/>
            </a:pPr>
            <a:endParaRPr lang="ru-RU" sz="2800" dirty="0"/>
          </a:p>
          <a:p>
            <a:pPr marL="268288" indent="-268288" algn="just">
              <a:buFontTx/>
              <a:buChar char="-"/>
            </a:pPr>
            <a:endParaRPr lang="ru-RU" sz="2800" dirty="0" smtClean="0"/>
          </a:p>
          <a:p>
            <a:pPr marL="268288" indent="-268288" algn="just">
              <a:buFontTx/>
              <a:buChar char="-"/>
            </a:pPr>
            <a:endParaRPr lang="ru-RU" sz="2800" dirty="0"/>
          </a:p>
          <a:p>
            <a:pPr marL="268288" indent="-268288" algn="just">
              <a:buFontTx/>
              <a:buChar char="-"/>
            </a:pPr>
            <a:endParaRPr lang="ru-RU" sz="2800" dirty="0" smtClean="0"/>
          </a:p>
          <a:p>
            <a:pPr marL="268288" indent="-268288" algn="just">
              <a:buFontTx/>
              <a:buChar char="-"/>
            </a:pPr>
            <a:endParaRPr lang="ru-RU" sz="19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86416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Calibri" pitchFamily="34" charset="0"/>
                <a:cs typeface="Calibri" pitchFamily="34" charset="0"/>
              </a:rPr>
              <a:t>Повышение требований к быстродействию ПО</a:t>
            </a:r>
          </a:p>
        </p:txBody>
      </p:sp>
      <p:pic>
        <p:nvPicPr>
          <p:cNvPr id="1026" name="Picture 2" descr="C:\Users\Владимир\Documents\340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44592"/>
            <a:ext cx="6408712" cy="4743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49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877" y="1556792"/>
            <a:ext cx="8001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charset="0"/>
              <a:buChar char="•"/>
            </a:pPr>
            <a:endParaRPr lang="ru-RU" sz="2000" b="1" dirty="0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Описание проблемной области</a:t>
            </a:r>
            <a:endParaRPr lang="ru-RU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2143125" cy="2143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32856"/>
            <a:ext cx="5868144" cy="32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859" y="6482683"/>
            <a:ext cx="27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8680"/>
            <a:ext cx="8310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Решение</a:t>
            </a:r>
            <a:endParaRPr lang="ru-RU" sz="4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636912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Система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GMESH 1.1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 включает:</a:t>
            </a:r>
          </a:p>
          <a:p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1162050" indent="-441325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Инструмент генерации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GMESH 1.1.</a:t>
            </a: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  </a:t>
            </a:r>
          </a:p>
          <a:p>
            <a:pPr marL="1162050" indent="-441325">
              <a:buFont typeface="Arial" pitchFamily="34" charset="0"/>
              <a:buChar char="•"/>
            </a:pP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1162050" indent="-441325">
              <a:buFont typeface="Arial" pitchFamily="34" charset="0"/>
              <a:buChar char="•"/>
            </a:pPr>
            <a:r>
              <a:rPr lang="ru-RU" sz="2400" b="1" dirty="0" smtClean="0">
                <a:latin typeface="Calibri" pitchFamily="34" charset="0"/>
                <a:cs typeface="Times New Roman" pitchFamily="18" charset="0"/>
              </a:rPr>
              <a:t>Инструмент аналитики и визуализации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GMESH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Visualizer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 1.0</a:t>
            </a:r>
            <a:endParaRPr lang="ru-RU" sz="2400" b="1" dirty="0" smtClean="0">
              <a:latin typeface="Calibri" pitchFamily="34" charset="0"/>
              <a:cs typeface="Times New Roman" pitchFamily="18" charset="0"/>
            </a:endParaRPr>
          </a:p>
          <a:p>
            <a:pPr marL="1162050" indent="-441325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3532</TotalTime>
  <Words>228</Words>
  <Application>Microsoft Office PowerPoint</Application>
  <PresentationFormat>Экран (4:3)</PresentationFormat>
  <Paragraphs>96</Paragraphs>
  <Slides>17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Презентация PowerPoint</vt:lpstr>
      <vt:lpstr>Области применения расчетных сеток</vt:lpstr>
      <vt:lpstr>Проблемы:</vt:lpstr>
      <vt:lpstr>Численное моделирование физических процессов</vt:lpstr>
      <vt:lpstr>Сеточные аппроксимации </vt:lpstr>
      <vt:lpstr>Развитие систем симуляции физических процессов</vt:lpstr>
      <vt:lpstr>Повышение требований к быстродействию ПО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Аналоги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S.A.O.</dc:creator>
  <cp:lastModifiedBy>User</cp:lastModifiedBy>
  <cp:revision>127</cp:revision>
  <dcterms:created xsi:type="dcterms:W3CDTF">2013-03-03T12:57:41Z</dcterms:created>
  <dcterms:modified xsi:type="dcterms:W3CDTF">2016-12-19T13:57:01Z</dcterms:modified>
</cp:coreProperties>
</file>