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6" r:id="rId8"/>
    <p:sldId id="271" r:id="rId9"/>
    <p:sldId id="261" r:id="rId10"/>
    <p:sldId id="267" r:id="rId11"/>
    <p:sldId id="262" r:id="rId12"/>
    <p:sldId id="268" r:id="rId13"/>
    <p:sldId id="269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5C65C5-0C56-4187-BCB8-E4D3764250E3}" type="datetimeFigureOut">
              <a:rPr lang="ru-RU" smtClean="0"/>
              <a:t>23.04.2016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6304CE-B82B-4AA5-8269-C2AA7260616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Генерация регулярных сеток для плоских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-угольников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все пространство 4-угольника покрывается регулярной сеткой.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err="1" smtClean="0">
                <a:solidFill>
                  <a:srgbClr val="FF0000"/>
                </a:solidFill>
              </a:rPr>
              <a:t>скрин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3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треугольника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построения регулярной сетки для треугольника заключается в его декомпозиции на четырехугольники.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5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Алгоритмы. Декомпозиция треугольника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Суть декомпозиции треугольника состоит в том, что в его внутренней области выбирается точка, из которой проводятся разрезы ко всем сторонам треугольника.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результате треугольник делится на 3 четырехугольника.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72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Декомпозиция треугольника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треугольник делится на 3 четырехугольника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КАРТИНКУ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56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построения регулярной сетки для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угольника основывается на его декомпозиции на треугольники и четырехугольники.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21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Программная реализация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2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Теория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метода конечных элементов подразумевает обязательное разбиение исследуемой области на подобласти, то есть построение вычислительной сетки.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одномерном случае элементы сетки будут являться отрезками, в плоском случае - треугольниками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четырехугольниками.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вычислительной сетки зависит не только время расчетов, но и их правильность, точность и адекватность. Очевидно, что чем гуще сетка и мельче элементы, тем больше времени займет расчет.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7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разработка программного инструмента генерации регулярных сеток для плоских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угольников.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9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0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Качество сетки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вычислительной сетки зависит не только время расчетов, но и их правильность, точность и адекватность. Очевидно, что чем гуще сетка и мельче элементы, тем больше времени займет расчет.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Качество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регулярной сетки определяется «близостью» ячеек сетки к квадрату.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25020" r="58621" b="50766"/>
          <a:stretch/>
        </p:blipFill>
        <p:spPr>
          <a:xfrm>
            <a:off x="1331640" y="4509120"/>
            <a:ext cx="1804757" cy="158417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563888" y="5157192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24667" r="59750" b="58889"/>
          <a:stretch/>
        </p:blipFill>
        <p:spPr>
          <a:xfrm>
            <a:off x="5220072" y="4878298"/>
            <a:ext cx="92583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1340768"/>
          </a:xfrm>
        </p:spPr>
        <p:txBody>
          <a:bodyPr/>
          <a:lstStyle/>
          <a:p>
            <a:r>
              <a:rPr lang="ru-RU" dirty="0" smtClean="0"/>
              <a:t>Качество сетки.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Рассмотрим углы ячейки.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Выбираем </a:t>
                </a:r>
                <a:endParaRPr lang="ru-RU" b="0" i="0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минимальный угол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максимальный угол.        0 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≤ 1 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Рассмотрим длины ячейки.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минимальная длина;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максимальная длина.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.        0 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 ≤ 1 </a:t>
                </a: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4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4704"/>
          </a:xfrm>
        </p:spPr>
        <p:txBody>
          <a:bodyPr/>
          <a:lstStyle/>
          <a:p>
            <a:r>
              <a:rPr lang="ru-RU" sz="4400" dirty="0"/>
              <a:t>Качество сетки.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ru-RU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+ 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 – 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1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где 0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≤ 1</a:t>
                </a:r>
              </a:p>
              <a:p>
                <a:pPr marL="0" indent="0" algn="ctr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Полученное значение является оценкой одной ячейки сетки.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Чтобы дать оценку всей сетки необходимо оценить каждую ее ячейку.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8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построения сетки для 4-угольника состоит в том, что каждая сторона разбивается на отрезки так, чтобы  для противоположных сторон число отрезков совпало.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Точки отрезков для каждой из сторон согласовано нумеруются и согласно нумерации связываются кривыми.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58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288</TotalTime>
  <Words>347</Words>
  <Application>Microsoft Office PowerPoint</Application>
  <PresentationFormat>Экран (4:3)</PresentationFormat>
  <Paragraphs>58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Исполнительная</vt:lpstr>
      <vt:lpstr>Генерация регулярных сеток для плоских N-угольников</vt:lpstr>
      <vt:lpstr>Описание предметной области</vt:lpstr>
      <vt:lpstr>Описание предметной области</vt:lpstr>
      <vt:lpstr>Цель работы</vt:lpstr>
      <vt:lpstr>Постановка задачи</vt:lpstr>
      <vt:lpstr>Качество сетки</vt:lpstr>
      <vt:lpstr>Качество сетки. Алгоритм</vt:lpstr>
      <vt:lpstr>Качество сетки. Алгоритм</vt:lpstr>
      <vt:lpstr>Алгоритмы. Построение сетки для четырёхугольника</vt:lpstr>
      <vt:lpstr>Алгоритмы. Построение сетки для четырёхугольника</vt:lpstr>
      <vt:lpstr>Алгоритмы. Построение сетки для треугольника</vt:lpstr>
      <vt:lpstr>Алгоритмы. Декомпозиция треугольника</vt:lpstr>
      <vt:lpstr>Алгоритмы. Декомпозиция треугольника</vt:lpstr>
      <vt:lpstr>Алгоритмы. Построение сетки для  n-угольника</vt:lpstr>
      <vt:lpstr>Программная реализация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11</cp:revision>
  <dcterms:created xsi:type="dcterms:W3CDTF">2016-04-18T17:47:30Z</dcterms:created>
  <dcterms:modified xsi:type="dcterms:W3CDTF">2016-04-23T18:24:17Z</dcterms:modified>
</cp:coreProperties>
</file>