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6" r:id="rId4"/>
    <p:sldId id="272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74" r:id="rId14"/>
    <p:sldId id="275" r:id="rId15"/>
    <p:sldId id="276" r:id="rId16"/>
    <p:sldId id="273" r:id="rId17"/>
    <p:sldId id="277" r:id="rId18"/>
    <p:sldId id="278" r:id="rId19"/>
    <p:sldId id="279" r:id="rId20"/>
    <p:sldId id="280" r:id="rId21"/>
    <p:sldId id="281" r:id="rId22"/>
    <p:sldId id="283" r:id="rId23"/>
    <p:sldId id="282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8" autoAdjust="0"/>
    <p:restoredTop sz="94660"/>
  </p:normalViewPr>
  <p:slideViewPr>
    <p:cSldViewPr>
      <p:cViewPr varScale="1">
        <p:scale>
          <a:sx n="112" d="100"/>
          <a:sy n="112" d="100"/>
        </p:scale>
        <p:origin x="1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img.planespotters.net/photo/246000/original/4059-gbf-aviation-legere-de-larmee-de-terre-arospatiale-sa-342m-gazelle_PlanespottersNet_246256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71" b="34943"/>
          <a:stretch/>
        </p:blipFill>
        <p:spPr bwMode="auto">
          <a:xfrm>
            <a:off x="0" y="3456073"/>
            <a:ext cx="12192000" cy="340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img.planespotters.net/photo/246000/original/4059-gbf-aviation-legere-de-larmee-de-terre-arospatiale-sa-342m-gazelle_PlanespottersNet_246256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" t="41226" r="285" b="37273"/>
          <a:stretch/>
        </p:blipFill>
        <p:spPr bwMode="auto">
          <a:xfrm>
            <a:off x="-24068" y="0"/>
            <a:ext cx="12216068" cy="177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8" name="Picture 2" descr="https://img.planespotters.net/photo/246000/original/4059-gbf-aviation-legere-de-larmee-de-terre-arospatiale-sa-342m-gazelle_PlanespottersNet_246256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" t="41226" r="285" b="34547"/>
          <a:stretch/>
        </p:blipFill>
        <p:spPr bwMode="auto">
          <a:xfrm>
            <a:off x="-24068" y="0"/>
            <a:ext cx="12216068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img.planespotters.net/photo/246000/original/4059-gbf-aviation-legere-de-larmee-de-terre-arospatiale-sa-342m-gazelle_PlanespottersNet_246256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" t="41226" r="285" b="37273"/>
          <a:stretch/>
        </p:blipFill>
        <p:spPr bwMode="auto">
          <a:xfrm>
            <a:off x="-24068" y="0"/>
            <a:ext cx="12216068" cy="177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jrA9j5LQoWsG4SpS8i79Qg" TargetMode="External"/><Relationship Id="rId2" Type="http://schemas.openxmlformats.org/officeDocument/2006/relationships/hyperlink" Target="http://flightcontrol-master.github.io/MOOSE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ightControl-Master/MOOSE/tree/master/Moose%20Test%20Mission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lack.com/" TargetMode="External"/><Relationship Id="rId2" Type="http://schemas.openxmlformats.org/officeDocument/2006/relationships/hyperlink" Target="https://www.skyp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lightcontrol.slack.com/messages/moos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r>
              <a:rPr lang="nl-BE" dirty="0"/>
              <a:t> mission</a:t>
            </a:r>
            <a:br>
              <a:rPr lang="nl-BE" dirty="0"/>
            </a:br>
            <a:r>
              <a:rPr lang="nl-BE" dirty="0"/>
              <a:t>Development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moose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AI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fly</a:t>
            </a:r>
            <a:r>
              <a:rPr lang="nl-BE" dirty="0"/>
              <a:t> back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home base</a:t>
            </a:r>
          </a:p>
        </p:txBody>
      </p:sp>
      <p:sp>
        <p:nvSpPr>
          <p:cNvPr id="3" name="Ovaal 2"/>
          <p:cNvSpPr/>
          <p:nvPr/>
        </p:nvSpPr>
        <p:spPr>
          <a:xfrm>
            <a:off x="1145945" y="5229021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1865953" y="5139019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1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Ovaal 11"/>
          <p:cNvSpPr/>
          <p:nvPr/>
        </p:nvSpPr>
        <p:spPr>
          <a:xfrm>
            <a:off x="2945965" y="2528990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3" name="Ovaal 12"/>
          <p:cNvSpPr/>
          <p:nvPr/>
        </p:nvSpPr>
        <p:spPr>
          <a:xfrm>
            <a:off x="8436026" y="4869016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4" name="Tekstvak 13"/>
          <p:cNvSpPr txBox="1"/>
          <p:nvPr/>
        </p:nvSpPr>
        <p:spPr>
          <a:xfrm>
            <a:off x="2135956" y="3158997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2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9246035" y="5049018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3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7" name="Rechte verbindingslijn 16"/>
          <p:cNvCxnSpPr>
            <a:stCxn id="3" idx="6"/>
          </p:cNvCxnSpPr>
          <p:nvPr/>
        </p:nvCxnSpPr>
        <p:spPr>
          <a:xfrm>
            <a:off x="2225956" y="5769027"/>
            <a:ext cx="2430028" cy="180001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 flipV="1">
            <a:off x="4655984" y="4779015"/>
            <a:ext cx="2070023" cy="1170013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H="1" flipV="1">
            <a:off x="6186001" y="2888994"/>
            <a:ext cx="540006" cy="1890022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/>
          <p:nvPr/>
        </p:nvCxnSpPr>
        <p:spPr>
          <a:xfrm flipH="1">
            <a:off x="4025977" y="2888994"/>
            <a:ext cx="2160024" cy="180002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4025977" y="3158997"/>
            <a:ext cx="450005" cy="270003"/>
          </a:xfrm>
          <a:prstGeom prst="flowChartConnector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DP</a:t>
            </a:r>
          </a:p>
        </p:txBody>
      </p:sp>
      <p:sp>
        <p:nvSpPr>
          <p:cNvPr id="27" name="Tekstvak 26"/>
          <p:cNvSpPr txBox="1"/>
          <p:nvPr/>
        </p:nvSpPr>
        <p:spPr>
          <a:xfrm>
            <a:off x="6186001" y="2618991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8" name="Tekstvak 27"/>
          <p:cNvSpPr txBox="1"/>
          <p:nvPr/>
        </p:nvSpPr>
        <p:spPr>
          <a:xfrm>
            <a:off x="2135956" y="5859027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SP</a:t>
            </a:r>
          </a:p>
        </p:txBody>
      </p:sp>
      <p:sp>
        <p:nvSpPr>
          <p:cNvPr id="29" name="Tekstvak 28"/>
          <p:cNvSpPr txBox="1"/>
          <p:nvPr/>
        </p:nvSpPr>
        <p:spPr>
          <a:xfrm>
            <a:off x="4385981" y="5589024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Tekstvak 29"/>
          <p:cNvSpPr txBox="1"/>
          <p:nvPr/>
        </p:nvSpPr>
        <p:spPr>
          <a:xfrm>
            <a:off x="6726007" y="4689014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" name="TextBox 19"/>
          <p:cNvSpPr txBox="1"/>
          <p:nvPr/>
        </p:nvSpPr>
        <p:spPr>
          <a:xfrm>
            <a:off x="7716018" y="2528989"/>
            <a:ext cx="3870043" cy="1170013"/>
          </a:xfrm>
          <a:prstGeom prst="roundRect">
            <a:avLst>
              <a:gd name="adj" fmla="val 766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accent1"/>
                </a:solidFill>
              </a:rPr>
              <a:t>A new </a:t>
            </a:r>
            <a:r>
              <a:rPr lang="nl-BE" sz="1600" dirty="0" err="1">
                <a:solidFill>
                  <a:schemeClr val="accent1"/>
                </a:solidFill>
              </a:rPr>
              <a:t>player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joins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the</a:t>
            </a:r>
            <a:r>
              <a:rPr lang="nl-BE" sz="1600" dirty="0">
                <a:solidFill>
                  <a:schemeClr val="accent1"/>
                </a:solidFill>
              </a:rPr>
              <a:t> mission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The first AI </a:t>
            </a:r>
            <a:r>
              <a:rPr lang="nl-BE" sz="1600" dirty="0" err="1">
                <a:solidFill>
                  <a:schemeClr val="accent1"/>
                </a:solidFill>
              </a:rPr>
              <a:t>spawned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will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fly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immediately</a:t>
            </a:r>
            <a:r>
              <a:rPr lang="nl-BE" sz="1600" dirty="0">
                <a:solidFill>
                  <a:schemeClr val="accent1"/>
                </a:solidFill>
              </a:rPr>
              <a:t> back </a:t>
            </a:r>
            <a:r>
              <a:rPr lang="nl-BE" sz="1600" dirty="0" err="1">
                <a:solidFill>
                  <a:schemeClr val="accent1"/>
                </a:solidFill>
              </a:rPr>
              <a:t>to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its</a:t>
            </a:r>
            <a:r>
              <a:rPr lang="nl-BE" sz="1600" dirty="0">
                <a:solidFill>
                  <a:schemeClr val="accent1"/>
                </a:solidFill>
              </a:rPr>
              <a:t> home base </a:t>
            </a:r>
            <a:r>
              <a:rPr lang="nl-BE" sz="1600" dirty="0" err="1">
                <a:solidFill>
                  <a:schemeClr val="accent1"/>
                </a:solidFill>
              </a:rPr>
              <a:t>and</a:t>
            </a:r>
            <a:r>
              <a:rPr lang="nl-BE" sz="1600" dirty="0">
                <a:solidFill>
                  <a:schemeClr val="accent1"/>
                </a:solidFill>
              </a:rPr>
              <a:t> land…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4565983" y="4869016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8" name="Groep 7"/>
          <p:cNvGrpSpPr/>
          <p:nvPr/>
        </p:nvGrpSpPr>
        <p:grpSpPr>
          <a:xfrm>
            <a:off x="4745984" y="4230616"/>
            <a:ext cx="540007" cy="540007"/>
            <a:chOff x="3665972" y="2888994"/>
            <a:chExt cx="540007" cy="540007"/>
          </a:xfrm>
        </p:grpSpPr>
        <p:sp>
          <p:nvSpPr>
            <p:cNvPr id="9" name="Ovaal 8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Rechte verbindingslijn 10"/>
          <p:cNvCxnSpPr/>
          <p:nvPr/>
        </p:nvCxnSpPr>
        <p:spPr>
          <a:xfrm>
            <a:off x="5015988" y="4770622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3035967" y="6227424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32" name="Groep 31"/>
          <p:cNvGrpSpPr/>
          <p:nvPr/>
        </p:nvGrpSpPr>
        <p:grpSpPr>
          <a:xfrm>
            <a:off x="3215968" y="5589024"/>
            <a:ext cx="540007" cy="540007"/>
            <a:chOff x="3665972" y="2888994"/>
            <a:chExt cx="540007" cy="540007"/>
          </a:xfrm>
        </p:grpSpPr>
        <p:sp>
          <p:nvSpPr>
            <p:cNvPr id="33" name="Ovaal 3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" name="Rechte verbindingslijn 34"/>
          <p:cNvCxnSpPr/>
          <p:nvPr/>
        </p:nvCxnSpPr>
        <p:spPr>
          <a:xfrm>
            <a:off x="3485972" y="6129030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/>
          <p:cNvSpPr txBox="1"/>
          <p:nvPr/>
        </p:nvSpPr>
        <p:spPr>
          <a:xfrm>
            <a:off x="1235946" y="6137423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PLAYER 1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37" name="Groep 36"/>
          <p:cNvGrpSpPr/>
          <p:nvPr/>
        </p:nvGrpSpPr>
        <p:grpSpPr>
          <a:xfrm>
            <a:off x="1415948" y="5499023"/>
            <a:ext cx="540007" cy="540007"/>
            <a:chOff x="3665972" y="2888994"/>
            <a:chExt cx="540007" cy="540007"/>
          </a:xfrm>
        </p:grpSpPr>
        <p:sp>
          <p:nvSpPr>
            <p:cNvPr id="38" name="Ovaal 37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0" name="Rechte verbindingslijn 39"/>
          <p:cNvCxnSpPr/>
          <p:nvPr/>
        </p:nvCxnSpPr>
        <p:spPr>
          <a:xfrm>
            <a:off x="1685950" y="603063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met pijl 5"/>
          <p:cNvCxnSpPr>
            <a:stCxn id="10" idx="1"/>
            <a:endCxn id="12" idx="5"/>
          </p:cNvCxnSpPr>
          <p:nvPr/>
        </p:nvCxnSpPr>
        <p:spPr>
          <a:xfrm flipH="1" flipV="1">
            <a:off x="3867812" y="3450838"/>
            <a:ext cx="957254" cy="85886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210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al 40"/>
          <p:cNvSpPr/>
          <p:nvPr/>
        </p:nvSpPr>
        <p:spPr>
          <a:xfrm>
            <a:off x="4475982" y="1088974"/>
            <a:ext cx="6120068" cy="6300070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2" name="Tekstvak 41"/>
          <p:cNvSpPr txBox="1"/>
          <p:nvPr/>
        </p:nvSpPr>
        <p:spPr>
          <a:xfrm>
            <a:off x="7086011" y="4599013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PLAYER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grpSp>
        <p:nvGrpSpPr>
          <p:cNvPr id="43" name="Groep 42"/>
          <p:cNvGrpSpPr/>
          <p:nvPr/>
        </p:nvGrpSpPr>
        <p:grpSpPr>
          <a:xfrm>
            <a:off x="7266012" y="3960613"/>
            <a:ext cx="540007" cy="540007"/>
            <a:chOff x="3665972" y="2888994"/>
            <a:chExt cx="540007" cy="540007"/>
          </a:xfrm>
        </p:grpSpPr>
        <p:sp>
          <p:nvSpPr>
            <p:cNvPr id="44" name="Ovaal 43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6" name="Rechte verbindingslijn 45"/>
          <p:cNvCxnSpPr/>
          <p:nvPr/>
        </p:nvCxnSpPr>
        <p:spPr>
          <a:xfrm>
            <a:off x="7536014" y="4492226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02919" y="98963"/>
            <a:ext cx="9784080" cy="1693973"/>
          </a:xfrm>
        </p:spPr>
        <p:txBody>
          <a:bodyPr>
            <a:normAutofit/>
          </a:bodyPr>
          <a:lstStyle/>
          <a:p>
            <a:r>
              <a:rPr lang="nl-BE" dirty="0"/>
              <a:t>AI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fly</a:t>
            </a:r>
            <a:r>
              <a:rPr lang="nl-BE" dirty="0"/>
              <a:t> back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home base,</a:t>
            </a:r>
            <a:br>
              <a:rPr lang="nl-BE" dirty="0"/>
            </a:br>
            <a:r>
              <a:rPr lang="nl-BE" dirty="0"/>
              <a:t>but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within</a:t>
            </a:r>
            <a:r>
              <a:rPr lang="nl-BE" dirty="0"/>
              <a:t> a </a:t>
            </a:r>
            <a:r>
              <a:rPr lang="nl-BE" dirty="0" err="1"/>
              <a:t>treshold</a:t>
            </a:r>
            <a:r>
              <a:rPr lang="nl-BE" dirty="0"/>
              <a:t> range!</a:t>
            </a:r>
          </a:p>
        </p:txBody>
      </p:sp>
      <p:sp>
        <p:nvSpPr>
          <p:cNvPr id="3" name="Ovaal 2"/>
          <p:cNvSpPr/>
          <p:nvPr/>
        </p:nvSpPr>
        <p:spPr>
          <a:xfrm>
            <a:off x="1145945" y="5229021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1865953" y="5139019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1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Ovaal 11"/>
          <p:cNvSpPr/>
          <p:nvPr/>
        </p:nvSpPr>
        <p:spPr>
          <a:xfrm>
            <a:off x="2945965" y="2528990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3" name="Ovaal 12"/>
          <p:cNvSpPr/>
          <p:nvPr/>
        </p:nvSpPr>
        <p:spPr>
          <a:xfrm>
            <a:off x="8436026" y="4869016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4" name="Tekstvak 13"/>
          <p:cNvSpPr txBox="1"/>
          <p:nvPr/>
        </p:nvSpPr>
        <p:spPr>
          <a:xfrm>
            <a:off x="2135956" y="3158997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2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9246035" y="5049018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3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7" name="Rechte verbindingslijn 16"/>
          <p:cNvCxnSpPr>
            <a:stCxn id="3" idx="6"/>
          </p:cNvCxnSpPr>
          <p:nvPr/>
        </p:nvCxnSpPr>
        <p:spPr>
          <a:xfrm>
            <a:off x="2225956" y="5769027"/>
            <a:ext cx="2430028" cy="180001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 flipV="1">
            <a:off x="4655984" y="4779015"/>
            <a:ext cx="2070023" cy="1170013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H="1" flipV="1">
            <a:off x="6186001" y="2888994"/>
            <a:ext cx="540006" cy="1890022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/>
          <p:nvPr/>
        </p:nvCxnSpPr>
        <p:spPr>
          <a:xfrm flipH="1">
            <a:off x="4025977" y="2888994"/>
            <a:ext cx="2160024" cy="180002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4025977" y="3158997"/>
            <a:ext cx="450005" cy="270003"/>
          </a:xfrm>
          <a:prstGeom prst="flowChartConnector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DP</a:t>
            </a:r>
          </a:p>
        </p:txBody>
      </p:sp>
      <p:sp>
        <p:nvSpPr>
          <p:cNvPr id="27" name="Tekstvak 26"/>
          <p:cNvSpPr txBox="1"/>
          <p:nvPr/>
        </p:nvSpPr>
        <p:spPr>
          <a:xfrm>
            <a:off x="6186001" y="2618991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8" name="Tekstvak 27"/>
          <p:cNvSpPr txBox="1"/>
          <p:nvPr/>
        </p:nvSpPr>
        <p:spPr>
          <a:xfrm>
            <a:off x="2135956" y="5859027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SP</a:t>
            </a:r>
          </a:p>
        </p:txBody>
      </p:sp>
      <p:sp>
        <p:nvSpPr>
          <p:cNvPr id="29" name="Tekstvak 28"/>
          <p:cNvSpPr txBox="1"/>
          <p:nvPr/>
        </p:nvSpPr>
        <p:spPr>
          <a:xfrm>
            <a:off x="4385981" y="5589024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Tekstvak 29"/>
          <p:cNvSpPr txBox="1"/>
          <p:nvPr/>
        </p:nvSpPr>
        <p:spPr>
          <a:xfrm>
            <a:off x="6726007" y="4689014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" name="TextBox 19"/>
          <p:cNvSpPr txBox="1"/>
          <p:nvPr/>
        </p:nvSpPr>
        <p:spPr>
          <a:xfrm>
            <a:off x="8166023" y="1988984"/>
            <a:ext cx="3870043" cy="2610030"/>
          </a:xfrm>
          <a:prstGeom prst="roundRect">
            <a:avLst>
              <a:gd name="adj" fmla="val 766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accent1"/>
                </a:solidFill>
              </a:rPr>
              <a:t>A </a:t>
            </a:r>
            <a:r>
              <a:rPr lang="nl-BE" sz="1600" dirty="0" err="1">
                <a:solidFill>
                  <a:schemeClr val="accent1"/>
                </a:solidFill>
              </a:rPr>
              <a:t>little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while</a:t>
            </a:r>
            <a:r>
              <a:rPr lang="nl-BE" sz="1600" dirty="0">
                <a:solidFill>
                  <a:schemeClr val="accent1"/>
                </a:solidFill>
              </a:rPr>
              <a:t> later, a new blue </a:t>
            </a:r>
            <a:r>
              <a:rPr lang="nl-BE" sz="1600" dirty="0" err="1">
                <a:solidFill>
                  <a:schemeClr val="accent1"/>
                </a:solidFill>
              </a:rPr>
              <a:t>player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joins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the</a:t>
            </a:r>
            <a:r>
              <a:rPr lang="nl-BE" sz="1600" dirty="0">
                <a:solidFill>
                  <a:schemeClr val="accent1"/>
                </a:solidFill>
              </a:rPr>
              <a:t> mission.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But, a </a:t>
            </a:r>
            <a:r>
              <a:rPr lang="nl-BE" sz="1600" dirty="0">
                <a:solidFill>
                  <a:schemeClr val="accent2"/>
                </a:solidFill>
              </a:rPr>
              <a:t>red PLAYER</a:t>
            </a:r>
            <a:r>
              <a:rPr lang="nl-BE" sz="1600" dirty="0">
                <a:solidFill>
                  <a:schemeClr val="accent1"/>
                </a:solidFill>
              </a:rPr>
              <a:t> is </a:t>
            </a:r>
            <a:r>
              <a:rPr lang="nl-BE" sz="1600" dirty="0" err="1">
                <a:solidFill>
                  <a:schemeClr val="accent1"/>
                </a:solidFill>
              </a:rPr>
              <a:t>also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within</a:t>
            </a:r>
            <a:r>
              <a:rPr lang="nl-BE" sz="1600" dirty="0">
                <a:solidFill>
                  <a:schemeClr val="accent1"/>
                </a:solidFill>
              </a:rPr>
              <a:t> a </a:t>
            </a:r>
            <a:r>
              <a:rPr lang="nl-BE" sz="1600" dirty="0" err="1">
                <a:solidFill>
                  <a:schemeClr val="accent1"/>
                </a:solidFill>
              </a:rPr>
              <a:t>Treshold</a:t>
            </a:r>
            <a:r>
              <a:rPr lang="nl-BE" sz="1600" dirty="0">
                <a:solidFill>
                  <a:schemeClr val="accent1"/>
                </a:solidFill>
              </a:rPr>
              <a:t> Range set at </a:t>
            </a:r>
            <a:r>
              <a:rPr lang="nl-BE" sz="1600" dirty="0" err="1">
                <a:solidFill>
                  <a:schemeClr val="accent1"/>
                </a:solidFill>
              </a:rPr>
              <a:t>the</a:t>
            </a:r>
            <a:r>
              <a:rPr lang="nl-BE" sz="1600" dirty="0">
                <a:solidFill>
                  <a:schemeClr val="accent1"/>
                </a:solidFill>
              </a:rPr>
              <a:t> AIBALANCER </a:t>
            </a:r>
            <a:r>
              <a:rPr lang="nl-BE" sz="1600" dirty="0" err="1">
                <a:solidFill>
                  <a:schemeClr val="accent1"/>
                </a:solidFill>
              </a:rPr>
              <a:t>construction</a:t>
            </a:r>
            <a:r>
              <a:rPr lang="nl-BE" sz="1600" dirty="0">
                <a:solidFill>
                  <a:schemeClr val="accent1"/>
                </a:solidFill>
              </a:rPr>
              <a:t> …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The AI </a:t>
            </a:r>
            <a:r>
              <a:rPr lang="nl-BE" sz="1600" dirty="0" err="1">
                <a:solidFill>
                  <a:schemeClr val="accent1"/>
                </a:solidFill>
              </a:rPr>
              <a:t>will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not</a:t>
            </a:r>
            <a:r>
              <a:rPr lang="nl-BE" sz="1600" dirty="0">
                <a:solidFill>
                  <a:schemeClr val="accent1"/>
                </a:solidFill>
              </a:rPr>
              <a:t> return </a:t>
            </a:r>
            <a:r>
              <a:rPr lang="nl-BE" sz="1600" dirty="0" err="1">
                <a:solidFill>
                  <a:schemeClr val="accent1"/>
                </a:solidFill>
              </a:rPr>
              <a:t>to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the</a:t>
            </a:r>
            <a:r>
              <a:rPr lang="nl-BE" sz="1600" dirty="0">
                <a:solidFill>
                  <a:schemeClr val="accent1"/>
                </a:solidFill>
              </a:rPr>
              <a:t> home base, but </a:t>
            </a:r>
            <a:r>
              <a:rPr lang="nl-BE" sz="1600" dirty="0" err="1">
                <a:solidFill>
                  <a:schemeClr val="accent1"/>
                </a:solidFill>
              </a:rPr>
              <a:t>will</a:t>
            </a:r>
            <a:r>
              <a:rPr lang="nl-BE" sz="1600" dirty="0">
                <a:solidFill>
                  <a:schemeClr val="accent1"/>
                </a:solidFill>
              </a:rPr>
              <a:t> ENGAGE </a:t>
            </a:r>
            <a:r>
              <a:rPr lang="nl-BE" sz="1600" dirty="0" err="1">
                <a:solidFill>
                  <a:schemeClr val="accent1"/>
                </a:solidFill>
              </a:rPr>
              <a:t>the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>
                <a:solidFill>
                  <a:schemeClr val="accent2"/>
                </a:solidFill>
              </a:rPr>
              <a:t>red PLAYER</a:t>
            </a:r>
            <a:r>
              <a:rPr lang="nl-BE" sz="1600" dirty="0">
                <a:solidFill>
                  <a:schemeClr val="accent1"/>
                </a:solidFill>
              </a:rPr>
              <a:t>!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The </a:t>
            </a:r>
            <a:r>
              <a:rPr lang="nl-BE" sz="1600" dirty="0" err="1">
                <a:solidFill>
                  <a:schemeClr val="accent1"/>
                </a:solidFill>
              </a:rPr>
              <a:t>other</a:t>
            </a:r>
            <a:r>
              <a:rPr lang="nl-BE" sz="1600" dirty="0">
                <a:solidFill>
                  <a:schemeClr val="accent1"/>
                </a:solidFill>
              </a:rPr>
              <a:t> AI </a:t>
            </a:r>
            <a:r>
              <a:rPr lang="nl-BE" sz="1600" dirty="0" err="1">
                <a:solidFill>
                  <a:schemeClr val="accent1"/>
                </a:solidFill>
              </a:rPr>
              <a:t>plane</a:t>
            </a:r>
            <a:r>
              <a:rPr lang="nl-BE" sz="1600" dirty="0">
                <a:solidFill>
                  <a:schemeClr val="accent1"/>
                </a:solidFill>
              </a:rPr>
              <a:t> has </a:t>
            </a:r>
            <a:r>
              <a:rPr lang="nl-BE" sz="1600" dirty="0" err="1">
                <a:solidFill>
                  <a:schemeClr val="accent1"/>
                </a:solidFill>
              </a:rPr>
              <a:t>landed</a:t>
            </a:r>
            <a:r>
              <a:rPr lang="nl-BE" sz="1600" dirty="0">
                <a:solidFill>
                  <a:schemeClr val="accent1"/>
                </a:solidFill>
              </a:rPr>
              <a:t> at AIRBASE 2.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3035966" y="342900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8" name="Groep 7"/>
          <p:cNvGrpSpPr/>
          <p:nvPr/>
        </p:nvGrpSpPr>
        <p:grpSpPr>
          <a:xfrm>
            <a:off x="3215967" y="2790600"/>
            <a:ext cx="540007" cy="540007"/>
            <a:chOff x="3665972" y="2888994"/>
            <a:chExt cx="540007" cy="540007"/>
          </a:xfrm>
        </p:grpSpPr>
        <p:sp>
          <p:nvSpPr>
            <p:cNvPr id="9" name="Ovaal 8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Rechte verbindingslijn 10"/>
          <p:cNvCxnSpPr/>
          <p:nvPr/>
        </p:nvCxnSpPr>
        <p:spPr>
          <a:xfrm>
            <a:off x="3485971" y="333060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5555994" y="496741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32" name="Groep 31"/>
          <p:cNvGrpSpPr/>
          <p:nvPr/>
        </p:nvGrpSpPr>
        <p:grpSpPr>
          <a:xfrm>
            <a:off x="5735995" y="4329010"/>
            <a:ext cx="540007" cy="540007"/>
            <a:chOff x="3665972" y="2888994"/>
            <a:chExt cx="540007" cy="540007"/>
          </a:xfrm>
        </p:grpSpPr>
        <p:sp>
          <p:nvSpPr>
            <p:cNvPr id="33" name="Ovaal 3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" name="Rechte verbindingslijn 34"/>
          <p:cNvCxnSpPr/>
          <p:nvPr/>
        </p:nvCxnSpPr>
        <p:spPr>
          <a:xfrm>
            <a:off x="6005999" y="486901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/>
          <p:cNvSpPr txBox="1"/>
          <p:nvPr/>
        </p:nvSpPr>
        <p:spPr>
          <a:xfrm>
            <a:off x="3575972" y="6227424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PLAYER 1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37" name="Groep 36"/>
          <p:cNvGrpSpPr/>
          <p:nvPr/>
        </p:nvGrpSpPr>
        <p:grpSpPr>
          <a:xfrm>
            <a:off x="3755974" y="5589024"/>
            <a:ext cx="540007" cy="540007"/>
            <a:chOff x="3665972" y="2888994"/>
            <a:chExt cx="540007" cy="540007"/>
          </a:xfrm>
        </p:grpSpPr>
        <p:sp>
          <p:nvSpPr>
            <p:cNvPr id="38" name="Ovaal 37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0" name="Rechte verbindingslijn 39"/>
          <p:cNvCxnSpPr/>
          <p:nvPr/>
        </p:nvCxnSpPr>
        <p:spPr>
          <a:xfrm>
            <a:off x="4025976" y="612063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vak 46"/>
          <p:cNvSpPr txBox="1"/>
          <p:nvPr/>
        </p:nvSpPr>
        <p:spPr>
          <a:xfrm>
            <a:off x="1235946" y="6137423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PLAYER 2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48" name="Groep 47"/>
          <p:cNvGrpSpPr/>
          <p:nvPr/>
        </p:nvGrpSpPr>
        <p:grpSpPr>
          <a:xfrm>
            <a:off x="1415948" y="5499023"/>
            <a:ext cx="540007" cy="540007"/>
            <a:chOff x="3665972" y="2888994"/>
            <a:chExt cx="540007" cy="540007"/>
          </a:xfrm>
        </p:grpSpPr>
        <p:sp>
          <p:nvSpPr>
            <p:cNvPr id="49" name="Ovaal 48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" name="Rechte verbindingslijn 50"/>
          <p:cNvCxnSpPr/>
          <p:nvPr/>
        </p:nvCxnSpPr>
        <p:spPr>
          <a:xfrm>
            <a:off x="1685950" y="603063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met pijl 51"/>
          <p:cNvCxnSpPr/>
          <p:nvPr/>
        </p:nvCxnSpPr>
        <p:spPr>
          <a:xfrm flipV="1">
            <a:off x="6276002" y="4329010"/>
            <a:ext cx="990011" cy="27000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49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al 40"/>
          <p:cNvSpPr/>
          <p:nvPr/>
        </p:nvSpPr>
        <p:spPr>
          <a:xfrm>
            <a:off x="8616029" y="2897387"/>
            <a:ext cx="6120068" cy="6300070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2" name="Tekstvak 41"/>
          <p:cNvSpPr txBox="1"/>
          <p:nvPr/>
        </p:nvSpPr>
        <p:spPr>
          <a:xfrm>
            <a:off x="11226058" y="6407426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PLAYER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grpSp>
        <p:nvGrpSpPr>
          <p:cNvPr id="43" name="Groep 42"/>
          <p:cNvGrpSpPr/>
          <p:nvPr/>
        </p:nvGrpSpPr>
        <p:grpSpPr>
          <a:xfrm>
            <a:off x="11406059" y="5769026"/>
            <a:ext cx="540007" cy="540007"/>
            <a:chOff x="3665972" y="2888994"/>
            <a:chExt cx="540007" cy="540007"/>
          </a:xfrm>
        </p:grpSpPr>
        <p:sp>
          <p:nvSpPr>
            <p:cNvPr id="44" name="Ovaal 43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6" name="Rechte verbindingslijn 45"/>
          <p:cNvCxnSpPr/>
          <p:nvPr/>
        </p:nvCxnSpPr>
        <p:spPr>
          <a:xfrm>
            <a:off x="11676061" y="6300639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02919" y="98963"/>
            <a:ext cx="9784080" cy="1693973"/>
          </a:xfrm>
        </p:spPr>
        <p:txBody>
          <a:bodyPr>
            <a:normAutofit/>
          </a:bodyPr>
          <a:lstStyle/>
          <a:p>
            <a:r>
              <a:rPr lang="nl-BE" dirty="0"/>
              <a:t>AI </a:t>
            </a:r>
            <a:r>
              <a:rPr lang="nl-BE" dirty="0" err="1"/>
              <a:t>can</a:t>
            </a:r>
            <a:r>
              <a:rPr lang="nl-BE" dirty="0"/>
              <a:t> return 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nearest</a:t>
            </a:r>
            <a:r>
              <a:rPr lang="nl-BE" dirty="0"/>
              <a:t> </a:t>
            </a:r>
            <a:r>
              <a:rPr lang="nl-BE" dirty="0" err="1"/>
              <a:t>friendly</a:t>
            </a:r>
            <a:r>
              <a:rPr lang="nl-BE" dirty="0"/>
              <a:t> </a:t>
            </a:r>
            <a:r>
              <a:rPr lang="nl-BE" dirty="0" err="1"/>
              <a:t>airbase</a:t>
            </a:r>
            <a:endParaRPr lang="nl-BE" dirty="0"/>
          </a:p>
        </p:txBody>
      </p:sp>
      <p:sp>
        <p:nvSpPr>
          <p:cNvPr id="3" name="Ovaal 2"/>
          <p:cNvSpPr/>
          <p:nvPr/>
        </p:nvSpPr>
        <p:spPr>
          <a:xfrm>
            <a:off x="1145945" y="5229021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1865953" y="5139019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1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Ovaal 11"/>
          <p:cNvSpPr/>
          <p:nvPr/>
        </p:nvSpPr>
        <p:spPr>
          <a:xfrm>
            <a:off x="2945965" y="2528990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3" name="Ovaal 12"/>
          <p:cNvSpPr/>
          <p:nvPr/>
        </p:nvSpPr>
        <p:spPr>
          <a:xfrm>
            <a:off x="8436026" y="4869016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4" name="Tekstvak 13"/>
          <p:cNvSpPr txBox="1"/>
          <p:nvPr/>
        </p:nvSpPr>
        <p:spPr>
          <a:xfrm>
            <a:off x="2135956" y="3158997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2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9246035" y="5049018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3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7" name="Rechte verbindingslijn 16"/>
          <p:cNvCxnSpPr>
            <a:stCxn id="3" idx="6"/>
          </p:cNvCxnSpPr>
          <p:nvPr/>
        </p:nvCxnSpPr>
        <p:spPr>
          <a:xfrm>
            <a:off x="2225956" y="5769027"/>
            <a:ext cx="2430028" cy="180001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 flipV="1">
            <a:off x="4655984" y="4779015"/>
            <a:ext cx="2070023" cy="1170013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H="1" flipV="1">
            <a:off x="6186001" y="2888994"/>
            <a:ext cx="540006" cy="1890022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/>
          <p:nvPr/>
        </p:nvCxnSpPr>
        <p:spPr>
          <a:xfrm flipH="1">
            <a:off x="4025977" y="2888994"/>
            <a:ext cx="2160024" cy="180002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4025977" y="3158997"/>
            <a:ext cx="450005" cy="270003"/>
          </a:xfrm>
          <a:prstGeom prst="flowChartConnector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DP</a:t>
            </a:r>
          </a:p>
        </p:txBody>
      </p:sp>
      <p:sp>
        <p:nvSpPr>
          <p:cNvPr id="27" name="Tekstvak 26"/>
          <p:cNvSpPr txBox="1"/>
          <p:nvPr/>
        </p:nvSpPr>
        <p:spPr>
          <a:xfrm>
            <a:off x="6186001" y="2618991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8" name="Tekstvak 27"/>
          <p:cNvSpPr txBox="1"/>
          <p:nvPr/>
        </p:nvSpPr>
        <p:spPr>
          <a:xfrm>
            <a:off x="2135956" y="5859027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SP</a:t>
            </a:r>
          </a:p>
        </p:txBody>
      </p:sp>
      <p:sp>
        <p:nvSpPr>
          <p:cNvPr id="29" name="Tekstvak 28"/>
          <p:cNvSpPr txBox="1"/>
          <p:nvPr/>
        </p:nvSpPr>
        <p:spPr>
          <a:xfrm>
            <a:off x="4385981" y="5589024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Tekstvak 29"/>
          <p:cNvSpPr txBox="1"/>
          <p:nvPr/>
        </p:nvSpPr>
        <p:spPr>
          <a:xfrm>
            <a:off x="6726007" y="4689014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" name="TextBox 19"/>
          <p:cNvSpPr txBox="1"/>
          <p:nvPr/>
        </p:nvSpPr>
        <p:spPr>
          <a:xfrm>
            <a:off x="8166023" y="1988984"/>
            <a:ext cx="3870043" cy="2610030"/>
          </a:xfrm>
          <a:prstGeom prst="roundRect">
            <a:avLst>
              <a:gd name="adj" fmla="val 766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accent1"/>
                </a:solidFill>
              </a:rPr>
              <a:t>A </a:t>
            </a:r>
            <a:r>
              <a:rPr lang="nl-BE" sz="1600" dirty="0" err="1">
                <a:solidFill>
                  <a:schemeClr val="accent1"/>
                </a:solidFill>
              </a:rPr>
              <a:t>little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while</a:t>
            </a:r>
            <a:r>
              <a:rPr lang="nl-BE" sz="1600" dirty="0">
                <a:solidFill>
                  <a:schemeClr val="accent1"/>
                </a:solidFill>
              </a:rPr>
              <a:t> later, a new blue </a:t>
            </a:r>
            <a:r>
              <a:rPr lang="nl-BE" sz="1600" dirty="0" err="1">
                <a:solidFill>
                  <a:schemeClr val="accent1"/>
                </a:solidFill>
              </a:rPr>
              <a:t>player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joins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the</a:t>
            </a:r>
            <a:r>
              <a:rPr lang="nl-BE" sz="1600" dirty="0">
                <a:solidFill>
                  <a:schemeClr val="accent1"/>
                </a:solidFill>
              </a:rPr>
              <a:t> mission.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But, a </a:t>
            </a:r>
            <a:r>
              <a:rPr lang="nl-BE" sz="1600" dirty="0">
                <a:solidFill>
                  <a:schemeClr val="accent2"/>
                </a:solidFill>
              </a:rPr>
              <a:t>red PLAYER</a:t>
            </a:r>
            <a:r>
              <a:rPr lang="nl-BE" sz="1600" dirty="0">
                <a:solidFill>
                  <a:schemeClr val="accent1"/>
                </a:solidFill>
              </a:rPr>
              <a:t> is </a:t>
            </a:r>
            <a:r>
              <a:rPr lang="nl-BE" sz="1600" dirty="0" err="1">
                <a:solidFill>
                  <a:schemeClr val="accent1"/>
                </a:solidFill>
              </a:rPr>
              <a:t>also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within</a:t>
            </a:r>
            <a:r>
              <a:rPr lang="nl-BE" sz="1600" dirty="0">
                <a:solidFill>
                  <a:schemeClr val="accent1"/>
                </a:solidFill>
              </a:rPr>
              <a:t> a </a:t>
            </a:r>
            <a:r>
              <a:rPr lang="nl-BE" sz="1600" dirty="0" err="1">
                <a:solidFill>
                  <a:schemeClr val="accent1"/>
                </a:solidFill>
              </a:rPr>
              <a:t>Treshold</a:t>
            </a:r>
            <a:r>
              <a:rPr lang="nl-BE" sz="1600" dirty="0">
                <a:solidFill>
                  <a:schemeClr val="accent1"/>
                </a:solidFill>
              </a:rPr>
              <a:t> Range set at </a:t>
            </a:r>
            <a:r>
              <a:rPr lang="nl-BE" sz="1600" dirty="0" err="1">
                <a:solidFill>
                  <a:schemeClr val="accent1"/>
                </a:solidFill>
              </a:rPr>
              <a:t>the</a:t>
            </a:r>
            <a:r>
              <a:rPr lang="nl-BE" sz="1600" dirty="0">
                <a:solidFill>
                  <a:schemeClr val="accent1"/>
                </a:solidFill>
              </a:rPr>
              <a:t> AIBALANCER </a:t>
            </a:r>
            <a:r>
              <a:rPr lang="nl-BE" sz="1600" dirty="0" err="1">
                <a:solidFill>
                  <a:schemeClr val="accent1"/>
                </a:solidFill>
              </a:rPr>
              <a:t>construction</a:t>
            </a:r>
            <a:r>
              <a:rPr lang="nl-BE" sz="1600" dirty="0">
                <a:solidFill>
                  <a:schemeClr val="accent1"/>
                </a:solidFill>
              </a:rPr>
              <a:t> …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The AI </a:t>
            </a:r>
            <a:r>
              <a:rPr lang="nl-BE" sz="1600" dirty="0" err="1">
                <a:solidFill>
                  <a:schemeClr val="accent1"/>
                </a:solidFill>
              </a:rPr>
              <a:t>will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not</a:t>
            </a:r>
            <a:r>
              <a:rPr lang="nl-BE" sz="1600" dirty="0">
                <a:solidFill>
                  <a:schemeClr val="accent1"/>
                </a:solidFill>
              </a:rPr>
              <a:t> return </a:t>
            </a:r>
            <a:r>
              <a:rPr lang="nl-BE" sz="1600" dirty="0" err="1">
                <a:solidFill>
                  <a:schemeClr val="accent1"/>
                </a:solidFill>
              </a:rPr>
              <a:t>to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the</a:t>
            </a:r>
            <a:r>
              <a:rPr lang="nl-BE" sz="1600" dirty="0">
                <a:solidFill>
                  <a:schemeClr val="accent1"/>
                </a:solidFill>
              </a:rPr>
              <a:t> home base, but </a:t>
            </a:r>
            <a:r>
              <a:rPr lang="nl-BE" sz="1600" dirty="0" err="1">
                <a:solidFill>
                  <a:schemeClr val="accent1"/>
                </a:solidFill>
              </a:rPr>
              <a:t>will</a:t>
            </a:r>
            <a:r>
              <a:rPr lang="nl-BE" sz="1600" dirty="0">
                <a:solidFill>
                  <a:schemeClr val="accent1"/>
                </a:solidFill>
              </a:rPr>
              <a:t> ENGAGE </a:t>
            </a:r>
            <a:r>
              <a:rPr lang="nl-BE" sz="1600" dirty="0" err="1">
                <a:solidFill>
                  <a:schemeClr val="accent1"/>
                </a:solidFill>
              </a:rPr>
              <a:t>the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>
                <a:solidFill>
                  <a:schemeClr val="accent2"/>
                </a:solidFill>
              </a:rPr>
              <a:t>red PLAYER</a:t>
            </a:r>
            <a:r>
              <a:rPr lang="nl-BE" sz="1600" dirty="0">
                <a:solidFill>
                  <a:schemeClr val="accent1"/>
                </a:solidFill>
              </a:rPr>
              <a:t>!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The </a:t>
            </a:r>
            <a:r>
              <a:rPr lang="nl-BE" sz="1600" dirty="0" err="1">
                <a:solidFill>
                  <a:schemeClr val="accent1"/>
                </a:solidFill>
              </a:rPr>
              <a:t>other</a:t>
            </a:r>
            <a:r>
              <a:rPr lang="nl-BE" sz="1600" dirty="0">
                <a:solidFill>
                  <a:schemeClr val="accent1"/>
                </a:solidFill>
              </a:rPr>
              <a:t> AI </a:t>
            </a:r>
            <a:r>
              <a:rPr lang="nl-BE" sz="1600" dirty="0" err="1">
                <a:solidFill>
                  <a:schemeClr val="accent1"/>
                </a:solidFill>
              </a:rPr>
              <a:t>plane</a:t>
            </a:r>
            <a:r>
              <a:rPr lang="nl-BE" sz="1600" dirty="0">
                <a:solidFill>
                  <a:schemeClr val="accent1"/>
                </a:solidFill>
              </a:rPr>
              <a:t> has </a:t>
            </a:r>
            <a:r>
              <a:rPr lang="nl-BE" sz="1600" dirty="0" err="1">
                <a:solidFill>
                  <a:schemeClr val="accent1"/>
                </a:solidFill>
              </a:rPr>
              <a:t>landed</a:t>
            </a:r>
            <a:r>
              <a:rPr lang="nl-BE" sz="1600" dirty="0">
                <a:solidFill>
                  <a:schemeClr val="accent1"/>
                </a:solidFill>
              </a:rPr>
              <a:t> at AIRBASE 2.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3035966" y="342900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8" name="Groep 7"/>
          <p:cNvGrpSpPr/>
          <p:nvPr/>
        </p:nvGrpSpPr>
        <p:grpSpPr>
          <a:xfrm>
            <a:off x="3215967" y="2790600"/>
            <a:ext cx="540007" cy="540007"/>
            <a:chOff x="3665972" y="2888994"/>
            <a:chExt cx="540007" cy="540007"/>
          </a:xfrm>
        </p:grpSpPr>
        <p:sp>
          <p:nvSpPr>
            <p:cNvPr id="9" name="Ovaal 8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Rechte verbindingslijn 10"/>
          <p:cNvCxnSpPr/>
          <p:nvPr/>
        </p:nvCxnSpPr>
        <p:spPr>
          <a:xfrm>
            <a:off x="3485971" y="333060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6186001" y="5589024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32" name="Groep 31"/>
          <p:cNvGrpSpPr/>
          <p:nvPr/>
        </p:nvGrpSpPr>
        <p:grpSpPr>
          <a:xfrm>
            <a:off x="6366002" y="4950624"/>
            <a:ext cx="540007" cy="540007"/>
            <a:chOff x="3665972" y="2888994"/>
            <a:chExt cx="540007" cy="540007"/>
          </a:xfrm>
        </p:grpSpPr>
        <p:sp>
          <p:nvSpPr>
            <p:cNvPr id="33" name="Ovaal 3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" name="Rechte verbindingslijn 34"/>
          <p:cNvCxnSpPr/>
          <p:nvPr/>
        </p:nvCxnSpPr>
        <p:spPr>
          <a:xfrm>
            <a:off x="6636006" y="5490630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/>
          <p:cNvSpPr txBox="1"/>
          <p:nvPr/>
        </p:nvSpPr>
        <p:spPr>
          <a:xfrm>
            <a:off x="3575972" y="6227424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PLAYER 1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37" name="Groep 36"/>
          <p:cNvGrpSpPr/>
          <p:nvPr/>
        </p:nvGrpSpPr>
        <p:grpSpPr>
          <a:xfrm>
            <a:off x="3755974" y="5589024"/>
            <a:ext cx="540007" cy="540007"/>
            <a:chOff x="3665972" y="2888994"/>
            <a:chExt cx="540007" cy="540007"/>
          </a:xfrm>
        </p:grpSpPr>
        <p:sp>
          <p:nvSpPr>
            <p:cNvPr id="38" name="Ovaal 37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0" name="Rechte verbindingslijn 39"/>
          <p:cNvCxnSpPr/>
          <p:nvPr/>
        </p:nvCxnSpPr>
        <p:spPr>
          <a:xfrm>
            <a:off x="4025976" y="612063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vak 46"/>
          <p:cNvSpPr txBox="1"/>
          <p:nvPr/>
        </p:nvSpPr>
        <p:spPr>
          <a:xfrm>
            <a:off x="1235946" y="6137423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PLAYER 2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48" name="Groep 47"/>
          <p:cNvGrpSpPr/>
          <p:nvPr/>
        </p:nvGrpSpPr>
        <p:grpSpPr>
          <a:xfrm>
            <a:off x="1415948" y="5499023"/>
            <a:ext cx="540007" cy="540007"/>
            <a:chOff x="3665972" y="2888994"/>
            <a:chExt cx="540007" cy="540007"/>
          </a:xfrm>
        </p:grpSpPr>
        <p:sp>
          <p:nvSpPr>
            <p:cNvPr id="49" name="Ovaal 48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" name="Rechte verbindingslijn 50"/>
          <p:cNvCxnSpPr/>
          <p:nvPr/>
        </p:nvCxnSpPr>
        <p:spPr>
          <a:xfrm>
            <a:off x="1685950" y="603063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met pijl 51"/>
          <p:cNvCxnSpPr>
            <a:endCxn id="13" idx="2"/>
          </p:cNvCxnSpPr>
          <p:nvPr/>
        </p:nvCxnSpPr>
        <p:spPr>
          <a:xfrm>
            <a:off x="6906009" y="5229020"/>
            <a:ext cx="1530017" cy="18000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5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DECLARE a RADIUS ZONE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519000"/>
            <a:ext cx="9784080" cy="2698919"/>
          </a:xfrm>
        </p:spPr>
        <p:txBody>
          <a:bodyPr anchor="ctr">
            <a:normAutofit/>
          </a:bodyPr>
          <a:lstStyle/>
          <a:p>
            <a:r>
              <a:rPr lang="nl-BE" dirty="0"/>
              <a:t>The </a:t>
            </a:r>
            <a:r>
              <a:rPr lang="nl-BE" b="1" dirty="0" err="1"/>
              <a:t>RadiusZone</a:t>
            </a:r>
            <a:r>
              <a:rPr lang="nl-BE" dirty="0"/>
              <a:t> object is </a:t>
            </a:r>
            <a:r>
              <a:rPr lang="nl-BE" dirty="0" err="1"/>
              <a:t>declared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ZONE_RADIUS class New() </a:t>
            </a:r>
            <a:r>
              <a:rPr lang="nl-BE" dirty="0" err="1"/>
              <a:t>constructor</a:t>
            </a:r>
            <a:r>
              <a:rPr lang="nl-BE" dirty="0"/>
              <a:t>.</a:t>
            </a:r>
          </a:p>
          <a:p>
            <a:r>
              <a:rPr lang="nl-BE" dirty="0"/>
              <a:t>The New() </a:t>
            </a:r>
            <a:r>
              <a:rPr lang="nl-BE" dirty="0" err="1"/>
              <a:t>constructor</a:t>
            </a:r>
            <a:r>
              <a:rPr lang="nl-BE" dirty="0"/>
              <a:t> takes 3 parameters: </a:t>
            </a:r>
          </a:p>
          <a:p>
            <a:pPr lvl="1"/>
            <a:r>
              <a:rPr lang="nl-BE" dirty="0"/>
              <a:t>A free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choose</a:t>
            </a:r>
            <a:r>
              <a:rPr lang="nl-BE" dirty="0"/>
              <a:t> name of </a:t>
            </a:r>
            <a:r>
              <a:rPr lang="nl-BE" dirty="0" err="1"/>
              <a:t>the</a:t>
            </a:r>
            <a:r>
              <a:rPr lang="nl-BE" dirty="0"/>
              <a:t> zone.</a:t>
            </a:r>
          </a:p>
          <a:p>
            <a:pPr lvl="1"/>
            <a:r>
              <a:rPr lang="nl-BE" dirty="0"/>
              <a:t>A #Vec2 </a:t>
            </a:r>
            <a:r>
              <a:rPr lang="nl-BE" dirty="0" err="1"/>
              <a:t>table</a:t>
            </a:r>
            <a:r>
              <a:rPr lang="nl-BE" dirty="0"/>
              <a:t> </a:t>
            </a:r>
            <a:r>
              <a:rPr lang="nl-BE" dirty="0" err="1"/>
              <a:t>consisting</a:t>
            </a:r>
            <a:r>
              <a:rPr lang="nl-BE" dirty="0"/>
              <a:t> of </a:t>
            </a:r>
            <a:r>
              <a:rPr lang="nl-BE" dirty="0" err="1"/>
              <a:t>an</a:t>
            </a:r>
            <a:r>
              <a:rPr lang="nl-BE" dirty="0"/>
              <a:t> x </a:t>
            </a:r>
            <a:r>
              <a:rPr lang="nl-BE" dirty="0" err="1"/>
              <a:t>and</a:t>
            </a:r>
            <a:r>
              <a:rPr lang="nl-BE" dirty="0"/>
              <a:t> y </a:t>
            </a:r>
            <a:r>
              <a:rPr lang="nl-BE" dirty="0" err="1"/>
              <a:t>coordinate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A radius </a:t>
            </a:r>
            <a:r>
              <a:rPr lang="nl-BE" dirty="0" err="1"/>
              <a:t>consisting</a:t>
            </a:r>
            <a:r>
              <a:rPr lang="nl-BE" dirty="0"/>
              <a:t> of a </a:t>
            </a:r>
            <a:r>
              <a:rPr lang="nl-BE" dirty="0" err="1"/>
              <a:t>distance</a:t>
            </a:r>
            <a:r>
              <a:rPr lang="nl-BE" dirty="0"/>
              <a:t> in meters.</a:t>
            </a:r>
          </a:p>
        </p:txBody>
      </p:sp>
      <p:sp>
        <p:nvSpPr>
          <p:cNvPr id="6" name="TextBox 19"/>
          <p:cNvSpPr txBox="1"/>
          <p:nvPr/>
        </p:nvSpPr>
        <p:spPr>
          <a:xfrm>
            <a:off x="785941" y="2078985"/>
            <a:ext cx="10620117" cy="126001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b="1" dirty="0" err="1"/>
              <a:t>local</a:t>
            </a:r>
            <a:r>
              <a:rPr lang="nl-BE" sz="2400" b="1" dirty="0"/>
              <a:t> PointVec2 = { x = #</a:t>
            </a:r>
            <a:r>
              <a:rPr lang="nl-BE" sz="2400" b="1" dirty="0" err="1"/>
              <a:t>number</a:t>
            </a:r>
            <a:r>
              <a:rPr lang="nl-BE" sz="2400" b="1" dirty="0"/>
              <a:t> , y = #</a:t>
            </a:r>
            <a:r>
              <a:rPr lang="nl-BE" sz="2400" b="1" dirty="0" err="1"/>
              <a:t>number</a:t>
            </a:r>
            <a:r>
              <a:rPr lang="nl-BE" sz="2400" b="1" dirty="0"/>
              <a:t> }</a:t>
            </a:r>
          </a:p>
          <a:p>
            <a:pPr marL="0" indent="0">
              <a:buNone/>
            </a:pPr>
            <a:r>
              <a:rPr lang="nl-BE" sz="2400" b="1" dirty="0" err="1"/>
              <a:t>local</a:t>
            </a:r>
            <a:r>
              <a:rPr lang="nl-BE" sz="2400" b="1" dirty="0"/>
              <a:t> Radius = #</a:t>
            </a:r>
            <a:r>
              <a:rPr lang="nl-BE" sz="2400" b="1" dirty="0" err="1"/>
              <a:t>number</a:t>
            </a:r>
            <a:endParaRPr lang="nl-BE" sz="2400" b="1" dirty="0"/>
          </a:p>
          <a:p>
            <a:pPr marL="0" indent="0">
              <a:buNone/>
            </a:pPr>
            <a:r>
              <a:rPr lang="nl-BE" sz="2400" b="1" dirty="0" err="1"/>
              <a:t>local</a:t>
            </a:r>
            <a:r>
              <a:rPr lang="nl-BE" sz="2400" b="1" dirty="0"/>
              <a:t> </a:t>
            </a:r>
            <a:r>
              <a:rPr lang="nl-BE" sz="2400" b="1" dirty="0" err="1"/>
              <a:t>RadiusZone</a:t>
            </a:r>
            <a:r>
              <a:rPr lang="nl-BE" sz="2400" b="1" dirty="0"/>
              <a:t> = </a:t>
            </a:r>
            <a:r>
              <a:rPr lang="nl-BE" sz="2400" b="1" dirty="0" err="1"/>
              <a:t>ZONE_RADIUS:New</a:t>
            </a:r>
            <a:r>
              <a:rPr lang="nl-BE" sz="2400" b="1" dirty="0"/>
              <a:t>( “Zone Name”, PointVec2, Radius )</a:t>
            </a:r>
          </a:p>
        </p:txBody>
      </p:sp>
    </p:spTree>
    <p:extLst>
      <p:ext uri="{BB962C8B-B14F-4D97-AF65-F5344CB8AC3E}">
        <p14:creationId xmlns:p14="http://schemas.microsoft.com/office/powerpoint/2010/main" val="2728576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DECLARE a ZONE as </a:t>
            </a:r>
            <a:r>
              <a:rPr lang="nl-BE" dirty="0" err="1"/>
              <a:t>defined</a:t>
            </a:r>
            <a:r>
              <a:rPr lang="nl-BE" dirty="0"/>
              <a:t>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mission editor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519000"/>
            <a:ext cx="9784080" cy="2698919"/>
          </a:xfrm>
        </p:spPr>
        <p:txBody>
          <a:bodyPr anchor="ctr">
            <a:normAutofit/>
          </a:bodyPr>
          <a:lstStyle/>
          <a:p>
            <a:r>
              <a:rPr lang="nl-BE" dirty="0"/>
              <a:t>A ZONE class </a:t>
            </a:r>
            <a:r>
              <a:rPr lang="nl-BE" dirty="0" err="1"/>
              <a:t>defines</a:t>
            </a:r>
            <a:r>
              <a:rPr lang="nl-BE" dirty="0"/>
              <a:t> a zone as setup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Mission Editor </a:t>
            </a:r>
            <a:r>
              <a:rPr lang="nl-BE" dirty="0" err="1"/>
              <a:t>using</a:t>
            </a:r>
            <a:r>
              <a:rPr lang="nl-BE" dirty="0"/>
              <a:t> a zone tool.</a:t>
            </a:r>
          </a:p>
          <a:p>
            <a:r>
              <a:rPr lang="nl-BE" dirty="0"/>
              <a:t>The </a:t>
            </a:r>
            <a:r>
              <a:rPr lang="nl-BE" b="1" dirty="0"/>
              <a:t>Zone</a:t>
            </a:r>
            <a:r>
              <a:rPr lang="nl-BE" dirty="0"/>
              <a:t> object is </a:t>
            </a:r>
            <a:r>
              <a:rPr lang="nl-BE" dirty="0" err="1"/>
              <a:t>declared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 class New() </a:t>
            </a:r>
            <a:r>
              <a:rPr lang="nl-BE" dirty="0" err="1"/>
              <a:t>constructor</a:t>
            </a:r>
            <a:r>
              <a:rPr lang="nl-BE" dirty="0"/>
              <a:t>, </a:t>
            </a:r>
            <a:r>
              <a:rPr lang="nl-BE" dirty="0" err="1"/>
              <a:t>and</a:t>
            </a:r>
            <a:r>
              <a:rPr lang="nl-BE" dirty="0"/>
              <a:t> takes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properties</a:t>
            </a:r>
            <a:r>
              <a:rPr lang="nl-BE" dirty="0"/>
              <a:t> (like </a:t>
            </a:r>
            <a:r>
              <a:rPr lang="nl-BE" dirty="0" err="1"/>
              <a:t>location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radius)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 tool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Mission.</a:t>
            </a:r>
          </a:p>
          <a:p>
            <a:r>
              <a:rPr lang="nl-BE" dirty="0"/>
              <a:t>The New() </a:t>
            </a:r>
            <a:r>
              <a:rPr lang="nl-BE" dirty="0" err="1"/>
              <a:t>constructor</a:t>
            </a:r>
            <a:r>
              <a:rPr lang="nl-BE" dirty="0"/>
              <a:t> takes 1 parameter: </a:t>
            </a:r>
          </a:p>
          <a:p>
            <a:pPr lvl="1"/>
            <a:r>
              <a:rPr lang="nl-BE" dirty="0"/>
              <a:t>The name of </a:t>
            </a:r>
            <a:r>
              <a:rPr lang="nl-BE" dirty="0" err="1"/>
              <a:t>the</a:t>
            </a:r>
            <a:r>
              <a:rPr lang="nl-BE" dirty="0"/>
              <a:t> zone as </a:t>
            </a:r>
            <a:r>
              <a:rPr lang="nl-BE" dirty="0" err="1"/>
              <a:t>defined</a:t>
            </a:r>
            <a:r>
              <a:rPr lang="nl-BE" dirty="0"/>
              <a:t>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Mission Editor.</a:t>
            </a:r>
          </a:p>
        </p:txBody>
      </p:sp>
      <p:sp>
        <p:nvSpPr>
          <p:cNvPr id="6" name="TextBox 19"/>
          <p:cNvSpPr txBox="1"/>
          <p:nvPr/>
        </p:nvSpPr>
        <p:spPr>
          <a:xfrm>
            <a:off x="785941" y="2078985"/>
            <a:ext cx="10620117" cy="126001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b="1" dirty="0" err="1"/>
              <a:t>local</a:t>
            </a:r>
            <a:r>
              <a:rPr lang="nl-BE" sz="2400" b="1" dirty="0"/>
              <a:t> Zone = </a:t>
            </a:r>
            <a:r>
              <a:rPr lang="nl-BE" sz="2400" b="1" dirty="0" err="1"/>
              <a:t>ZONE:New</a:t>
            </a:r>
            <a:r>
              <a:rPr lang="nl-BE" sz="2400" b="1" dirty="0"/>
              <a:t>( “Zone Name” )</a:t>
            </a:r>
          </a:p>
        </p:txBody>
      </p:sp>
    </p:spTree>
    <p:extLst>
      <p:ext uri="{BB962C8B-B14F-4D97-AF65-F5344CB8AC3E}">
        <p14:creationId xmlns:p14="http://schemas.microsoft.com/office/powerpoint/2010/main" val="324952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DECLARE a ZONE_UNIT, a zone </a:t>
            </a:r>
            <a:r>
              <a:rPr lang="nl-BE" dirty="0" err="1"/>
              <a:t>around</a:t>
            </a:r>
            <a:r>
              <a:rPr lang="nl-BE" dirty="0"/>
              <a:t> a </a:t>
            </a:r>
            <a:r>
              <a:rPr lang="nl-BE" dirty="0" err="1"/>
              <a:t>moving</a:t>
            </a:r>
            <a:r>
              <a:rPr lang="nl-BE" dirty="0"/>
              <a:t> unit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519000"/>
            <a:ext cx="9784080" cy="2698919"/>
          </a:xfrm>
        </p:spPr>
        <p:txBody>
          <a:bodyPr anchor="ctr">
            <a:normAutofit/>
          </a:bodyPr>
          <a:lstStyle/>
          <a:p>
            <a:r>
              <a:rPr lang="nl-BE" dirty="0"/>
              <a:t>A ZONE_UNIT class </a:t>
            </a:r>
            <a:r>
              <a:rPr lang="nl-BE" dirty="0" err="1"/>
              <a:t>defines</a:t>
            </a:r>
            <a:r>
              <a:rPr lang="nl-BE" dirty="0"/>
              <a:t> a </a:t>
            </a:r>
            <a:r>
              <a:rPr lang="nl-BE" dirty="0" err="1"/>
              <a:t>moving</a:t>
            </a:r>
            <a:r>
              <a:rPr lang="nl-BE" dirty="0"/>
              <a:t> zone </a:t>
            </a:r>
            <a:r>
              <a:rPr lang="nl-BE" dirty="0" err="1"/>
              <a:t>around</a:t>
            </a:r>
            <a:r>
              <a:rPr lang="nl-BE" dirty="0"/>
              <a:t> a unit (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alive</a:t>
            </a:r>
            <a:r>
              <a:rPr lang="nl-BE" dirty="0"/>
              <a:t>).</a:t>
            </a:r>
          </a:p>
          <a:p>
            <a:r>
              <a:rPr lang="nl-BE" dirty="0"/>
              <a:t>The </a:t>
            </a:r>
            <a:r>
              <a:rPr lang="nl-BE" b="1" dirty="0" err="1"/>
              <a:t>UnitZone</a:t>
            </a:r>
            <a:r>
              <a:rPr lang="nl-BE" dirty="0"/>
              <a:t> object is </a:t>
            </a:r>
            <a:r>
              <a:rPr lang="nl-BE" dirty="0" err="1"/>
              <a:t>declared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 class New() </a:t>
            </a:r>
            <a:r>
              <a:rPr lang="nl-BE" dirty="0" err="1"/>
              <a:t>constructor</a:t>
            </a:r>
            <a:r>
              <a:rPr lang="nl-BE" dirty="0"/>
              <a:t>.</a:t>
            </a:r>
          </a:p>
          <a:p>
            <a:r>
              <a:rPr lang="nl-BE" dirty="0"/>
              <a:t>The New() </a:t>
            </a:r>
            <a:r>
              <a:rPr lang="nl-BE" dirty="0" err="1"/>
              <a:t>constructor</a:t>
            </a:r>
            <a:r>
              <a:rPr lang="nl-BE" dirty="0"/>
              <a:t> takes 3 parameters: </a:t>
            </a:r>
          </a:p>
          <a:p>
            <a:pPr lvl="1"/>
            <a:r>
              <a:rPr lang="nl-BE" dirty="0"/>
              <a:t>A free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choose</a:t>
            </a:r>
            <a:r>
              <a:rPr lang="nl-BE" dirty="0"/>
              <a:t> name of </a:t>
            </a:r>
            <a:r>
              <a:rPr lang="nl-BE" dirty="0" err="1"/>
              <a:t>the</a:t>
            </a:r>
            <a:r>
              <a:rPr lang="nl-BE" dirty="0"/>
              <a:t> zone.</a:t>
            </a:r>
          </a:p>
          <a:p>
            <a:pPr lvl="1"/>
            <a:r>
              <a:rPr lang="nl-BE" dirty="0"/>
              <a:t>A UNIT object (in </a:t>
            </a:r>
            <a:r>
              <a:rPr lang="nl-BE" dirty="0" err="1"/>
              <a:t>this</a:t>
            </a:r>
            <a:r>
              <a:rPr lang="nl-BE" dirty="0"/>
              <a:t> case </a:t>
            </a:r>
            <a:r>
              <a:rPr lang="nl-BE" b="1" dirty="0"/>
              <a:t>Unit</a:t>
            </a:r>
            <a:r>
              <a:rPr lang="nl-BE" dirty="0"/>
              <a:t>).</a:t>
            </a:r>
          </a:p>
          <a:p>
            <a:pPr lvl="1"/>
            <a:r>
              <a:rPr lang="nl-BE" dirty="0"/>
              <a:t>A radius </a:t>
            </a:r>
            <a:r>
              <a:rPr lang="nl-BE" dirty="0" err="1"/>
              <a:t>consisting</a:t>
            </a:r>
            <a:r>
              <a:rPr lang="nl-BE" dirty="0"/>
              <a:t> of a </a:t>
            </a:r>
            <a:r>
              <a:rPr lang="nl-BE" dirty="0" err="1"/>
              <a:t>distance</a:t>
            </a:r>
            <a:r>
              <a:rPr lang="nl-BE" dirty="0"/>
              <a:t> in meters.</a:t>
            </a:r>
          </a:p>
        </p:txBody>
      </p:sp>
      <p:sp>
        <p:nvSpPr>
          <p:cNvPr id="6" name="TextBox 19"/>
          <p:cNvSpPr txBox="1"/>
          <p:nvPr/>
        </p:nvSpPr>
        <p:spPr>
          <a:xfrm>
            <a:off x="785941" y="2078985"/>
            <a:ext cx="10620117" cy="126001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b="1" dirty="0" err="1"/>
              <a:t>local</a:t>
            </a:r>
            <a:r>
              <a:rPr lang="nl-BE" sz="2400" b="1" dirty="0"/>
              <a:t> Unit = </a:t>
            </a:r>
            <a:r>
              <a:rPr lang="nl-BE" sz="2400" b="1" dirty="0" err="1"/>
              <a:t>UNIT:FindByName</a:t>
            </a:r>
            <a:r>
              <a:rPr lang="nl-BE" sz="2400" b="1" dirty="0"/>
              <a:t>( “Unit Name” )</a:t>
            </a:r>
          </a:p>
          <a:p>
            <a:pPr marL="0" indent="0">
              <a:buNone/>
            </a:pPr>
            <a:r>
              <a:rPr lang="nl-BE" sz="2400" b="1" dirty="0" err="1"/>
              <a:t>local</a:t>
            </a:r>
            <a:r>
              <a:rPr lang="nl-BE" sz="2400" b="1" dirty="0"/>
              <a:t> Radius = #</a:t>
            </a:r>
            <a:r>
              <a:rPr lang="nl-BE" sz="2400" b="1" dirty="0" err="1"/>
              <a:t>number</a:t>
            </a:r>
            <a:endParaRPr lang="nl-BE" sz="2400" b="1" dirty="0"/>
          </a:p>
          <a:p>
            <a:pPr marL="0" indent="0">
              <a:buNone/>
            </a:pPr>
            <a:r>
              <a:rPr lang="nl-BE" sz="2400" b="1" dirty="0" err="1"/>
              <a:t>local</a:t>
            </a:r>
            <a:r>
              <a:rPr lang="nl-BE" sz="2400" b="1" dirty="0"/>
              <a:t> </a:t>
            </a:r>
            <a:r>
              <a:rPr lang="nl-BE" sz="2400" b="1" dirty="0" err="1"/>
              <a:t>UnitZone</a:t>
            </a:r>
            <a:r>
              <a:rPr lang="nl-BE" sz="2400" b="1" dirty="0"/>
              <a:t> = </a:t>
            </a:r>
            <a:r>
              <a:rPr lang="nl-BE" sz="2400" b="1" dirty="0" err="1"/>
              <a:t>ZONE_UNIT:New</a:t>
            </a:r>
            <a:r>
              <a:rPr lang="nl-BE" sz="2400" b="1" dirty="0"/>
              <a:t>( “Zone Name”, Unit, Radius )</a:t>
            </a:r>
          </a:p>
        </p:txBody>
      </p:sp>
    </p:spTree>
    <p:extLst>
      <p:ext uri="{BB962C8B-B14F-4D97-AF65-F5344CB8AC3E}">
        <p14:creationId xmlns:p14="http://schemas.microsoft.com/office/powerpoint/2010/main" val="321501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DECLARE a POLYGON ZONE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519000"/>
            <a:ext cx="9784080" cy="2698919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The </a:t>
            </a:r>
            <a:r>
              <a:rPr lang="nl-BE" b="1" dirty="0" err="1"/>
              <a:t>GroupPolygon</a:t>
            </a:r>
            <a:r>
              <a:rPr lang="nl-BE" dirty="0"/>
              <a:t> object </a:t>
            </a:r>
            <a:r>
              <a:rPr lang="nl-BE" dirty="0" err="1"/>
              <a:t>defines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 </a:t>
            </a:r>
            <a:r>
              <a:rPr lang="nl-BE" dirty="0" err="1"/>
              <a:t>polygon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its</a:t>
            </a:r>
            <a:r>
              <a:rPr lang="nl-BE" dirty="0"/>
              <a:t> </a:t>
            </a:r>
            <a:r>
              <a:rPr lang="nl-BE" dirty="0" err="1"/>
              <a:t>waypoints</a:t>
            </a:r>
            <a:r>
              <a:rPr lang="nl-BE" dirty="0"/>
              <a:t> as </a:t>
            </a:r>
            <a:r>
              <a:rPr lang="nl-BE" dirty="0" err="1"/>
              <a:t>defined</a:t>
            </a:r>
            <a:r>
              <a:rPr lang="nl-BE" dirty="0"/>
              <a:t>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Mission Editor. </a:t>
            </a:r>
            <a:r>
              <a:rPr lang="nl-BE" dirty="0" err="1"/>
              <a:t>Note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polygon</a:t>
            </a:r>
            <a:r>
              <a:rPr lang="nl-BE" dirty="0"/>
              <a:t> does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“</a:t>
            </a:r>
            <a:r>
              <a:rPr lang="nl-BE" dirty="0" err="1"/>
              <a:t>closed</a:t>
            </a:r>
            <a:r>
              <a:rPr lang="nl-BE" dirty="0"/>
              <a:t>”, </a:t>
            </a:r>
            <a:r>
              <a:rPr lang="nl-BE" dirty="0" err="1"/>
              <a:t>the</a:t>
            </a:r>
            <a:r>
              <a:rPr lang="nl-BE" dirty="0"/>
              <a:t> first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last </a:t>
            </a:r>
            <a:r>
              <a:rPr lang="nl-BE" dirty="0" err="1"/>
              <a:t>waypoints</a:t>
            </a:r>
            <a:r>
              <a:rPr lang="nl-BE" dirty="0"/>
              <a:t> are </a:t>
            </a:r>
            <a:r>
              <a:rPr lang="nl-BE" dirty="0" err="1"/>
              <a:t>automatically</a:t>
            </a:r>
            <a:r>
              <a:rPr lang="nl-BE" dirty="0"/>
              <a:t> </a:t>
            </a:r>
            <a:r>
              <a:rPr lang="nl-BE" dirty="0" err="1"/>
              <a:t>connected</a:t>
            </a:r>
            <a:r>
              <a:rPr lang="nl-BE" dirty="0"/>
              <a:t>. It is </a:t>
            </a:r>
            <a:r>
              <a:rPr lang="nl-BE" dirty="0" err="1"/>
              <a:t>preferred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set </a:t>
            </a:r>
            <a:r>
              <a:rPr lang="nl-BE" dirty="0" err="1"/>
              <a:t>the</a:t>
            </a:r>
            <a:r>
              <a:rPr lang="nl-BE" dirty="0"/>
              <a:t> “Late </a:t>
            </a:r>
            <a:r>
              <a:rPr lang="nl-BE" dirty="0" err="1"/>
              <a:t>Activation</a:t>
            </a:r>
            <a:r>
              <a:rPr lang="nl-BE" dirty="0"/>
              <a:t>” of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group</a:t>
            </a:r>
            <a:r>
              <a:rPr lang="nl-BE" dirty="0"/>
              <a:t>, but </a:t>
            </a:r>
            <a:r>
              <a:rPr lang="nl-BE" dirty="0" err="1"/>
              <a:t>it</a:t>
            </a:r>
            <a:r>
              <a:rPr lang="nl-BE" dirty="0"/>
              <a:t> is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required</a:t>
            </a:r>
            <a:r>
              <a:rPr lang="nl-BE" dirty="0"/>
              <a:t>.</a:t>
            </a:r>
          </a:p>
          <a:p>
            <a:r>
              <a:rPr lang="nl-BE" dirty="0"/>
              <a:t>The </a:t>
            </a:r>
            <a:r>
              <a:rPr lang="nl-BE" b="1" dirty="0" err="1"/>
              <a:t>PolygonZone</a:t>
            </a:r>
            <a:r>
              <a:rPr lang="nl-BE" dirty="0"/>
              <a:t> object is </a:t>
            </a:r>
            <a:r>
              <a:rPr lang="nl-BE" dirty="0" err="1"/>
              <a:t>declared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ZONE_POLYGON class New() </a:t>
            </a:r>
            <a:r>
              <a:rPr lang="nl-BE" dirty="0" err="1"/>
              <a:t>constructor</a:t>
            </a:r>
            <a:r>
              <a:rPr lang="nl-BE" dirty="0"/>
              <a:t>.</a:t>
            </a:r>
          </a:p>
          <a:p>
            <a:r>
              <a:rPr lang="nl-BE" dirty="0"/>
              <a:t>The New() </a:t>
            </a:r>
            <a:r>
              <a:rPr lang="nl-BE" dirty="0" err="1"/>
              <a:t>constructor</a:t>
            </a:r>
            <a:r>
              <a:rPr lang="nl-BE" dirty="0"/>
              <a:t> takes 2 parameters: </a:t>
            </a:r>
          </a:p>
          <a:p>
            <a:pPr lvl="1"/>
            <a:r>
              <a:rPr lang="nl-BE" dirty="0"/>
              <a:t>A free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choose</a:t>
            </a:r>
            <a:r>
              <a:rPr lang="nl-BE" dirty="0"/>
              <a:t> name of </a:t>
            </a:r>
            <a:r>
              <a:rPr lang="nl-BE" dirty="0" err="1"/>
              <a:t>the</a:t>
            </a:r>
            <a:r>
              <a:rPr lang="nl-BE" dirty="0"/>
              <a:t> zone.</a:t>
            </a:r>
          </a:p>
          <a:p>
            <a:pPr lvl="1"/>
            <a:r>
              <a:rPr lang="nl-BE" dirty="0"/>
              <a:t>A GROUP object (in </a:t>
            </a:r>
            <a:r>
              <a:rPr lang="nl-BE" dirty="0" err="1"/>
              <a:t>this</a:t>
            </a:r>
            <a:r>
              <a:rPr lang="nl-BE" dirty="0"/>
              <a:t> case </a:t>
            </a:r>
            <a:r>
              <a:rPr lang="nl-BE" b="1" dirty="0" err="1"/>
              <a:t>GroupPolygon</a:t>
            </a:r>
            <a:r>
              <a:rPr lang="nl-BE" dirty="0"/>
              <a:t>).</a:t>
            </a:r>
          </a:p>
        </p:txBody>
      </p:sp>
      <p:sp>
        <p:nvSpPr>
          <p:cNvPr id="6" name="TextBox 19"/>
          <p:cNvSpPr txBox="1"/>
          <p:nvPr/>
        </p:nvSpPr>
        <p:spPr>
          <a:xfrm>
            <a:off x="785941" y="2078985"/>
            <a:ext cx="10620117" cy="126001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b="1" dirty="0" err="1"/>
              <a:t>local</a:t>
            </a:r>
            <a:r>
              <a:rPr lang="nl-BE" sz="2400" b="1" dirty="0"/>
              <a:t> </a:t>
            </a:r>
            <a:r>
              <a:rPr lang="nl-BE" sz="2400" b="1" dirty="0" err="1"/>
              <a:t>GroupPolygon</a:t>
            </a:r>
            <a:r>
              <a:rPr lang="nl-BE" sz="2400" b="1" dirty="0"/>
              <a:t> = </a:t>
            </a:r>
            <a:r>
              <a:rPr lang="nl-BE" sz="2400" b="1" dirty="0" err="1"/>
              <a:t>GROUP:FindByName</a:t>
            </a:r>
            <a:r>
              <a:rPr lang="nl-BE" sz="2400" b="1" dirty="0"/>
              <a:t>( “Group Name” )</a:t>
            </a:r>
          </a:p>
          <a:p>
            <a:pPr marL="0" indent="0">
              <a:buNone/>
            </a:pPr>
            <a:r>
              <a:rPr lang="nl-BE" sz="2400" b="1" dirty="0" err="1"/>
              <a:t>local</a:t>
            </a:r>
            <a:r>
              <a:rPr lang="nl-BE" sz="2400" b="1" dirty="0"/>
              <a:t> </a:t>
            </a:r>
            <a:r>
              <a:rPr lang="nl-BE" sz="2400" b="1" dirty="0" err="1"/>
              <a:t>PolygonZone</a:t>
            </a:r>
            <a:r>
              <a:rPr lang="nl-BE" sz="2400" b="1" dirty="0"/>
              <a:t> = </a:t>
            </a:r>
            <a:r>
              <a:rPr lang="nl-BE" sz="2400" b="1" dirty="0" err="1"/>
              <a:t>ZONE_POLYGON:New</a:t>
            </a:r>
            <a:r>
              <a:rPr lang="nl-BE" sz="2400" b="1" dirty="0"/>
              <a:t>( “Zone Name”, </a:t>
            </a:r>
            <a:r>
              <a:rPr lang="nl-BE" sz="2400" b="1" dirty="0" err="1"/>
              <a:t>GroupPolygon</a:t>
            </a:r>
            <a:r>
              <a:rPr lang="nl-BE" sz="2400" b="1" dirty="0"/>
              <a:t> )</a:t>
            </a:r>
            <a:endParaRPr lang="nl-BE" sz="1600" b="1" dirty="0"/>
          </a:p>
        </p:txBody>
      </p:sp>
    </p:spTree>
    <p:extLst>
      <p:ext uri="{BB962C8B-B14F-4D97-AF65-F5344CB8AC3E}">
        <p14:creationId xmlns:p14="http://schemas.microsoft.com/office/powerpoint/2010/main" val="3740764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ZONE </a:t>
            </a:r>
            <a:r>
              <a:rPr lang="nl-BE" dirty="0" err="1"/>
              <a:t>validation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nl-BE" dirty="0" err="1"/>
              <a:t>APIs</a:t>
            </a:r>
            <a:endParaRPr lang="nl-BE" dirty="0"/>
          </a:p>
          <a:p>
            <a:pPr algn="l"/>
            <a:r>
              <a:rPr lang="nl-BE" dirty="0" err="1"/>
              <a:t>Examples</a:t>
            </a:r>
            <a:endParaRPr lang="en-US" dirty="0"/>
          </a:p>
        </p:txBody>
      </p:sp>
      <p:cxnSp>
        <p:nvCxnSpPr>
          <p:cNvPr id="12" name="Straight Connector 27"/>
          <p:cNvCxnSpPr>
            <a:stCxn id="19" idx="0"/>
            <a:endCxn id="18" idx="2"/>
          </p:cNvCxnSpPr>
          <p:nvPr/>
        </p:nvCxnSpPr>
        <p:spPr>
          <a:xfrm flipV="1">
            <a:off x="6771008" y="4239009"/>
            <a:ext cx="0" cy="450005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7"/>
          <p:cNvCxnSpPr>
            <a:stCxn id="15" idx="0"/>
            <a:endCxn id="19" idx="2"/>
          </p:cNvCxnSpPr>
          <p:nvPr/>
        </p:nvCxnSpPr>
        <p:spPr>
          <a:xfrm flipV="1">
            <a:off x="6771008" y="5319021"/>
            <a:ext cx="0" cy="45000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bogen verbindingslijn 13"/>
          <p:cNvCxnSpPr>
            <a:stCxn id="17" idx="0"/>
            <a:endCxn id="19" idx="2"/>
          </p:cNvCxnSpPr>
          <p:nvPr/>
        </p:nvCxnSpPr>
        <p:spPr>
          <a:xfrm rot="16200000" flipV="1">
            <a:off x="7572674" y="4517355"/>
            <a:ext cx="466318" cy="206965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geronde rechthoek 14"/>
          <p:cNvSpPr/>
          <p:nvPr/>
        </p:nvSpPr>
        <p:spPr>
          <a:xfrm>
            <a:off x="5825997" y="5769025"/>
            <a:ext cx="1890021" cy="630007"/>
          </a:xfrm>
          <a:prstGeom prst="roundRect">
            <a:avLst>
              <a:gd name="adj" fmla="val 9328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bg1">
                    <a:lumMod val="85000"/>
                  </a:schemeClr>
                </a:solidFill>
              </a:rPr>
              <a:t>ZONE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Afgeronde rechthoek 31"/>
          <p:cNvSpPr/>
          <p:nvPr/>
        </p:nvSpPr>
        <p:spPr>
          <a:xfrm>
            <a:off x="5645995" y="6219030"/>
            <a:ext cx="810009" cy="360003"/>
          </a:xfrm>
          <a:prstGeom prst="roundRect">
            <a:avLst>
              <a:gd name="adj" fmla="val 29381"/>
            </a:avLst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bg1"/>
                </a:solidFill>
              </a:rPr>
              <a:t>Zone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Afgeronde rechthoek 16"/>
          <p:cNvSpPr/>
          <p:nvPr/>
        </p:nvSpPr>
        <p:spPr>
          <a:xfrm>
            <a:off x="7895647" y="5785339"/>
            <a:ext cx="1890021" cy="630007"/>
          </a:xfrm>
          <a:prstGeom prst="roundRect">
            <a:avLst>
              <a:gd name="adj" fmla="val 9328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bg1">
                    <a:lumMod val="85000"/>
                  </a:schemeClr>
                </a:solidFill>
              </a:rPr>
              <a:t>ZONE_UNIT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Afgeronde rechthoek 18"/>
          <p:cNvSpPr/>
          <p:nvPr/>
        </p:nvSpPr>
        <p:spPr>
          <a:xfrm>
            <a:off x="5825997" y="3609002"/>
            <a:ext cx="1890021" cy="630007"/>
          </a:xfrm>
          <a:prstGeom prst="roundRect">
            <a:avLst>
              <a:gd name="adj" fmla="val 9328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bg1">
                    <a:lumMod val="85000"/>
                  </a:schemeClr>
                </a:solidFill>
              </a:rPr>
              <a:t>ZONE_BASE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Afgeronde rechthoek 18"/>
          <p:cNvSpPr/>
          <p:nvPr/>
        </p:nvSpPr>
        <p:spPr>
          <a:xfrm>
            <a:off x="5825997" y="4689014"/>
            <a:ext cx="1890021" cy="630007"/>
          </a:xfrm>
          <a:prstGeom prst="roundRect">
            <a:avLst>
              <a:gd name="adj" fmla="val 9328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bg1">
                    <a:lumMod val="85000"/>
                  </a:schemeClr>
                </a:solidFill>
              </a:rPr>
              <a:t>ZONE_RADIUS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Afgeronde rechthoek 19"/>
          <p:cNvSpPr/>
          <p:nvPr/>
        </p:nvSpPr>
        <p:spPr>
          <a:xfrm>
            <a:off x="9966043" y="4689014"/>
            <a:ext cx="1890021" cy="630007"/>
          </a:xfrm>
          <a:prstGeom prst="roundRect">
            <a:avLst>
              <a:gd name="adj" fmla="val 9328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bg1">
                    <a:lumMod val="85000"/>
                  </a:schemeClr>
                </a:solidFill>
              </a:rPr>
              <a:t>ZONE_</a:t>
            </a:r>
          </a:p>
          <a:p>
            <a:pPr algn="ctr"/>
            <a:r>
              <a:rPr lang="nl-BE" b="1" dirty="0">
                <a:solidFill>
                  <a:schemeClr val="bg1">
                    <a:lumMod val="85000"/>
                  </a:schemeClr>
                </a:solidFill>
              </a:rPr>
              <a:t>POLYGON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1" name="Gebogen verbindingslijn 20"/>
          <p:cNvCxnSpPr>
            <a:stCxn id="20" idx="0"/>
            <a:endCxn id="18" idx="2"/>
          </p:cNvCxnSpPr>
          <p:nvPr/>
        </p:nvCxnSpPr>
        <p:spPr>
          <a:xfrm rot="16200000" flipV="1">
            <a:off x="8616029" y="2393989"/>
            <a:ext cx="450005" cy="4140046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geronde rechthoek 18"/>
          <p:cNvSpPr/>
          <p:nvPr/>
        </p:nvSpPr>
        <p:spPr>
          <a:xfrm>
            <a:off x="2765963" y="360900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GROUP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3" name="Afgeronde rechthoek 18"/>
          <p:cNvSpPr/>
          <p:nvPr/>
        </p:nvSpPr>
        <p:spPr>
          <a:xfrm>
            <a:off x="2765963" y="4419011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UNIT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4" name="Afgeronde rechthoek 18"/>
          <p:cNvSpPr/>
          <p:nvPr/>
        </p:nvSpPr>
        <p:spPr>
          <a:xfrm>
            <a:off x="2765963" y="5229020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CLIENT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5" name="Oval 7"/>
          <p:cNvSpPr/>
          <p:nvPr/>
        </p:nvSpPr>
        <p:spPr>
          <a:xfrm>
            <a:off x="4835986" y="3789004"/>
            <a:ext cx="180002" cy="18000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Rechte verbindingslijn 25"/>
          <p:cNvCxnSpPr>
            <a:stCxn id="25" idx="2"/>
          </p:cNvCxnSpPr>
          <p:nvPr/>
        </p:nvCxnSpPr>
        <p:spPr>
          <a:xfrm flipH="1">
            <a:off x="4655984" y="3879005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7"/>
          <p:cNvSpPr/>
          <p:nvPr/>
        </p:nvSpPr>
        <p:spPr>
          <a:xfrm>
            <a:off x="4835986" y="4599013"/>
            <a:ext cx="180002" cy="18000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Rechte verbindingslijn 27"/>
          <p:cNvCxnSpPr>
            <a:stCxn id="27" idx="2"/>
          </p:cNvCxnSpPr>
          <p:nvPr/>
        </p:nvCxnSpPr>
        <p:spPr>
          <a:xfrm flipH="1">
            <a:off x="4655984" y="4689014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7"/>
          <p:cNvSpPr/>
          <p:nvPr/>
        </p:nvSpPr>
        <p:spPr>
          <a:xfrm>
            <a:off x="4835986" y="5409022"/>
            <a:ext cx="180002" cy="18000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Rechte verbindingslijn 29"/>
          <p:cNvCxnSpPr>
            <a:stCxn id="29" idx="2"/>
          </p:cNvCxnSpPr>
          <p:nvPr/>
        </p:nvCxnSpPr>
        <p:spPr>
          <a:xfrm flipH="1">
            <a:off x="4655984" y="5499023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>
            <a:stCxn id="25" idx="6"/>
            <a:endCxn id="18" idx="1"/>
          </p:cNvCxnSpPr>
          <p:nvPr/>
        </p:nvCxnSpPr>
        <p:spPr>
          <a:xfrm>
            <a:off x="5015988" y="3879005"/>
            <a:ext cx="810009" cy="4500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/>
          <p:cNvCxnSpPr>
            <a:stCxn id="27" idx="6"/>
            <a:endCxn id="18" idx="1"/>
          </p:cNvCxnSpPr>
          <p:nvPr/>
        </p:nvCxnSpPr>
        <p:spPr>
          <a:xfrm flipV="1">
            <a:off x="5015988" y="3924006"/>
            <a:ext cx="810009" cy="76500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/>
          <p:cNvCxnSpPr>
            <a:stCxn id="29" idx="6"/>
            <a:endCxn id="18" idx="1"/>
          </p:cNvCxnSpPr>
          <p:nvPr/>
        </p:nvCxnSpPr>
        <p:spPr>
          <a:xfrm flipV="1">
            <a:off x="5015988" y="3924006"/>
            <a:ext cx="810009" cy="157501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076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Validate</a:t>
            </a:r>
            <a:r>
              <a:rPr lang="nl-BE" dirty="0"/>
              <a:t>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presence</a:t>
            </a:r>
            <a:r>
              <a:rPr lang="nl-BE" dirty="0"/>
              <a:t> in a zone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789004"/>
            <a:ext cx="9784080" cy="2700030"/>
          </a:xfrm>
        </p:spPr>
        <p:txBody>
          <a:bodyPr anchor="ctr">
            <a:normAutofit fontScale="92500"/>
          </a:bodyPr>
          <a:lstStyle/>
          <a:p>
            <a:r>
              <a:rPr lang="nl-BE" dirty="0"/>
              <a:t>The </a:t>
            </a:r>
            <a:r>
              <a:rPr lang="nl-BE" b="1" dirty="0"/>
              <a:t>Group</a:t>
            </a:r>
            <a:r>
              <a:rPr lang="nl-BE" dirty="0"/>
              <a:t> is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alive</a:t>
            </a:r>
            <a:r>
              <a:rPr lang="nl-BE" dirty="0"/>
              <a:t> </a:t>
            </a:r>
            <a:r>
              <a:rPr lang="nl-BE" dirty="0" err="1"/>
              <a:t>group</a:t>
            </a:r>
            <a:r>
              <a:rPr lang="nl-BE" dirty="0"/>
              <a:t>, </a:t>
            </a:r>
            <a:r>
              <a:rPr lang="nl-BE" dirty="0" err="1"/>
              <a:t>wrapped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a </a:t>
            </a:r>
            <a:r>
              <a:rPr lang="nl-BE" b="1" dirty="0"/>
              <a:t>GROUP</a:t>
            </a:r>
            <a:r>
              <a:rPr lang="nl-BE" dirty="0"/>
              <a:t> object.</a:t>
            </a:r>
          </a:p>
          <a:p>
            <a:r>
              <a:rPr lang="nl-BE" b="1" dirty="0"/>
              <a:t>GROUP</a:t>
            </a:r>
            <a:r>
              <a:rPr lang="nl-BE" dirty="0"/>
              <a:t> </a:t>
            </a:r>
            <a:r>
              <a:rPr lang="nl-BE" dirty="0" err="1"/>
              <a:t>implements</a:t>
            </a:r>
            <a:r>
              <a:rPr lang="nl-BE" dirty="0"/>
              <a:t> 3 zone </a:t>
            </a:r>
            <a:r>
              <a:rPr lang="nl-BE" dirty="0" err="1"/>
              <a:t>presence</a:t>
            </a:r>
            <a:r>
              <a:rPr lang="nl-BE" dirty="0"/>
              <a:t> </a:t>
            </a:r>
            <a:r>
              <a:rPr lang="nl-BE" dirty="0" err="1"/>
              <a:t>validation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:</a:t>
            </a:r>
          </a:p>
          <a:p>
            <a:pPr lvl="1"/>
            <a:r>
              <a:rPr lang="nl-BE" b="1" dirty="0" err="1"/>
              <a:t>IsCompletelyInZone</a:t>
            </a:r>
            <a:r>
              <a:rPr lang="nl-BE" dirty="0"/>
              <a:t>() </a:t>
            </a:r>
            <a:r>
              <a:rPr lang="nl-BE" dirty="0" err="1"/>
              <a:t>validates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location</a:t>
            </a:r>
            <a:r>
              <a:rPr lang="nl-BE" dirty="0"/>
              <a:t> of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units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group</a:t>
            </a:r>
            <a:r>
              <a:rPr lang="nl-BE" dirty="0"/>
              <a:t> are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b="1" dirty="0" err="1"/>
              <a:t>ZoneObject</a:t>
            </a:r>
            <a:r>
              <a:rPr lang="nl-BE" dirty="0"/>
              <a:t>.</a:t>
            </a:r>
          </a:p>
          <a:p>
            <a:pPr lvl="1"/>
            <a:r>
              <a:rPr lang="nl-BE" b="1" dirty="0" err="1"/>
              <a:t>IsPartlyInZone</a:t>
            </a:r>
            <a:r>
              <a:rPr lang="nl-BE" dirty="0"/>
              <a:t>() </a:t>
            </a:r>
            <a:r>
              <a:rPr lang="nl-BE" dirty="0" err="1"/>
              <a:t>validates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location</a:t>
            </a:r>
            <a:r>
              <a:rPr lang="nl-BE" dirty="0"/>
              <a:t> of </a:t>
            </a:r>
            <a:r>
              <a:rPr lang="nl-BE" dirty="0" err="1"/>
              <a:t>some</a:t>
            </a:r>
            <a:r>
              <a:rPr lang="nl-BE" dirty="0"/>
              <a:t> units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group</a:t>
            </a:r>
            <a:r>
              <a:rPr lang="nl-BE" dirty="0"/>
              <a:t> are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b="1" dirty="0" err="1"/>
              <a:t>ZoneObject</a:t>
            </a:r>
            <a:r>
              <a:rPr lang="nl-BE" dirty="0"/>
              <a:t>.</a:t>
            </a:r>
          </a:p>
          <a:p>
            <a:pPr lvl="1"/>
            <a:r>
              <a:rPr lang="nl-BE" b="1" dirty="0" err="1"/>
              <a:t>IsNotInZone</a:t>
            </a:r>
            <a:r>
              <a:rPr lang="nl-BE" dirty="0"/>
              <a:t>() </a:t>
            </a:r>
            <a:r>
              <a:rPr lang="nl-BE" dirty="0" err="1"/>
              <a:t>validates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no unit </a:t>
            </a:r>
            <a:r>
              <a:rPr lang="nl-BE" dirty="0" err="1"/>
              <a:t>location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group</a:t>
            </a:r>
            <a:r>
              <a:rPr lang="nl-BE" dirty="0"/>
              <a:t> is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b="1" dirty="0" err="1"/>
              <a:t>ZoneObject</a:t>
            </a:r>
            <a:r>
              <a:rPr lang="nl-BE" dirty="0"/>
              <a:t>.</a:t>
            </a:r>
          </a:p>
          <a:p>
            <a:r>
              <a:rPr lang="nl-BE" b="1" dirty="0" err="1"/>
              <a:t>ZoneObject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a ZONE_RADIUS, ZONE, ZONE_UNIT or ZONE_POLYGON object.</a:t>
            </a:r>
          </a:p>
        </p:txBody>
      </p:sp>
      <p:sp>
        <p:nvSpPr>
          <p:cNvPr id="6" name="TextBox 19"/>
          <p:cNvSpPr txBox="1"/>
          <p:nvPr/>
        </p:nvSpPr>
        <p:spPr>
          <a:xfrm>
            <a:off x="785941" y="2078985"/>
            <a:ext cx="10620117" cy="162001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b="1" dirty="0"/>
              <a:t>Group</a:t>
            </a:r>
            <a:r>
              <a:rPr lang="nl-BE" sz="2400" dirty="0"/>
              <a:t> = </a:t>
            </a:r>
            <a:r>
              <a:rPr lang="nl-BE" sz="2400" b="1" dirty="0" err="1"/>
              <a:t>GROUP</a:t>
            </a:r>
            <a:r>
              <a:rPr lang="nl-BE" sz="2400" dirty="0" err="1"/>
              <a:t>:FindByName</a:t>
            </a:r>
            <a:r>
              <a:rPr lang="nl-BE" sz="2400" dirty="0"/>
              <a:t>( “Group Name” )</a:t>
            </a:r>
          </a:p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dirty="0" err="1"/>
              <a:t>CompletelyInZone</a:t>
            </a:r>
            <a:r>
              <a:rPr lang="nl-BE" sz="2400" dirty="0"/>
              <a:t> = </a:t>
            </a:r>
            <a:r>
              <a:rPr lang="nl-BE" sz="2400" b="1" dirty="0" err="1"/>
              <a:t>Group:IsCompletelyInZone</a:t>
            </a:r>
            <a:r>
              <a:rPr lang="nl-BE" sz="2400" dirty="0"/>
              <a:t>( </a:t>
            </a:r>
            <a:r>
              <a:rPr lang="nl-BE" sz="2400" b="1" dirty="0" err="1"/>
              <a:t>ZoneObject</a:t>
            </a:r>
            <a:r>
              <a:rPr lang="nl-BE" sz="2400" dirty="0"/>
              <a:t> )</a:t>
            </a:r>
          </a:p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dirty="0" err="1"/>
              <a:t>PartlyInZone</a:t>
            </a:r>
            <a:r>
              <a:rPr lang="nl-BE" sz="2400" dirty="0"/>
              <a:t> = </a:t>
            </a:r>
            <a:r>
              <a:rPr lang="nl-BE" sz="2400" b="1" dirty="0" err="1"/>
              <a:t>Group:IsPartlyInZone</a:t>
            </a:r>
            <a:r>
              <a:rPr lang="nl-BE" sz="2400" dirty="0"/>
              <a:t>( </a:t>
            </a:r>
            <a:r>
              <a:rPr lang="nl-BE" sz="2400" b="1" dirty="0" err="1"/>
              <a:t>ZoneObject</a:t>
            </a:r>
            <a:r>
              <a:rPr lang="nl-BE" sz="2400" dirty="0"/>
              <a:t> )</a:t>
            </a:r>
          </a:p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dirty="0" err="1"/>
              <a:t>NotInZone</a:t>
            </a:r>
            <a:r>
              <a:rPr lang="nl-BE" sz="2400" dirty="0"/>
              <a:t> = </a:t>
            </a:r>
            <a:r>
              <a:rPr lang="nl-BE" sz="2400" b="1" dirty="0" err="1"/>
              <a:t>Group:IsNotInZone</a:t>
            </a:r>
            <a:r>
              <a:rPr lang="nl-BE" sz="2400" dirty="0"/>
              <a:t>( </a:t>
            </a:r>
            <a:r>
              <a:rPr lang="nl-BE" sz="2400" b="1" dirty="0" err="1"/>
              <a:t>ZoneObject</a:t>
            </a:r>
            <a:r>
              <a:rPr lang="nl-BE" sz="24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751399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Validate</a:t>
            </a:r>
            <a:r>
              <a:rPr lang="nl-BE" dirty="0"/>
              <a:t> UNIT (&amp; CLIENT) </a:t>
            </a:r>
            <a:r>
              <a:rPr lang="nl-BE" dirty="0" err="1"/>
              <a:t>presence</a:t>
            </a:r>
            <a:r>
              <a:rPr lang="nl-BE" dirty="0"/>
              <a:t> in a zone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789004"/>
            <a:ext cx="9784080" cy="2700030"/>
          </a:xfrm>
        </p:spPr>
        <p:txBody>
          <a:bodyPr anchor="ctr">
            <a:normAutofit fontScale="92500"/>
          </a:bodyPr>
          <a:lstStyle/>
          <a:p>
            <a:r>
              <a:rPr lang="nl-BE" dirty="0"/>
              <a:t>The </a:t>
            </a:r>
            <a:r>
              <a:rPr lang="nl-BE" b="1" dirty="0"/>
              <a:t>Unit</a:t>
            </a:r>
            <a:r>
              <a:rPr lang="nl-BE" dirty="0"/>
              <a:t> is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alive</a:t>
            </a:r>
            <a:r>
              <a:rPr lang="nl-BE" dirty="0"/>
              <a:t> unit, </a:t>
            </a:r>
            <a:r>
              <a:rPr lang="nl-BE" dirty="0" err="1"/>
              <a:t>wrapped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a </a:t>
            </a:r>
            <a:r>
              <a:rPr lang="nl-BE" b="1" dirty="0"/>
              <a:t>UNIT</a:t>
            </a:r>
            <a:r>
              <a:rPr lang="nl-BE" dirty="0"/>
              <a:t> object.</a:t>
            </a:r>
          </a:p>
          <a:p>
            <a:r>
              <a:rPr lang="nl-BE" b="1" dirty="0"/>
              <a:t>UNIT</a:t>
            </a:r>
            <a:r>
              <a:rPr lang="nl-BE" dirty="0"/>
              <a:t> </a:t>
            </a:r>
            <a:r>
              <a:rPr lang="nl-BE" dirty="0" err="1"/>
              <a:t>implements</a:t>
            </a:r>
            <a:r>
              <a:rPr lang="nl-BE" dirty="0"/>
              <a:t> 2 zone </a:t>
            </a:r>
            <a:r>
              <a:rPr lang="nl-BE" dirty="0" err="1"/>
              <a:t>presence</a:t>
            </a:r>
            <a:r>
              <a:rPr lang="nl-BE" dirty="0"/>
              <a:t> </a:t>
            </a:r>
            <a:r>
              <a:rPr lang="nl-BE" dirty="0" err="1"/>
              <a:t>validation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:</a:t>
            </a:r>
          </a:p>
          <a:p>
            <a:pPr lvl="1"/>
            <a:r>
              <a:rPr lang="nl-BE" b="1" dirty="0" err="1"/>
              <a:t>IsInZone</a:t>
            </a:r>
            <a:r>
              <a:rPr lang="nl-BE" dirty="0"/>
              <a:t>() </a:t>
            </a:r>
            <a:r>
              <a:rPr lang="nl-BE" dirty="0" err="1"/>
              <a:t>validates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unit </a:t>
            </a:r>
            <a:r>
              <a:rPr lang="nl-BE" dirty="0" err="1"/>
              <a:t>location</a:t>
            </a:r>
            <a:r>
              <a:rPr lang="nl-BE" dirty="0"/>
              <a:t> is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b="1" dirty="0" err="1"/>
              <a:t>ZoneObject</a:t>
            </a:r>
            <a:r>
              <a:rPr lang="nl-BE" dirty="0"/>
              <a:t>.</a:t>
            </a:r>
          </a:p>
          <a:p>
            <a:pPr lvl="1"/>
            <a:r>
              <a:rPr lang="nl-BE" b="1" dirty="0" err="1"/>
              <a:t>IsNotInZone</a:t>
            </a:r>
            <a:r>
              <a:rPr lang="nl-BE" dirty="0"/>
              <a:t>() </a:t>
            </a:r>
            <a:r>
              <a:rPr lang="nl-BE" dirty="0" err="1"/>
              <a:t>validates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unit </a:t>
            </a:r>
            <a:r>
              <a:rPr lang="nl-BE" dirty="0" err="1"/>
              <a:t>location</a:t>
            </a:r>
            <a:r>
              <a:rPr lang="nl-BE" dirty="0"/>
              <a:t> is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b="1" dirty="0" err="1"/>
              <a:t>ZoneObject</a:t>
            </a:r>
            <a:r>
              <a:rPr lang="nl-BE" dirty="0"/>
              <a:t>.</a:t>
            </a:r>
          </a:p>
          <a:p>
            <a:r>
              <a:rPr lang="nl-BE" b="1" dirty="0" err="1"/>
              <a:t>ZoneObject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a ZONE_RADIUS, ZONE, ZONE_UNIT or ZONE_POLYGON object.</a:t>
            </a:r>
          </a:p>
          <a:p>
            <a:r>
              <a:rPr lang="nl-BE" dirty="0" err="1"/>
              <a:t>Since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b="1" dirty="0"/>
              <a:t>CLIENT</a:t>
            </a:r>
            <a:r>
              <a:rPr lang="nl-BE" dirty="0"/>
              <a:t> class is </a:t>
            </a:r>
            <a:r>
              <a:rPr lang="nl-BE" dirty="0" err="1"/>
              <a:t>derived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b="1" dirty="0"/>
              <a:t>UNIT</a:t>
            </a:r>
            <a:r>
              <a:rPr lang="nl-BE" dirty="0"/>
              <a:t> class, </a:t>
            </a:r>
            <a:r>
              <a:rPr lang="nl-BE" dirty="0" err="1"/>
              <a:t>the</a:t>
            </a:r>
            <a:r>
              <a:rPr lang="nl-BE" dirty="0"/>
              <a:t> CLIENT class </a:t>
            </a:r>
            <a:r>
              <a:rPr lang="nl-BE" dirty="0" err="1"/>
              <a:t>implements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.</a:t>
            </a:r>
          </a:p>
        </p:txBody>
      </p:sp>
      <p:sp>
        <p:nvSpPr>
          <p:cNvPr id="6" name="TextBox 19"/>
          <p:cNvSpPr txBox="1"/>
          <p:nvPr/>
        </p:nvSpPr>
        <p:spPr>
          <a:xfrm>
            <a:off x="785941" y="2078985"/>
            <a:ext cx="10620117" cy="162001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b="1" dirty="0"/>
              <a:t>Unit</a:t>
            </a:r>
            <a:r>
              <a:rPr lang="nl-BE" sz="2400" dirty="0"/>
              <a:t> = </a:t>
            </a:r>
            <a:r>
              <a:rPr lang="nl-BE" sz="2400" b="1" dirty="0" err="1"/>
              <a:t>UNIT</a:t>
            </a:r>
            <a:r>
              <a:rPr lang="nl-BE" sz="2400" dirty="0" err="1"/>
              <a:t>:FindByName</a:t>
            </a:r>
            <a:r>
              <a:rPr lang="nl-BE" sz="2400" dirty="0"/>
              <a:t>( “Unit Name” )</a:t>
            </a:r>
          </a:p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dirty="0" err="1"/>
              <a:t>InZone</a:t>
            </a:r>
            <a:r>
              <a:rPr lang="nl-BE" sz="2400" dirty="0"/>
              <a:t> = </a:t>
            </a:r>
            <a:r>
              <a:rPr lang="nl-BE" sz="2400" b="1" dirty="0" err="1"/>
              <a:t>Unit:IsInZone</a:t>
            </a:r>
            <a:r>
              <a:rPr lang="nl-BE" sz="2400" dirty="0"/>
              <a:t>( </a:t>
            </a:r>
            <a:r>
              <a:rPr lang="nl-BE" sz="2400" b="1" dirty="0" err="1"/>
              <a:t>ZoneObject</a:t>
            </a:r>
            <a:r>
              <a:rPr lang="nl-BE" sz="2400" dirty="0"/>
              <a:t> )</a:t>
            </a:r>
          </a:p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dirty="0" err="1"/>
              <a:t>NotInZone</a:t>
            </a:r>
            <a:r>
              <a:rPr lang="nl-BE" sz="2400" dirty="0"/>
              <a:t> = </a:t>
            </a:r>
            <a:r>
              <a:rPr lang="nl-BE" sz="2400" b="1" dirty="0" err="1"/>
              <a:t>Unit:IsNotInZone</a:t>
            </a:r>
            <a:r>
              <a:rPr lang="nl-BE" sz="2400" dirty="0"/>
              <a:t>( </a:t>
            </a:r>
            <a:r>
              <a:rPr lang="nl-BE" sz="2400" b="1" dirty="0" err="1"/>
              <a:t>ZoneObject</a:t>
            </a:r>
            <a:r>
              <a:rPr lang="nl-BE" sz="24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35633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AIBALANCER CLASS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658702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Compensate</a:t>
            </a:r>
            <a:br>
              <a:rPr lang="en-US" dirty="0"/>
            </a:br>
            <a:r>
              <a:rPr lang="en-US" dirty="0"/>
              <a:t>for lack of players</a:t>
            </a:r>
            <a:br>
              <a:rPr lang="en-US" dirty="0"/>
            </a:br>
            <a:r>
              <a:rPr lang="en-US" dirty="0"/>
              <a:t>in your </a:t>
            </a:r>
            <a:br>
              <a:rPr lang="en-US" dirty="0"/>
            </a:br>
            <a:r>
              <a:rPr lang="en-US" dirty="0"/>
              <a:t>multiplayer mission</a:t>
            </a:r>
            <a:br>
              <a:rPr lang="en-US" dirty="0"/>
            </a:br>
            <a:r>
              <a:rPr lang="en-US" dirty="0"/>
              <a:t>with AI</a:t>
            </a:r>
          </a:p>
        </p:txBody>
      </p:sp>
      <p:sp>
        <p:nvSpPr>
          <p:cNvPr id="24" name="Afgeronde rechthoek 18"/>
          <p:cNvSpPr/>
          <p:nvPr/>
        </p:nvSpPr>
        <p:spPr>
          <a:xfrm>
            <a:off x="1325947" y="468901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AIBALANCER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5" name="Straight Connector 2"/>
          <p:cNvCxnSpPr>
            <a:endCxn id="26" idx="2"/>
          </p:cNvCxnSpPr>
          <p:nvPr/>
        </p:nvCxnSpPr>
        <p:spPr>
          <a:xfrm flipV="1">
            <a:off x="2270958" y="4239009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fgeronde rechthoek 18"/>
          <p:cNvSpPr/>
          <p:nvPr/>
        </p:nvSpPr>
        <p:spPr>
          <a:xfrm>
            <a:off x="1325947" y="360900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7" name="Afgeronde rechthoek 18"/>
          <p:cNvSpPr/>
          <p:nvPr/>
        </p:nvSpPr>
        <p:spPr>
          <a:xfrm>
            <a:off x="4205979" y="4239009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SET_CLIENT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8" name="Afgeronde rechthoek 18"/>
          <p:cNvSpPr/>
          <p:nvPr/>
        </p:nvSpPr>
        <p:spPr>
          <a:xfrm>
            <a:off x="4205979" y="5319021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9" name="Afgeronde rechthoek 18"/>
          <p:cNvSpPr/>
          <p:nvPr/>
        </p:nvSpPr>
        <p:spPr>
          <a:xfrm>
            <a:off x="4385981" y="549902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0" name="Afgeronde rechthoek 18"/>
          <p:cNvSpPr/>
          <p:nvPr/>
        </p:nvSpPr>
        <p:spPr>
          <a:xfrm>
            <a:off x="4565983" y="567902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1" name="Rechte verbindingslijn 30"/>
          <p:cNvCxnSpPr/>
          <p:nvPr/>
        </p:nvCxnSpPr>
        <p:spPr>
          <a:xfrm flipH="1">
            <a:off x="4025977" y="4509012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7"/>
          <p:cNvSpPr/>
          <p:nvPr/>
        </p:nvSpPr>
        <p:spPr>
          <a:xfrm>
            <a:off x="3845975" y="4419011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Rechte verbindingslijn 32"/>
          <p:cNvCxnSpPr/>
          <p:nvPr/>
        </p:nvCxnSpPr>
        <p:spPr>
          <a:xfrm flipH="1">
            <a:off x="4025977" y="5589024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7"/>
          <p:cNvSpPr/>
          <p:nvPr/>
        </p:nvSpPr>
        <p:spPr>
          <a:xfrm>
            <a:off x="3845975" y="5499023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Rechte verbindingslijn 34"/>
          <p:cNvCxnSpPr>
            <a:stCxn id="24" idx="3"/>
            <a:endCxn id="32" idx="2"/>
          </p:cNvCxnSpPr>
          <p:nvPr/>
        </p:nvCxnSpPr>
        <p:spPr>
          <a:xfrm flipV="1">
            <a:off x="3215968" y="4509012"/>
            <a:ext cx="630007" cy="49500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35"/>
          <p:cNvCxnSpPr>
            <a:stCxn id="24" idx="3"/>
            <a:endCxn id="34" idx="2"/>
          </p:cNvCxnSpPr>
          <p:nvPr/>
        </p:nvCxnSpPr>
        <p:spPr>
          <a:xfrm>
            <a:off x="3215968" y="5004018"/>
            <a:ext cx="630007" cy="58500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348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Validate</a:t>
            </a:r>
            <a:r>
              <a:rPr lang="nl-BE" dirty="0"/>
              <a:t> zone </a:t>
            </a:r>
            <a:r>
              <a:rPr lang="nl-BE" dirty="0" err="1"/>
              <a:t>presence</a:t>
            </a:r>
            <a:r>
              <a:rPr lang="nl-BE" dirty="0"/>
              <a:t> </a:t>
            </a:r>
            <a:r>
              <a:rPr lang="nl-BE" dirty="0" err="1"/>
              <a:t>through</a:t>
            </a:r>
            <a:r>
              <a:rPr lang="nl-BE" dirty="0"/>
              <a:t> a </a:t>
            </a:r>
            <a:r>
              <a:rPr lang="nl-BE" dirty="0" err="1"/>
              <a:t>location</a:t>
            </a:r>
            <a:r>
              <a:rPr lang="nl-BE" dirty="0"/>
              <a:t> or a point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4509012"/>
            <a:ext cx="9784080" cy="1980022"/>
          </a:xfrm>
        </p:spPr>
        <p:txBody>
          <a:bodyPr anchor="ctr">
            <a:normAutofit fontScale="92500" lnSpcReduction="20000"/>
          </a:bodyPr>
          <a:lstStyle/>
          <a:p>
            <a:r>
              <a:rPr lang="nl-BE" b="1" dirty="0" err="1"/>
              <a:t>ZoneObject</a:t>
            </a:r>
            <a:r>
              <a:rPr lang="nl-BE" dirty="0"/>
              <a:t> is </a:t>
            </a:r>
            <a:r>
              <a:rPr lang="nl-BE" dirty="0" err="1"/>
              <a:t>an</a:t>
            </a:r>
            <a:r>
              <a:rPr lang="nl-BE" dirty="0"/>
              <a:t> object of </a:t>
            </a:r>
            <a:r>
              <a:rPr lang="nl-BE" dirty="0" err="1"/>
              <a:t>any</a:t>
            </a:r>
            <a:r>
              <a:rPr lang="nl-BE" dirty="0"/>
              <a:t> zone class </a:t>
            </a:r>
            <a:r>
              <a:rPr lang="nl-BE" dirty="0" err="1"/>
              <a:t>derived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b="1" dirty="0"/>
              <a:t>ZONE_BASE</a:t>
            </a:r>
            <a:r>
              <a:rPr lang="nl-BE" dirty="0"/>
              <a:t>.</a:t>
            </a:r>
            <a:endParaRPr lang="nl-BE" b="1" dirty="0"/>
          </a:p>
          <a:p>
            <a:r>
              <a:rPr lang="nl-BE" b="1" dirty="0"/>
              <a:t>ZONE_BASE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derived</a:t>
            </a:r>
            <a:r>
              <a:rPr lang="nl-BE" dirty="0"/>
              <a:t> classes </a:t>
            </a:r>
            <a:r>
              <a:rPr lang="nl-BE" dirty="0" err="1"/>
              <a:t>implement</a:t>
            </a:r>
            <a:r>
              <a:rPr lang="nl-BE" dirty="0"/>
              <a:t> </a:t>
            </a:r>
            <a:r>
              <a:rPr lang="nl-BE" b="1" dirty="0"/>
              <a:t>2 </a:t>
            </a:r>
            <a:r>
              <a:rPr lang="nl-BE" b="1" dirty="0" err="1"/>
              <a:t>polymorphic</a:t>
            </a:r>
            <a:r>
              <a:rPr lang="nl-BE" b="1" dirty="0"/>
              <a:t> </a:t>
            </a:r>
            <a:r>
              <a:rPr lang="nl-BE" b="1" dirty="0" err="1"/>
              <a:t>methods</a:t>
            </a:r>
            <a:r>
              <a:rPr lang="nl-BE" dirty="0"/>
              <a:t>:</a:t>
            </a:r>
          </a:p>
          <a:p>
            <a:pPr lvl="1"/>
            <a:r>
              <a:rPr lang="nl-BE" b="1" dirty="0"/>
              <a:t>ZoneObject:IsPointVec2InZone( PointVec2 )</a:t>
            </a:r>
            <a:r>
              <a:rPr lang="nl-BE" dirty="0"/>
              <a:t> </a:t>
            </a:r>
            <a:r>
              <a:rPr lang="nl-BE" dirty="0" err="1"/>
              <a:t>validates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a 2D point is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zone.</a:t>
            </a:r>
          </a:p>
          <a:p>
            <a:pPr lvl="1"/>
            <a:r>
              <a:rPr lang="nl-BE" b="1" dirty="0"/>
              <a:t>ZoneObject:IsPointVec3InZone</a:t>
            </a:r>
            <a:r>
              <a:rPr lang="nl-BE" dirty="0"/>
              <a:t>( </a:t>
            </a:r>
            <a:r>
              <a:rPr lang="nl-BE" b="1" dirty="0"/>
              <a:t>PointVec3</a:t>
            </a:r>
            <a:r>
              <a:rPr lang="nl-BE" dirty="0"/>
              <a:t> ) </a:t>
            </a:r>
            <a:r>
              <a:rPr lang="nl-BE" dirty="0" err="1"/>
              <a:t>validates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a 3D point is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zone.</a:t>
            </a:r>
          </a:p>
          <a:p>
            <a:r>
              <a:rPr lang="nl-BE" b="1" dirty="0"/>
              <a:t>GROUP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b="1" dirty="0"/>
              <a:t>UNIT</a:t>
            </a:r>
            <a:r>
              <a:rPr lang="nl-BE" dirty="0"/>
              <a:t> (&amp; </a:t>
            </a:r>
            <a:r>
              <a:rPr lang="nl-BE" b="1" dirty="0"/>
              <a:t>CLIENT</a:t>
            </a:r>
            <a:r>
              <a:rPr lang="nl-BE" dirty="0"/>
              <a:t>) </a:t>
            </a:r>
            <a:r>
              <a:rPr lang="nl-BE" dirty="0" err="1"/>
              <a:t>use</a:t>
            </a:r>
            <a:r>
              <a:rPr lang="nl-BE" dirty="0"/>
              <a:t> these </a:t>
            </a:r>
            <a:r>
              <a:rPr lang="nl-BE" b="1" dirty="0"/>
              <a:t>2 ZONE_BASE </a:t>
            </a:r>
            <a:r>
              <a:rPr lang="nl-BE" dirty="0" err="1"/>
              <a:t>polymorphic</a:t>
            </a:r>
            <a:r>
              <a:rPr lang="nl-BE" b="1" dirty="0"/>
              <a:t> </a:t>
            </a:r>
            <a:r>
              <a:rPr lang="nl-BE" dirty="0" err="1"/>
              <a:t>methods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validating</a:t>
            </a:r>
            <a:r>
              <a:rPr lang="nl-BE" dirty="0"/>
              <a:t> zone </a:t>
            </a:r>
            <a:r>
              <a:rPr lang="nl-BE" dirty="0" err="1"/>
              <a:t>presence</a:t>
            </a:r>
            <a:r>
              <a:rPr lang="nl-BE" dirty="0"/>
              <a:t>.</a:t>
            </a:r>
          </a:p>
        </p:txBody>
      </p:sp>
      <p:sp>
        <p:nvSpPr>
          <p:cNvPr id="6" name="TextBox 19"/>
          <p:cNvSpPr txBox="1"/>
          <p:nvPr/>
        </p:nvSpPr>
        <p:spPr>
          <a:xfrm>
            <a:off x="785941" y="2078985"/>
            <a:ext cx="10620117" cy="216002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b="1" dirty="0"/>
              <a:t>Unit</a:t>
            </a:r>
            <a:r>
              <a:rPr lang="nl-BE" sz="2400" dirty="0"/>
              <a:t> = </a:t>
            </a:r>
            <a:r>
              <a:rPr lang="nl-BE" sz="2400" b="1" dirty="0" err="1"/>
              <a:t>UNIT</a:t>
            </a:r>
            <a:r>
              <a:rPr lang="nl-BE" sz="2400" dirty="0" err="1"/>
              <a:t>:FindByName</a:t>
            </a:r>
            <a:r>
              <a:rPr lang="nl-BE" sz="2400" dirty="0"/>
              <a:t>( “Unit Name” )</a:t>
            </a:r>
          </a:p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b="1" dirty="0"/>
              <a:t>PointVec2 </a:t>
            </a:r>
            <a:r>
              <a:rPr lang="nl-BE" sz="2400" dirty="0"/>
              <a:t>= Unit:GetPointVec2()</a:t>
            </a:r>
          </a:p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b="1" dirty="0"/>
              <a:t>PointVec3</a:t>
            </a:r>
            <a:r>
              <a:rPr lang="nl-BE" sz="2400" dirty="0"/>
              <a:t> = Unit:GetPointVec3()</a:t>
            </a:r>
          </a:p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InZoneVec2 = </a:t>
            </a:r>
            <a:r>
              <a:rPr lang="nl-BE" sz="2400" b="1" dirty="0"/>
              <a:t>ZoneObject:IsPointVec2InZone( PointVec2 )</a:t>
            </a:r>
            <a:endParaRPr lang="nl-BE" sz="2400" dirty="0"/>
          </a:p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InZoneVec3 = </a:t>
            </a:r>
            <a:r>
              <a:rPr lang="nl-BE" sz="2400" b="1" dirty="0"/>
              <a:t>ZoneObject:IsPointVec3InZone</a:t>
            </a:r>
            <a:r>
              <a:rPr lang="nl-BE" sz="2400" dirty="0"/>
              <a:t>( </a:t>
            </a:r>
            <a:r>
              <a:rPr lang="nl-BE" sz="2400" b="1" dirty="0"/>
              <a:t>PointVec3</a:t>
            </a:r>
            <a:r>
              <a:rPr lang="nl-BE" sz="24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154932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APIs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nl-BE" dirty="0" err="1"/>
              <a:t>APIs</a:t>
            </a:r>
            <a:endParaRPr lang="nl-BE" dirty="0"/>
          </a:p>
          <a:p>
            <a:pPr algn="l"/>
            <a:r>
              <a:rPr lang="nl-BE" dirty="0" err="1"/>
              <a:t>Examples</a:t>
            </a:r>
            <a:endParaRPr lang="en-US" dirty="0"/>
          </a:p>
        </p:txBody>
      </p:sp>
      <p:cxnSp>
        <p:nvCxnSpPr>
          <p:cNvPr id="56" name="Straight Connector 27"/>
          <p:cNvCxnSpPr>
            <a:stCxn id="63" idx="0"/>
            <a:endCxn id="62" idx="2"/>
          </p:cNvCxnSpPr>
          <p:nvPr/>
        </p:nvCxnSpPr>
        <p:spPr>
          <a:xfrm flipV="1">
            <a:off x="6771008" y="4239009"/>
            <a:ext cx="0" cy="4500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27"/>
          <p:cNvCxnSpPr>
            <a:stCxn id="59" idx="0"/>
            <a:endCxn id="63" idx="2"/>
          </p:cNvCxnSpPr>
          <p:nvPr/>
        </p:nvCxnSpPr>
        <p:spPr>
          <a:xfrm flipV="1">
            <a:off x="6771008" y="5319021"/>
            <a:ext cx="0" cy="45000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bogen verbindingslijn 57"/>
          <p:cNvCxnSpPr>
            <a:stCxn id="61" idx="0"/>
            <a:endCxn id="63" idx="2"/>
          </p:cNvCxnSpPr>
          <p:nvPr/>
        </p:nvCxnSpPr>
        <p:spPr>
          <a:xfrm rot="16200000" flipV="1">
            <a:off x="7572674" y="4517355"/>
            <a:ext cx="466318" cy="20696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fgeronde rechthoek 58"/>
          <p:cNvSpPr/>
          <p:nvPr/>
        </p:nvSpPr>
        <p:spPr>
          <a:xfrm>
            <a:off x="5825997" y="576902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0" name="Afgeronde rechthoek 31"/>
          <p:cNvSpPr/>
          <p:nvPr/>
        </p:nvSpPr>
        <p:spPr>
          <a:xfrm>
            <a:off x="5645995" y="6219030"/>
            <a:ext cx="810009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bg1"/>
                </a:solidFill>
              </a:rPr>
              <a:t>Zone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1" name="Afgeronde rechthoek 60"/>
          <p:cNvSpPr/>
          <p:nvPr/>
        </p:nvSpPr>
        <p:spPr>
          <a:xfrm>
            <a:off x="7895647" y="5785339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ZONE_UNIT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2" name="Afgeronde rechthoek 18"/>
          <p:cNvSpPr/>
          <p:nvPr/>
        </p:nvSpPr>
        <p:spPr>
          <a:xfrm>
            <a:off x="5825997" y="360900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3" name="Afgeronde rechthoek 62"/>
          <p:cNvSpPr/>
          <p:nvPr/>
        </p:nvSpPr>
        <p:spPr>
          <a:xfrm>
            <a:off x="5825997" y="468901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ZONE_RADIUS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4" name="Afgeronde rechthoek 63"/>
          <p:cNvSpPr/>
          <p:nvPr/>
        </p:nvSpPr>
        <p:spPr>
          <a:xfrm>
            <a:off x="9966043" y="468901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POLYGON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65" name="Gebogen verbindingslijn 64"/>
          <p:cNvCxnSpPr>
            <a:stCxn id="64" idx="0"/>
            <a:endCxn id="62" idx="2"/>
          </p:cNvCxnSpPr>
          <p:nvPr/>
        </p:nvCxnSpPr>
        <p:spPr>
          <a:xfrm rot="16200000" flipV="1">
            <a:off x="8616029" y="2393989"/>
            <a:ext cx="450005" cy="414004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fgeronde rechthoek 18"/>
          <p:cNvSpPr/>
          <p:nvPr/>
        </p:nvSpPr>
        <p:spPr>
          <a:xfrm>
            <a:off x="2765963" y="3609002"/>
            <a:ext cx="1890021" cy="630007"/>
          </a:xfrm>
          <a:prstGeom prst="roundRect">
            <a:avLst>
              <a:gd name="adj" fmla="val 9328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bg1">
                    <a:lumMod val="85000"/>
                  </a:schemeClr>
                </a:solidFill>
              </a:rPr>
              <a:t>GROUP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Afgeronde rechthoek 18"/>
          <p:cNvSpPr/>
          <p:nvPr/>
        </p:nvSpPr>
        <p:spPr>
          <a:xfrm>
            <a:off x="2765963" y="4419011"/>
            <a:ext cx="1890021" cy="630007"/>
          </a:xfrm>
          <a:prstGeom prst="roundRect">
            <a:avLst>
              <a:gd name="adj" fmla="val 9328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bg1">
                    <a:lumMod val="85000"/>
                  </a:schemeClr>
                </a:solidFill>
              </a:rPr>
              <a:t>UNIT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8" name="Afgeronde rechthoek 18"/>
          <p:cNvSpPr/>
          <p:nvPr/>
        </p:nvSpPr>
        <p:spPr>
          <a:xfrm>
            <a:off x="2765963" y="5229020"/>
            <a:ext cx="1890021" cy="630007"/>
          </a:xfrm>
          <a:prstGeom prst="roundRect">
            <a:avLst>
              <a:gd name="adj" fmla="val 9328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bg1">
                    <a:lumMod val="85000"/>
                  </a:schemeClr>
                </a:solidFill>
              </a:rPr>
              <a:t>CLIENT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Oval 7"/>
          <p:cNvSpPr/>
          <p:nvPr/>
        </p:nvSpPr>
        <p:spPr>
          <a:xfrm>
            <a:off x="4835986" y="3789004"/>
            <a:ext cx="180002" cy="1800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0" name="Rechte verbindingslijn 69"/>
          <p:cNvCxnSpPr>
            <a:stCxn id="69" idx="2"/>
          </p:cNvCxnSpPr>
          <p:nvPr/>
        </p:nvCxnSpPr>
        <p:spPr>
          <a:xfrm flipH="1">
            <a:off x="4655984" y="3879005"/>
            <a:ext cx="18000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"/>
          <p:cNvSpPr/>
          <p:nvPr/>
        </p:nvSpPr>
        <p:spPr>
          <a:xfrm>
            <a:off x="4835986" y="4599013"/>
            <a:ext cx="180002" cy="1800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2" name="Rechte verbindingslijn 71"/>
          <p:cNvCxnSpPr>
            <a:stCxn id="71" idx="2"/>
          </p:cNvCxnSpPr>
          <p:nvPr/>
        </p:nvCxnSpPr>
        <p:spPr>
          <a:xfrm flipH="1">
            <a:off x="4655984" y="4689014"/>
            <a:ext cx="18000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"/>
          <p:cNvSpPr/>
          <p:nvPr/>
        </p:nvSpPr>
        <p:spPr>
          <a:xfrm>
            <a:off x="4835986" y="5409022"/>
            <a:ext cx="180002" cy="1800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4" name="Rechte verbindingslijn 73"/>
          <p:cNvCxnSpPr>
            <a:stCxn id="73" idx="2"/>
          </p:cNvCxnSpPr>
          <p:nvPr/>
        </p:nvCxnSpPr>
        <p:spPr>
          <a:xfrm flipH="1">
            <a:off x="4655984" y="5499023"/>
            <a:ext cx="18000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/>
          <p:cNvCxnSpPr>
            <a:stCxn id="69" idx="6"/>
            <a:endCxn id="62" idx="1"/>
          </p:cNvCxnSpPr>
          <p:nvPr/>
        </p:nvCxnSpPr>
        <p:spPr>
          <a:xfrm>
            <a:off x="5015988" y="3879005"/>
            <a:ext cx="810009" cy="4500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/>
          <p:cNvCxnSpPr>
            <a:stCxn id="71" idx="6"/>
            <a:endCxn id="62" idx="1"/>
          </p:cNvCxnSpPr>
          <p:nvPr/>
        </p:nvCxnSpPr>
        <p:spPr>
          <a:xfrm flipV="1">
            <a:off x="5015988" y="3924006"/>
            <a:ext cx="810009" cy="76500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Rechte verbindingslijn 76"/>
          <p:cNvCxnSpPr>
            <a:stCxn id="73" idx="6"/>
            <a:endCxn id="62" idx="1"/>
          </p:cNvCxnSpPr>
          <p:nvPr/>
        </p:nvCxnSpPr>
        <p:spPr>
          <a:xfrm flipV="1">
            <a:off x="5015988" y="3924006"/>
            <a:ext cx="810009" cy="157501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410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useful</a:t>
            </a:r>
            <a:r>
              <a:rPr lang="nl-BE" dirty="0"/>
              <a:t> apis</a:t>
            </a:r>
          </a:p>
        </p:txBody>
      </p:sp>
      <p:sp>
        <p:nvSpPr>
          <p:cNvPr id="5" name="Afgeronde rechthoek 4"/>
          <p:cNvSpPr/>
          <p:nvPr/>
        </p:nvSpPr>
        <p:spPr>
          <a:xfrm>
            <a:off x="425937" y="2348988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ZONE_RADIUS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Box 19"/>
          <p:cNvSpPr txBox="1"/>
          <p:nvPr/>
        </p:nvSpPr>
        <p:spPr>
          <a:xfrm>
            <a:off x="3845974" y="2168987"/>
            <a:ext cx="7920089" cy="29700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dirty="0"/>
              <a:t>:</a:t>
            </a:r>
            <a:r>
              <a:rPr lang="nl-BE" b="1" dirty="0" err="1"/>
              <a:t>FlareZone</a:t>
            </a:r>
            <a:r>
              <a:rPr lang="nl-BE" dirty="0"/>
              <a:t>(</a:t>
            </a:r>
            <a:r>
              <a:rPr lang="nl-BE" dirty="0" err="1"/>
              <a:t>FlareColor</a:t>
            </a:r>
            <a:r>
              <a:rPr lang="nl-BE" dirty="0"/>
              <a:t>, Points, </a:t>
            </a:r>
            <a:r>
              <a:rPr lang="nl-BE" dirty="0" err="1"/>
              <a:t>Azimuth</a:t>
            </a:r>
            <a:r>
              <a:rPr lang="nl-BE" dirty="0"/>
              <a:t>): </a:t>
            </a:r>
            <a:r>
              <a:rPr lang="nl-BE" dirty="0" err="1"/>
              <a:t>Flares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 </a:t>
            </a:r>
            <a:r>
              <a:rPr lang="nl-BE" dirty="0" err="1"/>
              <a:t>boundaries</a:t>
            </a:r>
            <a:r>
              <a:rPr lang="nl-BE" dirty="0"/>
              <a:t> in a </a:t>
            </a:r>
            <a:r>
              <a:rPr lang="nl-BE" dirty="0" err="1"/>
              <a:t>color</a:t>
            </a:r>
            <a:r>
              <a:rPr lang="nl-BE" dirty="0"/>
              <a:t>.</a:t>
            </a:r>
          </a:p>
          <a:p>
            <a:pPr marL="0" indent="0">
              <a:buNone/>
            </a:pPr>
            <a:r>
              <a:rPr lang="nl-BE" dirty="0"/>
              <a:t>:</a:t>
            </a:r>
            <a:r>
              <a:rPr lang="nl-BE" b="1" dirty="0" err="1"/>
              <a:t>SmokeZone</a:t>
            </a:r>
            <a:r>
              <a:rPr lang="nl-BE" dirty="0"/>
              <a:t>(</a:t>
            </a:r>
            <a:r>
              <a:rPr lang="nl-BE" dirty="0" err="1"/>
              <a:t>SmokeColor</a:t>
            </a:r>
            <a:r>
              <a:rPr lang="nl-BE" dirty="0"/>
              <a:t>, Points): </a:t>
            </a:r>
            <a:r>
              <a:rPr lang="nl-BE" dirty="0" err="1"/>
              <a:t>Smokes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 </a:t>
            </a:r>
            <a:r>
              <a:rPr lang="nl-BE" dirty="0" err="1"/>
              <a:t>boundaries</a:t>
            </a:r>
            <a:r>
              <a:rPr lang="nl-BE" dirty="0"/>
              <a:t> in a </a:t>
            </a:r>
            <a:r>
              <a:rPr lang="nl-BE" dirty="0" err="1"/>
              <a:t>color</a:t>
            </a:r>
            <a:r>
              <a:rPr lang="nl-BE" dirty="0"/>
              <a:t>.</a:t>
            </a:r>
          </a:p>
          <a:p>
            <a:pPr marL="0" indent="0">
              <a:buNone/>
            </a:pPr>
            <a:r>
              <a:rPr lang="nl-BE" dirty="0"/>
              <a:t>:</a:t>
            </a:r>
            <a:r>
              <a:rPr lang="nl-BE" b="1" dirty="0"/>
              <a:t>GetPointVec2</a:t>
            </a:r>
            <a:r>
              <a:rPr lang="nl-BE" dirty="0"/>
              <a:t>(): Returns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location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zone.</a:t>
            </a:r>
          </a:p>
          <a:p>
            <a:pPr marL="0" indent="0">
              <a:buNone/>
            </a:pPr>
            <a:r>
              <a:rPr lang="nl-BE" dirty="0"/>
              <a:t>:</a:t>
            </a:r>
            <a:r>
              <a:rPr lang="nl-BE" b="1" dirty="0"/>
              <a:t>GetPointVec3</a:t>
            </a:r>
            <a:r>
              <a:rPr lang="nl-BE" dirty="0"/>
              <a:t>(</a:t>
            </a:r>
            <a:r>
              <a:rPr lang="nl-BE" dirty="0" err="1"/>
              <a:t>Height</a:t>
            </a:r>
            <a:r>
              <a:rPr lang="nl-BE" dirty="0"/>
              <a:t>): Returns </a:t>
            </a:r>
            <a:r>
              <a:rPr lang="nl-BE" dirty="0" err="1"/>
              <a:t>the</a:t>
            </a:r>
            <a:r>
              <a:rPr lang="nl-BE" dirty="0"/>
              <a:t> point of </a:t>
            </a:r>
            <a:r>
              <a:rPr lang="nl-BE" dirty="0" err="1"/>
              <a:t>the</a:t>
            </a:r>
            <a:r>
              <a:rPr lang="nl-BE" dirty="0"/>
              <a:t> zone.</a:t>
            </a:r>
          </a:p>
          <a:p>
            <a:pPr marL="0" indent="0">
              <a:buNone/>
            </a:pPr>
            <a:r>
              <a:rPr lang="nl-BE" dirty="0"/>
              <a:t>:</a:t>
            </a:r>
            <a:r>
              <a:rPr lang="nl-BE" b="1" dirty="0" err="1"/>
              <a:t>GetRadius</a:t>
            </a:r>
            <a:r>
              <a:rPr lang="nl-BE" dirty="0"/>
              <a:t>()  - Returns </a:t>
            </a:r>
            <a:r>
              <a:rPr lang="nl-BE" dirty="0" err="1"/>
              <a:t>the</a:t>
            </a:r>
            <a:r>
              <a:rPr lang="nl-BE" dirty="0"/>
              <a:t> radius of </a:t>
            </a:r>
            <a:r>
              <a:rPr lang="nl-BE" dirty="0" err="1"/>
              <a:t>the</a:t>
            </a:r>
            <a:r>
              <a:rPr lang="nl-BE" dirty="0"/>
              <a:t> zone.</a:t>
            </a:r>
          </a:p>
          <a:p>
            <a:pPr marL="0" indent="0">
              <a:buNone/>
            </a:pPr>
            <a:r>
              <a:rPr lang="nl-BE" dirty="0"/>
              <a:t>:</a:t>
            </a:r>
            <a:r>
              <a:rPr lang="nl-BE" b="1" dirty="0"/>
              <a:t>GetRandomPointVec2</a:t>
            </a:r>
            <a:r>
              <a:rPr lang="nl-BE" dirty="0"/>
              <a:t>(): Returns a random </a:t>
            </a:r>
            <a:r>
              <a:rPr lang="nl-BE" dirty="0" err="1"/>
              <a:t>location</a:t>
            </a:r>
            <a:r>
              <a:rPr lang="nl-BE" dirty="0"/>
              <a:t>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zone.</a:t>
            </a:r>
          </a:p>
          <a:p>
            <a:pPr marL="0" indent="0">
              <a:buNone/>
            </a:pPr>
            <a:r>
              <a:rPr lang="nl-BE" dirty="0"/>
              <a:t>:</a:t>
            </a:r>
            <a:r>
              <a:rPr lang="nl-BE" b="1" dirty="0"/>
              <a:t>SetPointVec2</a:t>
            </a:r>
            <a:r>
              <a:rPr lang="nl-BE" dirty="0"/>
              <a:t>(PointVec2): Sets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location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zone.</a:t>
            </a:r>
          </a:p>
          <a:p>
            <a:pPr marL="0" indent="0">
              <a:buNone/>
            </a:pPr>
            <a:r>
              <a:rPr lang="nl-BE" dirty="0"/>
              <a:t>:</a:t>
            </a:r>
            <a:r>
              <a:rPr lang="nl-BE" b="1" dirty="0" err="1"/>
              <a:t>SetRadius</a:t>
            </a:r>
            <a:r>
              <a:rPr lang="nl-BE" dirty="0"/>
              <a:t>(Radius): Sets </a:t>
            </a:r>
            <a:r>
              <a:rPr lang="nl-BE" dirty="0" err="1"/>
              <a:t>the</a:t>
            </a:r>
            <a:r>
              <a:rPr lang="nl-BE" dirty="0"/>
              <a:t> radius of </a:t>
            </a:r>
            <a:r>
              <a:rPr lang="nl-BE" dirty="0" err="1"/>
              <a:t>the</a:t>
            </a:r>
            <a:r>
              <a:rPr lang="nl-BE" dirty="0"/>
              <a:t> zone.</a:t>
            </a:r>
          </a:p>
        </p:txBody>
      </p:sp>
      <p:sp>
        <p:nvSpPr>
          <p:cNvPr id="9" name="Afgeronde rechthoek 8"/>
          <p:cNvSpPr/>
          <p:nvPr/>
        </p:nvSpPr>
        <p:spPr>
          <a:xfrm>
            <a:off x="425937" y="540902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POLYGON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" name="TextBox 19"/>
          <p:cNvSpPr txBox="1"/>
          <p:nvPr/>
        </p:nvSpPr>
        <p:spPr>
          <a:xfrm>
            <a:off x="3845974" y="5409022"/>
            <a:ext cx="7920089" cy="990011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dirty="0"/>
              <a:t>:</a:t>
            </a:r>
            <a:r>
              <a:rPr lang="nl-BE" b="1" dirty="0" err="1"/>
              <a:t>FlareZone</a:t>
            </a:r>
            <a:r>
              <a:rPr lang="nl-BE" dirty="0"/>
              <a:t>(</a:t>
            </a:r>
            <a:r>
              <a:rPr lang="nl-BE" dirty="0" err="1"/>
              <a:t>FlareColor</a:t>
            </a:r>
            <a:r>
              <a:rPr lang="nl-BE" dirty="0"/>
              <a:t>, Points, </a:t>
            </a:r>
            <a:r>
              <a:rPr lang="nl-BE" dirty="0" err="1"/>
              <a:t>Azimuth</a:t>
            </a:r>
            <a:r>
              <a:rPr lang="nl-BE" dirty="0"/>
              <a:t>): </a:t>
            </a:r>
            <a:r>
              <a:rPr lang="nl-BE" dirty="0" err="1"/>
              <a:t>Flares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 </a:t>
            </a:r>
            <a:r>
              <a:rPr lang="nl-BE" dirty="0" err="1"/>
              <a:t>boundaries</a:t>
            </a:r>
            <a:r>
              <a:rPr lang="nl-BE" dirty="0"/>
              <a:t> in a </a:t>
            </a:r>
            <a:r>
              <a:rPr lang="nl-BE" dirty="0" err="1"/>
              <a:t>color</a:t>
            </a:r>
            <a:r>
              <a:rPr lang="nl-BE" dirty="0"/>
              <a:t>.</a:t>
            </a:r>
          </a:p>
          <a:p>
            <a:pPr marL="0" indent="0">
              <a:buNone/>
            </a:pPr>
            <a:r>
              <a:rPr lang="nl-BE" dirty="0"/>
              <a:t>:</a:t>
            </a:r>
            <a:r>
              <a:rPr lang="nl-BE" b="1" dirty="0" err="1"/>
              <a:t>SmokeZone</a:t>
            </a:r>
            <a:r>
              <a:rPr lang="nl-BE" dirty="0"/>
              <a:t>(</a:t>
            </a:r>
            <a:r>
              <a:rPr lang="nl-BE" dirty="0" err="1"/>
              <a:t>SmokeColor</a:t>
            </a:r>
            <a:r>
              <a:rPr lang="nl-BE" dirty="0"/>
              <a:t>, Points): </a:t>
            </a:r>
            <a:r>
              <a:rPr lang="nl-BE" dirty="0" err="1"/>
              <a:t>Smokes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 </a:t>
            </a:r>
            <a:r>
              <a:rPr lang="nl-BE" dirty="0" err="1"/>
              <a:t>boundaries</a:t>
            </a:r>
            <a:r>
              <a:rPr lang="nl-BE" dirty="0"/>
              <a:t> in a </a:t>
            </a:r>
            <a:r>
              <a:rPr lang="nl-BE" dirty="0" err="1"/>
              <a:t>color</a:t>
            </a:r>
            <a:r>
              <a:rPr lang="nl-BE" dirty="0"/>
              <a:t>.</a:t>
            </a:r>
          </a:p>
        </p:txBody>
      </p:sp>
      <p:sp>
        <p:nvSpPr>
          <p:cNvPr id="11" name="Afgeronde rechthoek 10"/>
          <p:cNvSpPr/>
          <p:nvPr/>
        </p:nvSpPr>
        <p:spPr>
          <a:xfrm>
            <a:off x="1595950" y="3068996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" name="Afgeronde rechthoek 11"/>
          <p:cNvSpPr/>
          <p:nvPr/>
        </p:nvSpPr>
        <p:spPr>
          <a:xfrm>
            <a:off x="1595950" y="387900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ZONE_UNIT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3" name="Gebogen verbindingslijn 12"/>
          <p:cNvCxnSpPr>
            <a:stCxn id="11" idx="1"/>
            <a:endCxn id="5" idx="2"/>
          </p:cNvCxnSpPr>
          <p:nvPr/>
        </p:nvCxnSpPr>
        <p:spPr>
          <a:xfrm rot="10800000">
            <a:off x="1370948" y="2978996"/>
            <a:ext cx="225002" cy="405005"/>
          </a:xfrm>
          <a:prstGeom prst="bentConnector2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bogen verbindingslijn 15"/>
          <p:cNvCxnSpPr>
            <a:stCxn id="12" idx="1"/>
            <a:endCxn id="5" idx="2"/>
          </p:cNvCxnSpPr>
          <p:nvPr/>
        </p:nvCxnSpPr>
        <p:spPr>
          <a:xfrm rot="10800000">
            <a:off x="1370948" y="2978995"/>
            <a:ext cx="225002" cy="1215014"/>
          </a:xfrm>
          <a:prstGeom prst="bentConnector2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300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consult </a:t>
            </a:r>
            <a:r>
              <a:rPr lang="nl-BE" dirty="0" err="1"/>
              <a:t>the</a:t>
            </a:r>
            <a:r>
              <a:rPr lang="nl-BE" dirty="0"/>
              <a:t> online </a:t>
            </a:r>
            <a:r>
              <a:rPr lang="nl-BE" dirty="0" err="1"/>
              <a:t>documentation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519001"/>
            <a:ext cx="9784080" cy="2698919"/>
          </a:xfrm>
        </p:spPr>
        <p:txBody>
          <a:bodyPr>
            <a:normAutofit lnSpcReduction="10000"/>
          </a:bodyPr>
          <a:lstStyle/>
          <a:p>
            <a:r>
              <a:rPr lang="nl-BE" dirty="0"/>
              <a:t>The </a:t>
            </a:r>
            <a:r>
              <a:rPr lang="nl-BE" dirty="0" err="1"/>
              <a:t>documentation</a:t>
            </a:r>
            <a:r>
              <a:rPr lang="nl-BE" dirty="0"/>
              <a:t> </a:t>
            </a:r>
            <a:r>
              <a:rPr lang="nl-BE" dirty="0" err="1"/>
              <a:t>explains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MOOSE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install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in </a:t>
            </a:r>
            <a:r>
              <a:rPr lang="nl-BE" dirty="0" err="1"/>
              <a:t>your</a:t>
            </a:r>
            <a:r>
              <a:rPr lang="nl-BE" dirty="0"/>
              <a:t> mission.</a:t>
            </a:r>
          </a:p>
          <a:p>
            <a:pPr lvl="1"/>
            <a:r>
              <a:rPr lang="nl-BE" dirty="0"/>
              <a:t>The directory </a:t>
            </a:r>
            <a:r>
              <a:rPr lang="nl-BE" dirty="0" err="1"/>
              <a:t>structure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MOOSE pack.</a:t>
            </a:r>
          </a:p>
          <a:p>
            <a:pPr lvl="1"/>
            <a:r>
              <a:rPr lang="nl-BE" dirty="0"/>
              <a:t>Classes are </a:t>
            </a:r>
            <a:r>
              <a:rPr lang="nl-BE" dirty="0" err="1"/>
              <a:t>embedded</a:t>
            </a:r>
            <a:r>
              <a:rPr lang="nl-BE" dirty="0"/>
              <a:t> in </a:t>
            </a:r>
            <a:r>
              <a:rPr lang="nl-BE" dirty="0" err="1"/>
              <a:t>lua</a:t>
            </a:r>
            <a:r>
              <a:rPr lang="nl-BE" dirty="0"/>
              <a:t> “modules”. Eg. </a:t>
            </a:r>
            <a:r>
              <a:rPr lang="nl-BE" dirty="0" err="1"/>
              <a:t>the</a:t>
            </a:r>
            <a:r>
              <a:rPr lang="nl-BE" dirty="0"/>
              <a:t> zone classes are </a:t>
            </a:r>
            <a:r>
              <a:rPr lang="nl-BE" dirty="0" err="1"/>
              <a:t>collected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lua</a:t>
            </a:r>
            <a:r>
              <a:rPr lang="nl-BE" dirty="0"/>
              <a:t> module Zone. </a:t>
            </a:r>
          </a:p>
          <a:p>
            <a:pPr lvl="1"/>
            <a:r>
              <a:rPr lang="nl-BE" dirty="0"/>
              <a:t>A CLASS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lua</a:t>
            </a:r>
            <a:r>
              <a:rPr lang="nl-BE" dirty="0"/>
              <a:t> </a:t>
            </a:r>
            <a:r>
              <a:rPr lang="nl-BE" dirty="0" err="1"/>
              <a:t>documentation</a:t>
            </a:r>
            <a:r>
              <a:rPr lang="nl-BE" dirty="0"/>
              <a:t> is </a:t>
            </a:r>
            <a:r>
              <a:rPr lang="nl-BE" dirty="0" err="1"/>
              <a:t>sometimes</a:t>
            </a:r>
            <a:r>
              <a:rPr lang="nl-BE" dirty="0"/>
              <a:t> </a:t>
            </a:r>
            <a:r>
              <a:rPr lang="nl-BE" dirty="0" err="1"/>
              <a:t>referenced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Module#CLASS</a:t>
            </a:r>
            <a:r>
              <a:rPr lang="nl-BE" dirty="0"/>
              <a:t>. </a:t>
            </a:r>
          </a:p>
          <a:p>
            <a:pPr lvl="1"/>
            <a:r>
              <a:rPr lang="nl-BE" dirty="0"/>
              <a:t>The Module is </a:t>
            </a:r>
            <a:r>
              <a:rPr lang="nl-BE" dirty="0" err="1"/>
              <a:t>sometimes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given</a:t>
            </a:r>
            <a:r>
              <a:rPr lang="nl-BE" dirty="0"/>
              <a:t>, </a:t>
            </a:r>
            <a:r>
              <a:rPr lang="nl-BE" dirty="0" err="1"/>
              <a:t>so</a:t>
            </a:r>
            <a:r>
              <a:rPr lang="nl-BE" dirty="0"/>
              <a:t> #CLASS </a:t>
            </a:r>
            <a:r>
              <a:rPr lang="nl-BE" dirty="0" err="1"/>
              <a:t>references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 class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current</a:t>
            </a:r>
            <a:r>
              <a:rPr lang="nl-BE" dirty="0"/>
              <a:t> module. </a:t>
            </a:r>
            <a:r>
              <a:rPr lang="nl-BE" dirty="0" err="1"/>
              <a:t>All</a:t>
            </a:r>
            <a:r>
              <a:rPr lang="nl-BE" dirty="0"/>
              <a:t> these </a:t>
            </a:r>
            <a:r>
              <a:rPr lang="nl-BE" dirty="0" err="1"/>
              <a:t>references</a:t>
            </a:r>
            <a:r>
              <a:rPr lang="nl-BE" dirty="0"/>
              <a:t> are clickable,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documentation</a:t>
            </a:r>
            <a:r>
              <a:rPr lang="nl-BE" dirty="0"/>
              <a:t>, </a:t>
            </a:r>
            <a:r>
              <a:rPr lang="nl-BE" dirty="0" err="1"/>
              <a:t>it</a:t>
            </a:r>
            <a:r>
              <a:rPr lang="nl-BE" dirty="0"/>
              <a:t> is </a:t>
            </a:r>
            <a:r>
              <a:rPr lang="nl-BE" dirty="0" err="1"/>
              <a:t>possible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move back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forth</a:t>
            </a:r>
            <a:r>
              <a:rPr lang="nl-BE" dirty="0"/>
              <a:t> </a:t>
            </a:r>
            <a:r>
              <a:rPr lang="nl-BE" dirty="0" err="1"/>
              <a:t>through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explanations</a:t>
            </a:r>
            <a:r>
              <a:rPr lang="nl-BE" dirty="0"/>
              <a:t>.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785941" y="2078985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All</a:t>
            </a:r>
            <a:r>
              <a:rPr lang="nl-BE" sz="2400" dirty="0"/>
              <a:t> class </a:t>
            </a:r>
            <a:r>
              <a:rPr lang="nl-BE" sz="2400" dirty="0" err="1"/>
              <a:t>and</a:t>
            </a:r>
            <a:r>
              <a:rPr lang="nl-BE" sz="2400" dirty="0"/>
              <a:t> API </a:t>
            </a:r>
            <a:r>
              <a:rPr lang="nl-BE" sz="2400" dirty="0" err="1"/>
              <a:t>descriptions</a:t>
            </a:r>
            <a:r>
              <a:rPr lang="nl-BE" sz="2400" dirty="0"/>
              <a:t> on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b="1" dirty="0">
                <a:hlinkClick r:id="rId2"/>
              </a:rPr>
              <a:t>MOOSE GITHUB</a:t>
            </a:r>
            <a:r>
              <a:rPr lang="nl-BE" sz="2400" dirty="0"/>
              <a:t> pages.</a:t>
            </a:r>
          </a:p>
          <a:p>
            <a:pPr marL="0" indent="0" algn="ctr">
              <a:buNone/>
            </a:pPr>
            <a:r>
              <a:rPr lang="nl-BE" sz="2400" dirty="0" err="1"/>
              <a:t>There</a:t>
            </a:r>
            <a:r>
              <a:rPr lang="nl-BE" sz="2400" dirty="0"/>
              <a:t> are online training </a:t>
            </a:r>
            <a:r>
              <a:rPr lang="nl-BE" sz="2400" dirty="0" err="1"/>
              <a:t>videos</a:t>
            </a:r>
            <a:r>
              <a:rPr lang="nl-BE" sz="2400" dirty="0"/>
              <a:t> </a:t>
            </a:r>
            <a:r>
              <a:rPr lang="nl-BE" sz="2400" dirty="0" err="1"/>
              <a:t>available</a:t>
            </a:r>
            <a:r>
              <a:rPr lang="nl-BE" sz="2400" dirty="0"/>
              <a:t> on </a:t>
            </a:r>
            <a:r>
              <a:rPr lang="nl-BE" sz="2400" dirty="0" err="1"/>
              <a:t>my</a:t>
            </a:r>
            <a:r>
              <a:rPr lang="nl-BE" sz="2400" dirty="0"/>
              <a:t> </a:t>
            </a:r>
            <a:r>
              <a:rPr lang="nl-BE" sz="2400" b="1" dirty="0">
                <a:hlinkClick r:id="rId3"/>
              </a:rPr>
              <a:t>YOUTUBE CHANNEL</a:t>
            </a:r>
            <a:r>
              <a:rPr lang="nl-BE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0009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Training </a:t>
            </a:r>
            <a:r>
              <a:rPr lang="nl-BE" dirty="0" err="1"/>
              <a:t>missions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519001"/>
            <a:ext cx="9784080" cy="2880032"/>
          </a:xfrm>
        </p:spPr>
        <p:txBody>
          <a:bodyPr>
            <a:normAutofit lnSpcReduction="10000"/>
          </a:bodyPr>
          <a:lstStyle/>
          <a:p>
            <a:r>
              <a:rPr lang="nl-BE" dirty="0" err="1"/>
              <a:t>Find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MOOSE pack or on </a:t>
            </a:r>
            <a:r>
              <a:rPr lang="nl-BE" b="1" dirty="0">
                <a:hlinkClick r:id="rId2"/>
              </a:rPr>
              <a:t>GITHUB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relevant directories:</a:t>
            </a:r>
          </a:p>
          <a:p>
            <a:pPr lvl="1"/>
            <a:r>
              <a:rPr lang="nl-BE" b="1" dirty="0" err="1"/>
              <a:t>Moose_Test_ZONE</a:t>
            </a:r>
            <a:endParaRPr lang="nl-BE" b="1" dirty="0"/>
          </a:p>
          <a:p>
            <a:pPr lvl="1"/>
            <a:r>
              <a:rPr lang="nl-BE" b="1" dirty="0" err="1"/>
              <a:t>Moose_Test_ZONE_RADIUS</a:t>
            </a:r>
            <a:endParaRPr lang="nl-BE" b="1" dirty="0"/>
          </a:p>
          <a:p>
            <a:pPr lvl="1"/>
            <a:r>
              <a:rPr lang="nl-BE" b="1" dirty="0" err="1"/>
              <a:t>Moose_Test_ZONE_UNIT</a:t>
            </a:r>
            <a:endParaRPr lang="nl-BE" b="1" dirty="0"/>
          </a:p>
          <a:p>
            <a:pPr lvl="1"/>
            <a:r>
              <a:rPr lang="nl-BE" b="1" dirty="0" err="1"/>
              <a:t>Moose_Test_ZONE_POLYGON</a:t>
            </a:r>
            <a:endParaRPr lang="nl-BE" b="1" dirty="0"/>
          </a:p>
          <a:p>
            <a:r>
              <a:rPr lang="nl-BE" dirty="0" err="1"/>
              <a:t>Each</a:t>
            </a:r>
            <a:r>
              <a:rPr lang="nl-BE" dirty="0"/>
              <a:t> of these directories </a:t>
            </a:r>
            <a:r>
              <a:rPr lang="nl-BE" dirty="0" err="1"/>
              <a:t>contain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A DCS World </a:t>
            </a:r>
            <a:r>
              <a:rPr lang="nl-BE" b="1" dirty="0"/>
              <a:t>.MIZ </a:t>
            </a:r>
            <a:r>
              <a:rPr lang="nl-BE" dirty="0"/>
              <a:t>file </a:t>
            </a:r>
            <a:r>
              <a:rPr lang="nl-BE" dirty="0" err="1"/>
              <a:t>containing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executable</a:t>
            </a:r>
            <a:r>
              <a:rPr lang="nl-BE" dirty="0"/>
              <a:t> mission.</a:t>
            </a:r>
          </a:p>
          <a:p>
            <a:pPr lvl="1"/>
            <a:r>
              <a:rPr lang="nl-BE" dirty="0"/>
              <a:t>The </a:t>
            </a:r>
            <a:r>
              <a:rPr lang="nl-BE" b="1" dirty="0"/>
              <a:t>.LUA </a:t>
            </a:r>
            <a:r>
              <a:rPr lang="nl-BE" dirty="0"/>
              <a:t>file </a:t>
            </a:r>
            <a:r>
              <a:rPr lang="nl-BE" dirty="0" err="1"/>
              <a:t>containing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b="1" dirty="0" err="1"/>
              <a:t>example</a:t>
            </a:r>
            <a:r>
              <a:rPr lang="nl-BE" b="1" dirty="0"/>
              <a:t> code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 class (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classes).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785941" y="2078985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Each</a:t>
            </a:r>
            <a:r>
              <a:rPr lang="nl-BE" sz="2400" dirty="0"/>
              <a:t> of </a:t>
            </a:r>
            <a:r>
              <a:rPr lang="nl-BE" sz="2400" dirty="0" err="1"/>
              <a:t>the</a:t>
            </a:r>
            <a:r>
              <a:rPr lang="nl-BE" sz="2400" dirty="0"/>
              <a:t> classes have </a:t>
            </a:r>
            <a:r>
              <a:rPr lang="nl-BE" sz="2400" b="1" dirty="0" err="1"/>
              <a:t>Example</a:t>
            </a:r>
            <a:r>
              <a:rPr lang="nl-BE" sz="2400" b="1" dirty="0"/>
              <a:t> Test Missions!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150721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HOPE YOU FOUND THIS INTERESTING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Box 19"/>
          <p:cNvSpPr txBox="1"/>
          <p:nvPr/>
        </p:nvSpPr>
        <p:spPr>
          <a:xfrm>
            <a:off x="695940" y="368966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can</a:t>
            </a:r>
            <a:r>
              <a:rPr lang="nl-BE" sz="2400" dirty="0"/>
              <a:t> </a:t>
            </a:r>
            <a:r>
              <a:rPr lang="nl-BE" sz="2400" dirty="0" err="1"/>
              <a:t>reach</a:t>
            </a:r>
            <a:r>
              <a:rPr lang="nl-BE" sz="2400" dirty="0"/>
              <a:t> me on </a:t>
            </a:r>
            <a:r>
              <a:rPr lang="nl-BE" sz="2400" b="1" dirty="0">
                <a:hlinkClick r:id="rId2"/>
              </a:rPr>
              <a:t>SKYPE</a:t>
            </a:r>
            <a:r>
              <a:rPr lang="nl-BE" sz="2400" dirty="0"/>
              <a:t> </a:t>
            </a:r>
            <a:r>
              <a:rPr lang="nl-BE" sz="2400" dirty="0" err="1"/>
              <a:t>with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ID: </a:t>
            </a:r>
            <a:r>
              <a:rPr lang="nl-BE" sz="2400" b="1" dirty="0" err="1"/>
              <a:t>FlightControl_Skype</a:t>
            </a:r>
            <a:endParaRPr lang="nl-BE" sz="2400" b="1" dirty="0"/>
          </a:p>
          <a:p>
            <a:pPr marL="0" indent="0" algn="ctr">
              <a:buNone/>
            </a:pPr>
            <a:r>
              <a:rPr lang="nl-BE" sz="2400" dirty="0"/>
              <a:t>Or, </a:t>
            </a:r>
            <a:r>
              <a:rPr lang="nl-BE" sz="2400" dirty="0" err="1"/>
              <a:t>join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b="1" dirty="0">
                <a:hlinkClick r:id="rId3"/>
              </a:rPr>
              <a:t>SLACK.COM</a:t>
            </a:r>
            <a:r>
              <a:rPr lang="nl-BE" sz="2400" dirty="0"/>
              <a:t> development community at </a:t>
            </a:r>
          </a:p>
          <a:p>
            <a:pPr marL="0" indent="0" algn="ctr">
              <a:buNone/>
            </a:pPr>
            <a:r>
              <a:rPr lang="nl-BE" sz="2400" dirty="0">
                <a:hlinkClick r:id="rId4"/>
              </a:rPr>
              <a:t>https://flightcontrol.slack.com/messages/moose/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57635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Balancing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AI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fgeronde rechthoek 18"/>
          <p:cNvSpPr/>
          <p:nvPr/>
        </p:nvSpPr>
        <p:spPr>
          <a:xfrm>
            <a:off x="1325947" y="4059007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AIBALANCER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" name="Straight Connector 2"/>
          <p:cNvCxnSpPr>
            <a:endCxn id="13" idx="2"/>
          </p:cNvCxnSpPr>
          <p:nvPr/>
        </p:nvCxnSpPr>
        <p:spPr>
          <a:xfrm flipV="1">
            <a:off x="2270958" y="3609002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fgeronde rechthoek 18"/>
          <p:cNvSpPr/>
          <p:nvPr/>
        </p:nvSpPr>
        <p:spPr>
          <a:xfrm>
            <a:off x="1325947" y="297899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4" name="TextBox 19"/>
          <p:cNvSpPr txBox="1"/>
          <p:nvPr/>
        </p:nvSpPr>
        <p:spPr>
          <a:xfrm>
            <a:off x="7266013" y="2438989"/>
            <a:ext cx="4500050" cy="3690041"/>
          </a:xfrm>
          <a:prstGeom prst="roundRect">
            <a:avLst>
              <a:gd name="adj" fmla="val 766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accent1"/>
                </a:solidFill>
              </a:rPr>
              <a:t>Servers </a:t>
            </a:r>
            <a:r>
              <a:rPr lang="nl-BE" sz="1600" dirty="0" err="1">
                <a:solidFill>
                  <a:schemeClr val="accent1"/>
                </a:solidFill>
              </a:rPr>
              <a:t>may</a:t>
            </a:r>
            <a:r>
              <a:rPr lang="nl-BE" sz="1600" dirty="0">
                <a:solidFill>
                  <a:schemeClr val="accent1"/>
                </a:solidFill>
              </a:rPr>
              <a:t> have </a:t>
            </a:r>
            <a:r>
              <a:rPr lang="nl-BE" sz="1600" dirty="0" err="1">
                <a:solidFill>
                  <a:schemeClr val="accent1"/>
                </a:solidFill>
              </a:rPr>
              <a:t>certain</a:t>
            </a:r>
            <a:r>
              <a:rPr lang="nl-BE" sz="1600" dirty="0">
                <a:solidFill>
                  <a:schemeClr val="accent1"/>
                </a:solidFill>
              </a:rPr>
              <a:t> CLIENTS </a:t>
            </a:r>
            <a:r>
              <a:rPr lang="nl-BE" sz="1600" dirty="0" err="1">
                <a:solidFill>
                  <a:schemeClr val="accent1"/>
                </a:solidFill>
              </a:rPr>
              <a:t>not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being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occupied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by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players</a:t>
            </a:r>
            <a:r>
              <a:rPr lang="nl-BE" sz="1600" dirty="0">
                <a:solidFill>
                  <a:schemeClr val="accent1"/>
                </a:solidFill>
              </a:rPr>
              <a:t>, as </a:t>
            </a:r>
            <a:r>
              <a:rPr lang="nl-BE" sz="1600" dirty="0" err="1">
                <a:solidFill>
                  <a:schemeClr val="accent1"/>
                </a:solidFill>
              </a:rPr>
              <a:t>such</a:t>
            </a:r>
            <a:r>
              <a:rPr lang="nl-BE" sz="1600" dirty="0">
                <a:solidFill>
                  <a:schemeClr val="accent1"/>
                </a:solidFill>
              </a:rPr>
              <a:t>, </a:t>
            </a:r>
            <a:r>
              <a:rPr lang="nl-BE" sz="1600" dirty="0" err="1">
                <a:solidFill>
                  <a:schemeClr val="accent1"/>
                </a:solidFill>
              </a:rPr>
              <a:t>the</a:t>
            </a:r>
            <a:r>
              <a:rPr lang="nl-BE" sz="1600" dirty="0">
                <a:solidFill>
                  <a:schemeClr val="accent1"/>
                </a:solidFill>
              </a:rPr>
              <a:t> mission </a:t>
            </a:r>
            <a:r>
              <a:rPr lang="nl-BE" sz="1600" dirty="0" err="1">
                <a:solidFill>
                  <a:schemeClr val="accent1"/>
                </a:solidFill>
              </a:rPr>
              <a:t>seems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very</a:t>
            </a:r>
            <a:r>
              <a:rPr lang="nl-BE" sz="1600" dirty="0">
                <a:solidFill>
                  <a:schemeClr val="accent1"/>
                </a:solidFill>
              </a:rPr>
              <a:t> empty.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The AIBALANCER class </a:t>
            </a:r>
            <a:r>
              <a:rPr lang="nl-BE" sz="1600" dirty="0" err="1">
                <a:solidFill>
                  <a:schemeClr val="accent1"/>
                </a:solidFill>
              </a:rPr>
              <a:t>provides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the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functionality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to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balance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the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battlefield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with</a:t>
            </a:r>
            <a:r>
              <a:rPr lang="nl-BE" sz="1600" dirty="0">
                <a:solidFill>
                  <a:schemeClr val="accent1"/>
                </a:solidFill>
              </a:rPr>
              <a:t> AI units, </a:t>
            </a:r>
            <a:r>
              <a:rPr lang="nl-BE" sz="1600" dirty="0" err="1">
                <a:solidFill>
                  <a:schemeClr val="accent1"/>
                </a:solidFill>
              </a:rPr>
              <a:t>compensating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for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those</a:t>
            </a:r>
            <a:r>
              <a:rPr lang="nl-BE" sz="1600" dirty="0">
                <a:solidFill>
                  <a:schemeClr val="accent1"/>
                </a:solidFill>
              </a:rPr>
              <a:t> CLIENT units </a:t>
            </a:r>
            <a:r>
              <a:rPr lang="nl-BE" sz="1600" dirty="0" err="1">
                <a:solidFill>
                  <a:schemeClr val="accent1"/>
                </a:solidFill>
              </a:rPr>
              <a:t>not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occupied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by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players</a:t>
            </a:r>
            <a:r>
              <a:rPr lang="nl-BE" sz="1600" dirty="0">
                <a:solidFill>
                  <a:schemeClr val="accent1"/>
                </a:solidFill>
              </a:rPr>
              <a:t>.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For a set of CLIENTS, </a:t>
            </a:r>
            <a:r>
              <a:rPr lang="nl-BE" sz="1600" dirty="0" err="1">
                <a:solidFill>
                  <a:schemeClr val="accent1"/>
                </a:solidFill>
              </a:rPr>
              <a:t>managed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by</a:t>
            </a:r>
            <a:r>
              <a:rPr lang="nl-BE" sz="1600" dirty="0">
                <a:solidFill>
                  <a:schemeClr val="accent1"/>
                </a:solidFill>
              </a:rPr>
              <a:t> a SET_CLIENT object, </a:t>
            </a:r>
            <a:r>
              <a:rPr lang="nl-BE" sz="1600" dirty="0" err="1">
                <a:solidFill>
                  <a:schemeClr val="accent1"/>
                </a:solidFill>
              </a:rPr>
              <a:t>the</a:t>
            </a:r>
            <a:r>
              <a:rPr lang="nl-BE" sz="1600" dirty="0">
                <a:solidFill>
                  <a:schemeClr val="accent1"/>
                </a:solidFill>
              </a:rPr>
              <a:t> AIBALANCER </a:t>
            </a:r>
            <a:r>
              <a:rPr lang="nl-BE" sz="1600" dirty="0" err="1">
                <a:solidFill>
                  <a:schemeClr val="accent1"/>
                </a:solidFill>
              </a:rPr>
              <a:t>will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spawn</a:t>
            </a:r>
            <a:r>
              <a:rPr lang="nl-BE" sz="1600" dirty="0">
                <a:solidFill>
                  <a:schemeClr val="accent1"/>
                </a:solidFill>
              </a:rPr>
              <a:t> new </a:t>
            </a:r>
            <a:r>
              <a:rPr lang="nl-BE" sz="1600" dirty="0" err="1">
                <a:solidFill>
                  <a:schemeClr val="accent1"/>
                </a:solidFill>
              </a:rPr>
              <a:t>Groups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using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the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given</a:t>
            </a:r>
            <a:r>
              <a:rPr lang="nl-BE" sz="1600" dirty="0">
                <a:solidFill>
                  <a:schemeClr val="accent1"/>
                </a:solidFill>
              </a:rPr>
              <a:t> SPAWN </a:t>
            </a:r>
            <a:r>
              <a:rPr lang="nl-BE" sz="1600" dirty="0" err="1">
                <a:solidFill>
                  <a:schemeClr val="accent1"/>
                </a:solidFill>
              </a:rPr>
              <a:t>objects</a:t>
            </a:r>
            <a:r>
              <a:rPr lang="nl-BE" sz="1600" dirty="0">
                <a:solidFill>
                  <a:schemeClr val="accent1"/>
                </a:solidFill>
              </a:rPr>
              <a:t>.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More </a:t>
            </a:r>
            <a:r>
              <a:rPr lang="nl-BE" sz="1600" dirty="0" err="1">
                <a:solidFill>
                  <a:schemeClr val="accent1"/>
                </a:solidFill>
              </a:rPr>
              <a:t>than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one</a:t>
            </a:r>
            <a:r>
              <a:rPr lang="nl-BE" sz="1600" dirty="0">
                <a:solidFill>
                  <a:schemeClr val="accent1"/>
                </a:solidFill>
              </a:rPr>
              <a:t> SPAWN object </a:t>
            </a:r>
            <a:r>
              <a:rPr lang="nl-BE" sz="1600" dirty="0" err="1">
                <a:solidFill>
                  <a:schemeClr val="accent1"/>
                </a:solidFill>
              </a:rPr>
              <a:t>can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be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given</a:t>
            </a:r>
            <a:r>
              <a:rPr lang="nl-BE" sz="1600" dirty="0">
                <a:solidFill>
                  <a:schemeClr val="accent1"/>
                </a:solidFill>
              </a:rPr>
              <a:t>, </a:t>
            </a:r>
            <a:r>
              <a:rPr lang="nl-BE" sz="1600" dirty="0" err="1">
                <a:solidFill>
                  <a:schemeClr val="accent1"/>
                </a:solidFill>
              </a:rPr>
              <a:t>so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that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the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spawned</a:t>
            </a:r>
            <a:r>
              <a:rPr lang="nl-BE" sz="1600" dirty="0">
                <a:solidFill>
                  <a:schemeClr val="accent1"/>
                </a:solidFill>
              </a:rPr>
              <a:t> AI </a:t>
            </a:r>
            <a:r>
              <a:rPr lang="nl-BE" sz="1600" dirty="0" err="1">
                <a:solidFill>
                  <a:schemeClr val="accent1"/>
                </a:solidFill>
              </a:rPr>
              <a:t>will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simulate</a:t>
            </a:r>
            <a:r>
              <a:rPr lang="nl-BE" sz="1600" dirty="0">
                <a:solidFill>
                  <a:schemeClr val="accent1"/>
                </a:solidFill>
              </a:rPr>
              <a:t> different templates, </a:t>
            </a:r>
            <a:r>
              <a:rPr lang="nl-BE" sz="1600" dirty="0" err="1">
                <a:solidFill>
                  <a:schemeClr val="accent1"/>
                </a:solidFill>
              </a:rPr>
              <a:t>behaviour</a:t>
            </a:r>
            <a:r>
              <a:rPr lang="nl-BE" sz="1600" dirty="0">
                <a:solidFill>
                  <a:schemeClr val="accent1"/>
                </a:solidFill>
              </a:rPr>
              <a:t>, types </a:t>
            </a:r>
            <a:r>
              <a:rPr lang="nl-BE" sz="1600" dirty="0" err="1">
                <a:solidFill>
                  <a:schemeClr val="accent1"/>
                </a:solidFill>
              </a:rPr>
              <a:t>etc</a:t>
            </a:r>
            <a:r>
              <a:rPr lang="nl-BE" sz="16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8" name="Afgeronde rechthoek 18"/>
          <p:cNvSpPr/>
          <p:nvPr/>
        </p:nvSpPr>
        <p:spPr>
          <a:xfrm>
            <a:off x="4205979" y="360900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SET_CLIENT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7" name="Afgeronde rechthoek 18"/>
          <p:cNvSpPr/>
          <p:nvPr/>
        </p:nvSpPr>
        <p:spPr>
          <a:xfrm>
            <a:off x="4205979" y="468901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9" name="Afgeronde rechthoek 18"/>
          <p:cNvSpPr/>
          <p:nvPr/>
        </p:nvSpPr>
        <p:spPr>
          <a:xfrm>
            <a:off x="4385981" y="4869016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0" name="Afgeronde rechthoek 18"/>
          <p:cNvSpPr/>
          <p:nvPr/>
        </p:nvSpPr>
        <p:spPr>
          <a:xfrm>
            <a:off x="4565983" y="5049018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1" name="Rechte verbindingslijn 30"/>
          <p:cNvCxnSpPr/>
          <p:nvPr/>
        </p:nvCxnSpPr>
        <p:spPr>
          <a:xfrm flipH="1">
            <a:off x="4025977" y="3879005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7"/>
          <p:cNvSpPr/>
          <p:nvPr/>
        </p:nvSpPr>
        <p:spPr>
          <a:xfrm>
            <a:off x="3845975" y="3789004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Rechte verbindingslijn 33"/>
          <p:cNvCxnSpPr/>
          <p:nvPr/>
        </p:nvCxnSpPr>
        <p:spPr>
          <a:xfrm flipH="1">
            <a:off x="4025977" y="4959017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7"/>
          <p:cNvSpPr/>
          <p:nvPr/>
        </p:nvSpPr>
        <p:spPr>
          <a:xfrm>
            <a:off x="3845975" y="4869016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Rechte verbindingslijn 36"/>
          <p:cNvCxnSpPr>
            <a:stCxn id="17" idx="3"/>
            <a:endCxn id="32" idx="2"/>
          </p:cNvCxnSpPr>
          <p:nvPr/>
        </p:nvCxnSpPr>
        <p:spPr>
          <a:xfrm flipV="1">
            <a:off x="3215968" y="3879005"/>
            <a:ext cx="630007" cy="49500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/>
          <p:cNvCxnSpPr>
            <a:stCxn id="17" idx="3"/>
            <a:endCxn id="35" idx="2"/>
          </p:cNvCxnSpPr>
          <p:nvPr/>
        </p:nvCxnSpPr>
        <p:spPr>
          <a:xfrm>
            <a:off x="3215968" y="4374011"/>
            <a:ext cx="630007" cy="58500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the</a:t>
            </a:r>
            <a:r>
              <a:rPr lang="nl-BE" dirty="0"/>
              <a:t> ai </a:t>
            </a:r>
            <a:r>
              <a:rPr lang="nl-BE" dirty="0" err="1"/>
              <a:t>balancer</a:t>
            </a:r>
            <a:r>
              <a:rPr lang="nl-BE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57033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geronde rechthoek 2"/>
          <p:cNvSpPr/>
          <p:nvPr/>
        </p:nvSpPr>
        <p:spPr>
          <a:xfrm>
            <a:off x="605939" y="2078986"/>
            <a:ext cx="10980122" cy="4500049"/>
          </a:xfrm>
          <a:prstGeom prst="roundRect">
            <a:avLst>
              <a:gd name="adj" fmla="val 5496"/>
            </a:avLst>
          </a:prstGeom>
          <a:solidFill>
            <a:schemeClr val="bg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err="1"/>
              <a:t>This</a:t>
            </a:r>
            <a:r>
              <a:rPr lang="nl-BE" dirty="0"/>
              <a:t> mission </a:t>
            </a:r>
            <a:r>
              <a:rPr lang="nl-BE" dirty="0" err="1"/>
              <a:t>definition</a:t>
            </a:r>
            <a:r>
              <a:rPr lang="nl-BE" dirty="0"/>
              <a:t> </a:t>
            </a:r>
            <a:r>
              <a:rPr lang="nl-BE" dirty="0" err="1"/>
              <a:t>contains</a:t>
            </a:r>
            <a:r>
              <a:rPr lang="nl-BE" dirty="0"/>
              <a:t> 2 blue </a:t>
            </a:r>
            <a:r>
              <a:rPr lang="nl-BE" dirty="0" err="1"/>
              <a:t>CLIENTs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1 AI; </a:t>
            </a:r>
            <a:r>
              <a:rPr lang="nl-BE" dirty="0" err="1"/>
              <a:t>same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red side.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works</a:t>
            </a:r>
            <a:endParaRPr lang="en-US" dirty="0"/>
          </a:p>
        </p:txBody>
      </p:sp>
      <p:sp>
        <p:nvSpPr>
          <p:cNvPr id="37" name="Tekstvak 36"/>
          <p:cNvSpPr txBox="1"/>
          <p:nvPr/>
        </p:nvSpPr>
        <p:spPr>
          <a:xfrm>
            <a:off x="2045956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CLIENT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42" name="Tekstvak 41"/>
          <p:cNvSpPr txBox="1"/>
          <p:nvPr/>
        </p:nvSpPr>
        <p:spPr>
          <a:xfrm>
            <a:off x="3125969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CLIENT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0" name="Groep 9"/>
          <p:cNvGrpSpPr/>
          <p:nvPr/>
        </p:nvGrpSpPr>
        <p:grpSpPr>
          <a:xfrm>
            <a:off x="3305970" y="2618991"/>
            <a:ext cx="540007" cy="540007"/>
            <a:chOff x="3665972" y="2888994"/>
            <a:chExt cx="540007" cy="540007"/>
          </a:xfrm>
        </p:grpSpPr>
        <p:sp>
          <p:nvSpPr>
            <p:cNvPr id="43" name="Ovaal 4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ep 52"/>
          <p:cNvGrpSpPr/>
          <p:nvPr/>
        </p:nvGrpSpPr>
        <p:grpSpPr>
          <a:xfrm>
            <a:off x="2225958" y="2618991"/>
            <a:ext cx="540007" cy="540007"/>
            <a:chOff x="3665972" y="2888994"/>
            <a:chExt cx="540007" cy="540007"/>
          </a:xfrm>
        </p:grpSpPr>
        <p:sp>
          <p:nvSpPr>
            <p:cNvPr id="54" name="Ovaal 53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Tekstvak 55"/>
          <p:cNvSpPr txBox="1"/>
          <p:nvPr/>
        </p:nvSpPr>
        <p:spPr>
          <a:xfrm>
            <a:off x="4205980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57" name="Groep 56"/>
          <p:cNvGrpSpPr/>
          <p:nvPr/>
        </p:nvGrpSpPr>
        <p:grpSpPr>
          <a:xfrm>
            <a:off x="4385981" y="2618991"/>
            <a:ext cx="540007" cy="540007"/>
            <a:chOff x="3665972" y="2888994"/>
            <a:chExt cx="540007" cy="540007"/>
          </a:xfrm>
        </p:grpSpPr>
        <p:sp>
          <p:nvSpPr>
            <p:cNvPr id="58" name="Ovaal 57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kstvak 59"/>
          <p:cNvSpPr txBox="1"/>
          <p:nvPr/>
        </p:nvSpPr>
        <p:spPr>
          <a:xfrm>
            <a:off x="6996010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CLIENT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sp>
        <p:nvSpPr>
          <p:cNvPr id="61" name="Tekstvak 60"/>
          <p:cNvSpPr txBox="1"/>
          <p:nvPr/>
        </p:nvSpPr>
        <p:spPr>
          <a:xfrm>
            <a:off x="8076023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CLIENT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grpSp>
        <p:nvGrpSpPr>
          <p:cNvPr id="62" name="Groep 61"/>
          <p:cNvGrpSpPr/>
          <p:nvPr/>
        </p:nvGrpSpPr>
        <p:grpSpPr>
          <a:xfrm>
            <a:off x="8256024" y="2618991"/>
            <a:ext cx="540007" cy="540007"/>
            <a:chOff x="3665972" y="2888994"/>
            <a:chExt cx="540007" cy="540007"/>
          </a:xfrm>
        </p:grpSpPr>
        <p:sp>
          <p:nvSpPr>
            <p:cNvPr id="63" name="Ovaal 6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ep 64"/>
          <p:cNvGrpSpPr/>
          <p:nvPr/>
        </p:nvGrpSpPr>
        <p:grpSpPr>
          <a:xfrm>
            <a:off x="7176012" y="2618991"/>
            <a:ext cx="540007" cy="540007"/>
            <a:chOff x="3665972" y="2888994"/>
            <a:chExt cx="540007" cy="540007"/>
          </a:xfrm>
        </p:grpSpPr>
        <p:sp>
          <p:nvSpPr>
            <p:cNvPr id="66" name="Ovaal 6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8" name="Tekstvak 67"/>
          <p:cNvSpPr txBox="1"/>
          <p:nvPr/>
        </p:nvSpPr>
        <p:spPr>
          <a:xfrm>
            <a:off x="9156034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69" name="Groep 68"/>
          <p:cNvGrpSpPr/>
          <p:nvPr/>
        </p:nvGrpSpPr>
        <p:grpSpPr>
          <a:xfrm>
            <a:off x="9336035" y="2618991"/>
            <a:ext cx="540007" cy="540007"/>
            <a:chOff x="3665972" y="2888994"/>
            <a:chExt cx="540007" cy="540007"/>
          </a:xfrm>
        </p:grpSpPr>
        <p:sp>
          <p:nvSpPr>
            <p:cNvPr id="70" name="Ovaal 69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Rechte verbindingslijn 11"/>
          <p:cNvCxnSpPr>
            <a:endCxn id="42" idx="0"/>
          </p:cNvCxnSpPr>
          <p:nvPr/>
        </p:nvCxnSpPr>
        <p:spPr>
          <a:xfrm>
            <a:off x="3575973" y="315899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71"/>
          <p:cNvCxnSpPr/>
          <p:nvPr/>
        </p:nvCxnSpPr>
        <p:spPr>
          <a:xfrm>
            <a:off x="4655985" y="315899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72"/>
          <p:cNvCxnSpPr/>
          <p:nvPr/>
        </p:nvCxnSpPr>
        <p:spPr>
          <a:xfrm>
            <a:off x="2495960" y="3150604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73"/>
          <p:cNvCxnSpPr/>
          <p:nvPr/>
        </p:nvCxnSpPr>
        <p:spPr>
          <a:xfrm>
            <a:off x="7446013" y="3158997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/>
          <p:cNvCxnSpPr/>
          <p:nvPr/>
        </p:nvCxnSpPr>
        <p:spPr>
          <a:xfrm>
            <a:off x="8526026" y="3150604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/>
          <p:cNvCxnSpPr/>
          <p:nvPr/>
        </p:nvCxnSpPr>
        <p:spPr>
          <a:xfrm>
            <a:off x="9606037" y="3158997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fgeronde rechthoek 76"/>
          <p:cNvSpPr/>
          <p:nvPr/>
        </p:nvSpPr>
        <p:spPr>
          <a:xfrm>
            <a:off x="605939" y="3699003"/>
            <a:ext cx="10980122" cy="2880031"/>
          </a:xfrm>
          <a:prstGeom prst="roundRect">
            <a:avLst>
              <a:gd name="adj" fmla="val 5496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/>
              <a:t>No </a:t>
            </a:r>
            <a:r>
              <a:rPr lang="nl-BE" dirty="0" err="1"/>
              <a:t>players</a:t>
            </a:r>
            <a:r>
              <a:rPr lang="nl-BE" dirty="0"/>
              <a:t> are </a:t>
            </a:r>
            <a:r>
              <a:rPr lang="nl-BE" dirty="0" err="1"/>
              <a:t>logged</a:t>
            </a:r>
            <a:r>
              <a:rPr lang="nl-BE" dirty="0"/>
              <a:t> </a:t>
            </a:r>
            <a:r>
              <a:rPr lang="nl-BE" dirty="0" err="1"/>
              <a:t>into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mission at mission start, </a:t>
            </a:r>
            <a:r>
              <a:rPr lang="nl-BE" dirty="0" err="1"/>
              <a:t>so</a:t>
            </a:r>
            <a:r>
              <a:rPr lang="nl-BE" dirty="0"/>
              <a:t> 2 AI </a:t>
            </a:r>
            <a:r>
              <a:rPr lang="nl-BE" dirty="0" err="1"/>
              <a:t>planes</a:t>
            </a:r>
            <a:endParaRPr lang="nl-BE" dirty="0"/>
          </a:p>
          <a:p>
            <a:pPr algn="ctr"/>
            <a:r>
              <a:rPr lang="nl-BE" dirty="0"/>
              <a:t>are </a:t>
            </a:r>
            <a:r>
              <a:rPr lang="nl-BE" dirty="0" err="1"/>
              <a:t>created</a:t>
            </a:r>
            <a:r>
              <a:rPr lang="nl-BE" dirty="0"/>
              <a:t> on </a:t>
            </a:r>
            <a:r>
              <a:rPr lang="nl-BE" dirty="0" err="1"/>
              <a:t>both</a:t>
            </a:r>
            <a:r>
              <a:rPr lang="nl-BE" dirty="0"/>
              <a:t> sides…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10146045" y="2078985"/>
            <a:ext cx="1274404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Mission Definition</a:t>
            </a:r>
          </a:p>
        </p:txBody>
      </p:sp>
      <p:sp>
        <p:nvSpPr>
          <p:cNvPr id="108" name="Tekstvak 107"/>
          <p:cNvSpPr txBox="1"/>
          <p:nvPr/>
        </p:nvSpPr>
        <p:spPr>
          <a:xfrm>
            <a:off x="10146045" y="3789004"/>
            <a:ext cx="1274404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Mission </a:t>
            </a:r>
            <a:r>
              <a:rPr lang="nl-BE" sz="1200" dirty="0" err="1">
                <a:solidFill>
                  <a:schemeClr val="bg1"/>
                </a:solidFill>
              </a:rPr>
              <a:t>Execution</a:t>
            </a:r>
            <a:endParaRPr lang="nl-BE" sz="1200" dirty="0">
              <a:solidFill>
                <a:schemeClr val="bg1"/>
              </a:solidFill>
            </a:endParaRPr>
          </a:p>
        </p:txBody>
      </p:sp>
      <p:sp>
        <p:nvSpPr>
          <p:cNvPr id="109" name="Tekstvak 108"/>
          <p:cNvSpPr txBox="1"/>
          <p:nvPr/>
        </p:nvSpPr>
        <p:spPr>
          <a:xfrm>
            <a:off x="2045956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110" name="Groep 109"/>
          <p:cNvGrpSpPr/>
          <p:nvPr/>
        </p:nvGrpSpPr>
        <p:grpSpPr>
          <a:xfrm>
            <a:off x="2225957" y="5229020"/>
            <a:ext cx="540007" cy="540007"/>
            <a:chOff x="3665972" y="2888994"/>
            <a:chExt cx="540007" cy="540007"/>
          </a:xfrm>
        </p:grpSpPr>
        <p:sp>
          <p:nvSpPr>
            <p:cNvPr id="111" name="Ovaal 11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3" name="Rechte verbindingslijn 112"/>
          <p:cNvCxnSpPr/>
          <p:nvPr/>
        </p:nvCxnSpPr>
        <p:spPr>
          <a:xfrm>
            <a:off x="2495961" y="576902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kstvak 113"/>
          <p:cNvSpPr txBox="1"/>
          <p:nvPr/>
        </p:nvSpPr>
        <p:spPr>
          <a:xfrm>
            <a:off x="3125969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115" name="Groep 114"/>
          <p:cNvGrpSpPr/>
          <p:nvPr/>
        </p:nvGrpSpPr>
        <p:grpSpPr>
          <a:xfrm>
            <a:off x="3305970" y="5229020"/>
            <a:ext cx="540007" cy="540007"/>
            <a:chOff x="3665972" y="2888994"/>
            <a:chExt cx="540007" cy="540007"/>
          </a:xfrm>
        </p:grpSpPr>
        <p:sp>
          <p:nvSpPr>
            <p:cNvPr id="116" name="Ovaal 11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8" name="Rechte verbindingslijn 117"/>
          <p:cNvCxnSpPr/>
          <p:nvPr/>
        </p:nvCxnSpPr>
        <p:spPr>
          <a:xfrm>
            <a:off x="3575974" y="576902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kstvak 118"/>
          <p:cNvSpPr txBox="1"/>
          <p:nvPr/>
        </p:nvSpPr>
        <p:spPr>
          <a:xfrm>
            <a:off x="6996010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120" name="Groep 119"/>
          <p:cNvGrpSpPr/>
          <p:nvPr/>
        </p:nvGrpSpPr>
        <p:grpSpPr>
          <a:xfrm>
            <a:off x="7176011" y="5229020"/>
            <a:ext cx="540007" cy="540007"/>
            <a:chOff x="3665972" y="2888994"/>
            <a:chExt cx="540007" cy="540007"/>
          </a:xfrm>
        </p:grpSpPr>
        <p:sp>
          <p:nvSpPr>
            <p:cNvPr id="121" name="Ovaal 12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3" name="Rechte verbindingslijn 122"/>
          <p:cNvCxnSpPr/>
          <p:nvPr/>
        </p:nvCxnSpPr>
        <p:spPr>
          <a:xfrm>
            <a:off x="7446013" y="5769026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kstvak 123"/>
          <p:cNvSpPr txBox="1"/>
          <p:nvPr/>
        </p:nvSpPr>
        <p:spPr>
          <a:xfrm>
            <a:off x="8076022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125" name="Groep 124"/>
          <p:cNvGrpSpPr/>
          <p:nvPr/>
        </p:nvGrpSpPr>
        <p:grpSpPr>
          <a:xfrm>
            <a:off x="8256023" y="5229020"/>
            <a:ext cx="540007" cy="540007"/>
            <a:chOff x="3665972" y="2888994"/>
            <a:chExt cx="540007" cy="540007"/>
          </a:xfrm>
        </p:grpSpPr>
        <p:sp>
          <p:nvSpPr>
            <p:cNvPr id="126" name="Ovaal 12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8" name="Rechte verbindingslijn 127"/>
          <p:cNvCxnSpPr/>
          <p:nvPr/>
        </p:nvCxnSpPr>
        <p:spPr>
          <a:xfrm>
            <a:off x="8526025" y="5769026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al 1"/>
          <p:cNvSpPr/>
          <p:nvPr/>
        </p:nvSpPr>
        <p:spPr>
          <a:xfrm>
            <a:off x="695941" y="3789004"/>
            <a:ext cx="450004" cy="450004"/>
          </a:xfrm>
          <a:prstGeom prst="ellipse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nl-BE" sz="1600" b="1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3109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geronde rechthoek 2"/>
          <p:cNvSpPr/>
          <p:nvPr/>
        </p:nvSpPr>
        <p:spPr>
          <a:xfrm>
            <a:off x="605939" y="2078986"/>
            <a:ext cx="10980122" cy="4500049"/>
          </a:xfrm>
          <a:prstGeom prst="roundRect">
            <a:avLst>
              <a:gd name="adj" fmla="val 5496"/>
            </a:avLst>
          </a:prstGeom>
          <a:solidFill>
            <a:schemeClr val="bg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err="1"/>
              <a:t>This</a:t>
            </a:r>
            <a:r>
              <a:rPr lang="nl-BE" dirty="0"/>
              <a:t> mission </a:t>
            </a:r>
            <a:r>
              <a:rPr lang="nl-BE" dirty="0" err="1"/>
              <a:t>definition</a:t>
            </a:r>
            <a:r>
              <a:rPr lang="nl-BE" dirty="0"/>
              <a:t> </a:t>
            </a:r>
            <a:r>
              <a:rPr lang="nl-BE" dirty="0" err="1"/>
              <a:t>contains</a:t>
            </a:r>
            <a:r>
              <a:rPr lang="nl-BE" dirty="0"/>
              <a:t> 2 blue </a:t>
            </a:r>
            <a:r>
              <a:rPr lang="nl-BE" dirty="0" err="1"/>
              <a:t>CLIENTs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1 AI; </a:t>
            </a:r>
            <a:r>
              <a:rPr lang="nl-BE" dirty="0" err="1"/>
              <a:t>same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red side.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works</a:t>
            </a:r>
            <a:endParaRPr lang="en-US" dirty="0"/>
          </a:p>
        </p:txBody>
      </p:sp>
      <p:sp>
        <p:nvSpPr>
          <p:cNvPr id="37" name="Tekstvak 36"/>
          <p:cNvSpPr txBox="1"/>
          <p:nvPr/>
        </p:nvSpPr>
        <p:spPr>
          <a:xfrm>
            <a:off x="2045955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CLIENT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42" name="Tekstvak 41"/>
          <p:cNvSpPr txBox="1"/>
          <p:nvPr/>
        </p:nvSpPr>
        <p:spPr>
          <a:xfrm>
            <a:off x="3125968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CLIENT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0" name="Groep 9"/>
          <p:cNvGrpSpPr/>
          <p:nvPr/>
        </p:nvGrpSpPr>
        <p:grpSpPr>
          <a:xfrm>
            <a:off x="3305969" y="2618991"/>
            <a:ext cx="540007" cy="540007"/>
            <a:chOff x="3665972" y="2888994"/>
            <a:chExt cx="540007" cy="540007"/>
          </a:xfrm>
        </p:grpSpPr>
        <p:sp>
          <p:nvSpPr>
            <p:cNvPr id="43" name="Ovaal 4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ep 52"/>
          <p:cNvGrpSpPr/>
          <p:nvPr/>
        </p:nvGrpSpPr>
        <p:grpSpPr>
          <a:xfrm>
            <a:off x="2225957" y="2618991"/>
            <a:ext cx="540007" cy="540007"/>
            <a:chOff x="3665972" y="2888994"/>
            <a:chExt cx="540007" cy="540007"/>
          </a:xfrm>
        </p:grpSpPr>
        <p:sp>
          <p:nvSpPr>
            <p:cNvPr id="54" name="Ovaal 53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Tekstvak 55"/>
          <p:cNvSpPr txBox="1"/>
          <p:nvPr/>
        </p:nvSpPr>
        <p:spPr>
          <a:xfrm>
            <a:off x="4205979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57" name="Groep 56"/>
          <p:cNvGrpSpPr/>
          <p:nvPr/>
        </p:nvGrpSpPr>
        <p:grpSpPr>
          <a:xfrm>
            <a:off x="4385980" y="2618991"/>
            <a:ext cx="540007" cy="540007"/>
            <a:chOff x="3665972" y="2888994"/>
            <a:chExt cx="540007" cy="540007"/>
          </a:xfrm>
        </p:grpSpPr>
        <p:sp>
          <p:nvSpPr>
            <p:cNvPr id="58" name="Ovaal 57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kstvak 59"/>
          <p:cNvSpPr txBox="1"/>
          <p:nvPr/>
        </p:nvSpPr>
        <p:spPr>
          <a:xfrm>
            <a:off x="6996010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CLIENT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sp>
        <p:nvSpPr>
          <p:cNvPr id="61" name="Tekstvak 60"/>
          <p:cNvSpPr txBox="1"/>
          <p:nvPr/>
        </p:nvSpPr>
        <p:spPr>
          <a:xfrm>
            <a:off x="8076023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CLIENT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grpSp>
        <p:nvGrpSpPr>
          <p:cNvPr id="62" name="Groep 61"/>
          <p:cNvGrpSpPr/>
          <p:nvPr/>
        </p:nvGrpSpPr>
        <p:grpSpPr>
          <a:xfrm>
            <a:off x="8256024" y="2618991"/>
            <a:ext cx="540007" cy="540007"/>
            <a:chOff x="3665972" y="2888994"/>
            <a:chExt cx="540007" cy="540007"/>
          </a:xfrm>
        </p:grpSpPr>
        <p:sp>
          <p:nvSpPr>
            <p:cNvPr id="63" name="Ovaal 6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ep 64"/>
          <p:cNvGrpSpPr/>
          <p:nvPr/>
        </p:nvGrpSpPr>
        <p:grpSpPr>
          <a:xfrm>
            <a:off x="7176012" y="2618991"/>
            <a:ext cx="540007" cy="540007"/>
            <a:chOff x="3665972" y="2888994"/>
            <a:chExt cx="540007" cy="540007"/>
          </a:xfrm>
        </p:grpSpPr>
        <p:sp>
          <p:nvSpPr>
            <p:cNvPr id="66" name="Ovaal 6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8" name="Tekstvak 67"/>
          <p:cNvSpPr txBox="1"/>
          <p:nvPr/>
        </p:nvSpPr>
        <p:spPr>
          <a:xfrm>
            <a:off x="9156034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69" name="Groep 68"/>
          <p:cNvGrpSpPr/>
          <p:nvPr/>
        </p:nvGrpSpPr>
        <p:grpSpPr>
          <a:xfrm>
            <a:off x="9336035" y="2618991"/>
            <a:ext cx="540007" cy="540007"/>
            <a:chOff x="3665972" y="2888994"/>
            <a:chExt cx="540007" cy="540007"/>
          </a:xfrm>
        </p:grpSpPr>
        <p:sp>
          <p:nvSpPr>
            <p:cNvPr id="70" name="Ovaal 69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Rechte verbindingslijn 11"/>
          <p:cNvCxnSpPr>
            <a:endCxn id="42" idx="0"/>
          </p:cNvCxnSpPr>
          <p:nvPr/>
        </p:nvCxnSpPr>
        <p:spPr>
          <a:xfrm>
            <a:off x="3575972" y="315899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71"/>
          <p:cNvCxnSpPr/>
          <p:nvPr/>
        </p:nvCxnSpPr>
        <p:spPr>
          <a:xfrm>
            <a:off x="4655984" y="315899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72"/>
          <p:cNvCxnSpPr/>
          <p:nvPr/>
        </p:nvCxnSpPr>
        <p:spPr>
          <a:xfrm>
            <a:off x="2495959" y="3150604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73"/>
          <p:cNvCxnSpPr/>
          <p:nvPr/>
        </p:nvCxnSpPr>
        <p:spPr>
          <a:xfrm>
            <a:off x="7446013" y="3158997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/>
          <p:cNvCxnSpPr/>
          <p:nvPr/>
        </p:nvCxnSpPr>
        <p:spPr>
          <a:xfrm>
            <a:off x="8526026" y="3150604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/>
          <p:cNvCxnSpPr/>
          <p:nvPr/>
        </p:nvCxnSpPr>
        <p:spPr>
          <a:xfrm>
            <a:off x="9606037" y="3158997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fgeronde rechthoek 76"/>
          <p:cNvSpPr/>
          <p:nvPr/>
        </p:nvSpPr>
        <p:spPr>
          <a:xfrm>
            <a:off x="605939" y="3699003"/>
            <a:ext cx="10980122" cy="2880031"/>
          </a:xfrm>
          <a:prstGeom prst="roundRect">
            <a:avLst>
              <a:gd name="adj" fmla="val 5496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/>
              <a:t>A </a:t>
            </a:r>
            <a:r>
              <a:rPr lang="nl-BE" dirty="0" err="1"/>
              <a:t>player</a:t>
            </a:r>
            <a:r>
              <a:rPr lang="nl-BE" dirty="0"/>
              <a:t> </a:t>
            </a:r>
            <a:r>
              <a:rPr lang="nl-BE" dirty="0" err="1"/>
              <a:t>joins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blue side…</a:t>
            </a:r>
          </a:p>
          <a:p>
            <a:pPr algn="ctr"/>
            <a:r>
              <a:rPr lang="nl-BE" dirty="0" err="1"/>
              <a:t>One</a:t>
            </a:r>
            <a:r>
              <a:rPr lang="nl-BE" dirty="0"/>
              <a:t> blue AI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decomissioned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replaced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a blue </a:t>
            </a:r>
            <a:r>
              <a:rPr lang="nl-BE" dirty="0" err="1"/>
              <a:t>player</a:t>
            </a:r>
            <a:r>
              <a:rPr lang="nl-BE" dirty="0"/>
              <a:t>.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10146045" y="2078985"/>
            <a:ext cx="1274404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Mission Definition</a:t>
            </a:r>
          </a:p>
        </p:txBody>
      </p:sp>
      <p:sp>
        <p:nvSpPr>
          <p:cNvPr id="108" name="Tekstvak 107"/>
          <p:cNvSpPr txBox="1"/>
          <p:nvPr/>
        </p:nvSpPr>
        <p:spPr>
          <a:xfrm>
            <a:off x="10146045" y="3789004"/>
            <a:ext cx="1274404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Mission </a:t>
            </a:r>
            <a:r>
              <a:rPr lang="nl-BE" sz="1200" dirty="0" err="1">
                <a:solidFill>
                  <a:schemeClr val="bg1"/>
                </a:solidFill>
              </a:rPr>
              <a:t>Execution</a:t>
            </a:r>
            <a:endParaRPr lang="nl-BE" sz="1200" dirty="0">
              <a:solidFill>
                <a:schemeClr val="bg1"/>
              </a:solidFill>
            </a:endParaRPr>
          </a:p>
        </p:txBody>
      </p:sp>
      <p:sp>
        <p:nvSpPr>
          <p:cNvPr id="109" name="Tekstvak 108"/>
          <p:cNvSpPr txBox="1"/>
          <p:nvPr/>
        </p:nvSpPr>
        <p:spPr>
          <a:xfrm>
            <a:off x="2045955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110" name="Groep 109"/>
          <p:cNvGrpSpPr/>
          <p:nvPr/>
        </p:nvGrpSpPr>
        <p:grpSpPr>
          <a:xfrm>
            <a:off x="2225956" y="5229020"/>
            <a:ext cx="540007" cy="540007"/>
            <a:chOff x="3665972" y="2888994"/>
            <a:chExt cx="540007" cy="540007"/>
          </a:xfrm>
        </p:grpSpPr>
        <p:sp>
          <p:nvSpPr>
            <p:cNvPr id="111" name="Ovaal 11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3" name="Rechte verbindingslijn 112"/>
          <p:cNvCxnSpPr/>
          <p:nvPr/>
        </p:nvCxnSpPr>
        <p:spPr>
          <a:xfrm>
            <a:off x="2495960" y="576902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kstvak 113"/>
          <p:cNvSpPr txBox="1"/>
          <p:nvPr/>
        </p:nvSpPr>
        <p:spPr>
          <a:xfrm>
            <a:off x="3125968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5"/>
                </a:solidFill>
              </a:rPr>
              <a:t>AI</a:t>
            </a:r>
            <a:endParaRPr lang="en-US" sz="1100" b="1" dirty="0">
              <a:solidFill>
                <a:schemeClr val="accent5"/>
              </a:solidFill>
            </a:endParaRPr>
          </a:p>
        </p:txBody>
      </p:sp>
      <p:grpSp>
        <p:nvGrpSpPr>
          <p:cNvPr id="115" name="Groep 114"/>
          <p:cNvGrpSpPr/>
          <p:nvPr/>
        </p:nvGrpSpPr>
        <p:grpSpPr>
          <a:xfrm>
            <a:off x="3305969" y="5229020"/>
            <a:ext cx="540007" cy="540007"/>
            <a:chOff x="3665972" y="2888994"/>
            <a:chExt cx="540007" cy="540007"/>
          </a:xfrm>
        </p:grpSpPr>
        <p:sp>
          <p:nvSpPr>
            <p:cNvPr id="116" name="Ovaal 11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8" name="Rechte verbindingslijn 117"/>
          <p:cNvCxnSpPr/>
          <p:nvPr/>
        </p:nvCxnSpPr>
        <p:spPr>
          <a:xfrm>
            <a:off x="3575973" y="5769026"/>
            <a:ext cx="1" cy="98394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kstvak 118"/>
          <p:cNvSpPr txBox="1"/>
          <p:nvPr/>
        </p:nvSpPr>
        <p:spPr>
          <a:xfrm>
            <a:off x="6996010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120" name="Groep 119"/>
          <p:cNvGrpSpPr/>
          <p:nvPr/>
        </p:nvGrpSpPr>
        <p:grpSpPr>
          <a:xfrm>
            <a:off x="7176011" y="5229020"/>
            <a:ext cx="540007" cy="540007"/>
            <a:chOff x="3665972" y="2888994"/>
            <a:chExt cx="540007" cy="540007"/>
          </a:xfrm>
        </p:grpSpPr>
        <p:sp>
          <p:nvSpPr>
            <p:cNvPr id="121" name="Ovaal 12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3" name="Rechte verbindingslijn 122"/>
          <p:cNvCxnSpPr/>
          <p:nvPr/>
        </p:nvCxnSpPr>
        <p:spPr>
          <a:xfrm>
            <a:off x="7446013" y="5769026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kstvak 123"/>
          <p:cNvSpPr txBox="1"/>
          <p:nvPr/>
        </p:nvSpPr>
        <p:spPr>
          <a:xfrm>
            <a:off x="8076022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125" name="Groep 124"/>
          <p:cNvGrpSpPr/>
          <p:nvPr/>
        </p:nvGrpSpPr>
        <p:grpSpPr>
          <a:xfrm>
            <a:off x="8256023" y="5229020"/>
            <a:ext cx="540007" cy="540007"/>
            <a:chOff x="3665972" y="2888994"/>
            <a:chExt cx="540007" cy="540007"/>
          </a:xfrm>
        </p:grpSpPr>
        <p:sp>
          <p:nvSpPr>
            <p:cNvPr id="126" name="Ovaal 12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8" name="Rechte verbindingslijn 127"/>
          <p:cNvCxnSpPr/>
          <p:nvPr/>
        </p:nvCxnSpPr>
        <p:spPr>
          <a:xfrm>
            <a:off x="8526025" y="5769026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al 77"/>
          <p:cNvSpPr/>
          <p:nvPr/>
        </p:nvSpPr>
        <p:spPr>
          <a:xfrm>
            <a:off x="695941" y="3789004"/>
            <a:ext cx="450004" cy="450004"/>
          </a:xfrm>
          <a:prstGeom prst="ellipse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nl-BE" sz="16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kstvak 78"/>
          <p:cNvSpPr txBox="1"/>
          <p:nvPr/>
        </p:nvSpPr>
        <p:spPr>
          <a:xfrm>
            <a:off x="4205980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PLAYER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80" name="Groep 79"/>
          <p:cNvGrpSpPr/>
          <p:nvPr/>
        </p:nvGrpSpPr>
        <p:grpSpPr>
          <a:xfrm>
            <a:off x="4385982" y="5229020"/>
            <a:ext cx="540007" cy="540007"/>
            <a:chOff x="3665972" y="2888994"/>
            <a:chExt cx="540007" cy="540007"/>
          </a:xfrm>
        </p:grpSpPr>
        <p:sp>
          <p:nvSpPr>
            <p:cNvPr id="81" name="Ovaal 8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3" name="Rechte verbindingslijn 82"/>
          <p:cNvCxnSpPr/>
          <p:nvPr/>
        </p:nvCxnSpPr>
        <p:spPr>
          <a:xfrm>
            <a:off x="4655984" y="5760633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49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geronde rechthoek 2"/>
          <p:cNvSpPr/>
          <p:nvPr/>
        </p:nvSpPr>
        <p:spPr>
          <a:xfrm>
            <a:off x="605939" y="2078986"/>
            <a:ext cx="10980122" cy="4500049"/>
          </a:xfrm>
          <a:prstGeom prst="roundRect">
            <a:avLst>
              <a:gd name="adj" fmla="val 5496"/>
            </a:avLst>
          </a:prstGeom>
          <a:solidFill>
            <a:schemeClr val="bg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err="1"/>
              <a:t>This</a:t>
            </a:r>
            <a:r>
              <a:rPr lang="nl-BE" dirty="0"/>
              <a:t> mission </a:t>
            </a:r>
            <a:r>
              <a:rPr lang="nl-BE" dirty="0" err="1"/>
              <a:t>definition</a:t>
            </a:r>
            <a:r>
              <a:rPr lang="nl-BE" dirty="0"/>
              <a:t> </a:t>
            </a:r>
            <a:r>
              <a:rPr lang="nl-BE" dirty="0" err="1"/>
              <a:t>contains</a:t>
            </a:r>
            <a:r>
              <a:rPr lang="nl-BE" dirty="0"/>
              <a:t> 2 blue </a:t>
            </a:r>
            <a:r>
              <a:rPr lang="nl-BE" dirty="0" err="1"/>
              <a:t>CLIENTs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1 AI; </a:t>
            </a:r>
            <a:r>
              <a:rPr lang="nl-BE" dirty="0" err="1"/>
              <a:t>same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red side.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works</a:t>
            </a:r>
            <a:endParaRPr lang="en-US" dirty="0"/>
          </a:p>
        </p:txBody>
      </p:sp>
      <p:sp>
        <p:nvSpPr>
          <p:cNvPr id="37" name="Tekstvak 36"/>
          <p:cNvSpPr txBox="1"/>
          <p:nvPr/>
        </p:nvSpPr>
        <p:spPr>
          <a:xfrm>
            <a:off x="2045955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CLIENT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42" name="Tekstvak 41"/>
          <p:cNvSpPr txBox="1"/>
          <p:nvPr/>
        </p:nvSpPr>
        <p:spPr>
          <a:xfrm>
            <a:off x="3125968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CLIENT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0" name="Groep 9"/>
          <p:cNvGrpSpPr/>
          <p:nvPr/>
        </p:nvGrpSpPr>
        <p:grpSpPr>
          <a:xfrm>
            <a:off x="3305969" y="2618991"/>
            <a:ext cx="540007" cy="540007"/>
            <a:chOff x="3665972" y="2888994"/>
            <a:chExt cx="540007" cy="540007"/>
          </a:xfrm>
        </p:grpSpPr>
        <p:sp>
          <p:nvSpPr>
            <p:cNvPr id="43" name="Ovaal 4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ep 52"/>
          <p:cNvGrpSpPr/>
          <p:nvPr/>
        </p:nvGrpSpPr>
        <p:grpSpPr>
          <a:xfrm>
            <a:off x="2225957" y="2618991"/>
            <a:ext cx="540007" cy="540007"/>
            <a:chOff x="3665972" y="2888994"/>
            <a:chExt cx="540007" cy="540007"/>
          </a:xfrm>
        </p:grpSpPr>
        <p:sp>
          <p:nvSpPr>
            <p:cNvPr id="54" name="Ovaal 53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Tekstvak 55"/>
          <p:cNvSpPr txBox="1"/>
          <p:nvPr/>
        </p:nvSpPr>
        <p:spPr>
          <a:xfrm>
            <a:off x="4205979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57" name="Groep 56"/>
          <p:cNvGrpSpPr/>
          <p:nvPr/>
        </p:nvGrpSpPr>
        <p:grpSpPr>
          <a:xfrm>
            <a:off x="4385980" y="2618991"/>
            <a:ext cx="540007" cy="540007"/>
            <a:chOff x="3665972" y="2888994"/>
            <a:chExt cx="540007" cy="540007"/>
          </a:xfrm>
        </p:grpSpPr>
        <p:sp>
          <p:nvSpPr>
            <p:cNvPr id="58" name="Ovaal 57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kstvak 59"/>
          <p:cNvSpPr txBox="1"/>
          <p:nvPr/>
        </p:nvSpPr>
        <p:spPr>
          <a:xfrm>
            <a:off x="6996011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CLIENT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sp>
        <p:nvSpPr>
          <p:cNvPr id="61" name="Tekstvak 60"/>
          <p:cNvSpPr txBox="1"/>
          <p:nvPr/>
        </p:nvSpPr>
        <p:spPr>
          <a:xfrm>
            <a:off x="8076024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CLIENT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grpSp>
        <p:nvGrpSpPr>
          <p:cNvPr id="62" name="Groep 61"/>
          <p:cNvGrpSpPr/>
          <p:nvPr/>
        </p:nvGrpSpPr>
        <p:grpSpPr>
          <a:xfrm>
            <a:off x="8256025" y="2618991"/>
            <a:ext cx="540007" cy="540007"/>
            <a:chOff x="3665972" y="2888994"/>
            <a:chExt cx="540007" cy="540007"/>
          </a:xfrm>
        </p:grpSpPr>
        <p:sp>
          <p:nvSpPr>
            <p:cNvPr id="63" name="Ovaal 6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ep 64"/>
          <p:cNvGrpSpPr/>
          <p:nvPr/>
        </p:nvGrpSpPr>
        <p:grpSpPr>
          <a:xfrm>
            <a:off x="7176013" y="2618991"/>
            <a:ext cx="540007" cy="540007"/>
            <a:chOff x="3665972" y="2888994"/>
            <a:chExt cx="540007" cy="540007"/>
          </a:xfrm>
        </p:grpSpPr>
        <p:sp>
          <p:nvSpPr>
            <p:cNvPr id="66" name="Ovaal 6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8" name="Tekstvak 67"/>
          <p:cNvSpPr txBox="1"/>
          <p:nvPr/>
        </p:nvSpPr>
        <p:spPr>
          <a:xfrm>
            <a:off x="9156035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69" name="Groep 68"/>
          <p:cNvGrpSpPr/>
          <p:nvPr/>
        </p:nvGrpSpPr>
        <p:grpSpPr>
          <a:xfrm>
            <a:off x="9336036" y="2618991"/>
            <a:ext cx="540007" cy="540007"/>
            <a:chOff x="3665972" y="2888994"/>
            <a:chExt cx="540007" cy="540007"/>
          </a:xfrm>
        </p:grpSpPr>
        <p:sp>
          <p:nvSpPr>
            <p:cNvPr id="70" name="Ovaal 69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Rechte verbindingslijn 11"/>
          <p:cNvCxnSpPr>
            <a:endCxn id="42" idx="0"/>
          </p:cNvCxnSpPr>
          <p:nvPr/>
        </p:nvCxnSpPr>
        <p:spPr>
          <a:xfrm>
            <a:off x="3575972" y="315899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71"/>
          <p:cNvCxnSpPr/>
          <p:nvPr/>
        </p:nvCxnSpPr>
        <p:spPr>
          <a:xfrm>
            <a:off x="4655984" y="315899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72"/>
          <p:cNvCxnSpPr/>
          <p:nvPr/>
        </p:nvCxnSpPr>
        <p:spPr>
          <a:xfrm>
            <a:off x="2495959" y="3150604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73"/>
          <p:cNvCxnSpPr/>
          <p:nvPr/>
        </p:nvCxnSpPr>
        <p:spPr>
          <a:xfrm>
            <a:off x="7446014" y="3158997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/>
          <p:cNvCxnSpPr/>
          <p:nvPr/>
        </p:nvCxnSpPr>
        <p:spPr>
          <a:xfrm>
            <a:off x="8526027" y="3150604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/>
          <p:cNvCxnSpPr/>
          <p:nvPr/>
        </p:nvCxnSpPr>
        <p:spPr>
          <a:xfrm>
            <a:off x="9606038" y="3158997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fgeronde rechthoek 76"/>
          <p:cNvSpPr/>
          <p:nvPr/>
        </p:nvSpPr>
        <p:spPr>
          <a:xfrm>
            <a:off x="605939" y="3699003"/>
            <a:ext cx="10980122" cy="2880031"/>
          </a:xfrm>
          <a:prstGeom prst="roundRect">
            <a:avLst>
              <a:gd name="adj" fmla="val 5496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err="1"/>
              <a:t>Two</a:t>
            </a:r>
            <a:r>
              <a:rPr lang="nl-BE" dirty="0"/>
              <a:t> more </a:t>
            </a:r>
            <a:r>
              <a:rPr lang="nl-BE" dirty="0" err="1"/>
              <a:t>players</a:t>
            </a:r>
            <a:r>
              <a:rPr lang="nl-BE" dirty="0"/>
              <a:t> </a:t>
            </a:r>
            <a:r>
              <a:rPr lang="nl-BE" dirty="0" err="1"/>
              <a:t>join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RED side …</a:t>
            </a:r>
          </a:p>
          <a:p>
            <a:pPr algn="ctr"/>
            <a:r>
              <a:rPr lang="nl-BE" dirty="0" err="1"/>
              <a:t>Two</a:t>
            </a:r>
            <a:r>
              <a:rPr lang="nl-BE" dirty="0"/>
              <a:t> red AI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decomissioned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replaced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two</a:t>
            </a:r>
            <a:r>
              <a:rPr lang="nl-BE" dirty="0"/>
              <a:t> red </a:t>
            </a:r>
            <a:r>
              <a:rPr lang="nl-BE" dirty="0" err="1"/>
              <a:t>players</a:t>
            </a:r>
            <a:r>
              <a:rPr lang="nl-BE" dirty="0"/>
              <a:t>.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10146045" y="2078985"/>
            <a:ext cx="1274404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Mission Definition</a:t>
            </a:r>
          </a:p>
        </p:txBody>
      </p:sp>
      <p:sp>
        <p:nvSpPr>
          <p:cNvPr id="108" name="Tekstvak 107"/>
          <p:cNvSpPr txBox="1"/>
          <p:nvPr/>
        </p:nvSpPr>
        <p:spPr>
          <a:xfrm>
            <a:off x="10146045" y="3789004"/>
            <a:ext cx="1274404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Mission </a:t>
            </a:r>
            <a:r>
              <a:rPr lang="nl-BE" sz="1200" dirty="0" err="1">
                <a:solidFill>
                  <a:schemeClr val="bg1"/>
                </a:solidFill>
              </a:rPr>
              <a:t>Execution</a:t>
            </a:r>
            <a:endParaRPr lang="nl-BE" sz="1200" dirty="0">
              <a:solidFill>
                <a:schemeClr val="bg1"/>
              </a:solidFill>
            </a:endParaRPr>
          </a:p>
        </p:txBody>
      </p:sp>
      <p:sp>
        <p:nvSpPr>
          <p:cNvPr id="109" name="Tekstvak 108"/>
          <p:cNvSpPr txBox="1"/>
          <p:nvPr/>
        </p:nvSpPr>
        <p:spPr>
          <a:xfrm>
            <a:off x="2045955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110" name="Groep 109"/>
          <p:cNvGrpSpPr/>
          <p:nvPr/>
        </p:nvGrpSpPr>
        <p:grpSpPr>
          <a:xfrm>
            <a:off x="2225956" y="5229020"/>
            <a:ext cx="540007" cy="540007"/>
            <a:chOff x="3665972" y="2888994"/>
            <a:chExt cx="540007" cy="540007"/>
          </a:xfrm>
        </p:grpSpPr>
        <p:sp>
          <p:nvSpPr>
            <p:cNvPr id="111" name="Ovaal 11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3" name="Rechte verbindingslijn 112"/>
          <p:cNvCxnSpPr/>
          <p:nvPr/>
        </p:nvCxnSpPr>
        <p:spPr>
          <a:xfrm>
            <a:off x="2495960" y="576902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al 77"/>
          <p:cNvSpPr/>
          <p:nvPr/>
        </p:nvSpPr>
        <p:spPr>
          <a:xfrm>
            <a:off x="695941" y="3789004"/>
            <a:ext cx="450004" cy="450004"/>
          </a:xfrm>
          <a:prstGeom prst="ellipse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/>
          <a:lstStyle/>
          <a:p>
            <a:pPr algn="ctr"/>
            <a:r>
              <a:rPr lang="nl-BE" sz="16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9" name="Tekstvak 78"/>
          <p:cNvSpPr txBox="1"/>
          <p:nvPr/>
        </p:nvSpPr>
        <p:spPr>
          <a:xfrm>
            <a:off x="3125967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PLAYER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80" name="Groep 79"/>
          <p:cNvGrpSpPr/>
          <p:nvPr/>
        </p:nvGrpSpPr>
        <p:grpSpPr>
          <a:xfrm>
            <a:off x="3305969" y="5229020"/>
            <a:ext cx="540007" cy="540007"/>
            <a:chOff x="3665972" y="2888994"/>
            <a:chExt cx="540007" cy="540007"/>
          </a:xfrm>
        </p:grpSpPr>
        <p:sp>
          <p:nvSpPr>
            <p:cNvPr id="81" name="Ovaal 8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3" name="Rechte verbindingslijn 82"/>
          <p:cNvCxnSpPr/>
          <p:nvPr/>
        </p:nvCxnSpPr>
        <p:spPr>
          <a:xfrm>
            <a:off x="3575971" y="5760633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kstvak 83"/>
          <p:cNvSpPr txBox="1"/>
          <p:nvPr/>
        </p:nvSpPr>
        <p:spPr>
          <a:xfrm>
            <a:off x="8076022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5"/>
                </a:solidFill>
              </a:rPr>
              <a:t>AI</a:t>
            </a:r>
            <a:endParaRPr lang="en-US" sz="1100" b="1" dirty="0">
              <a:solidFill>
                <a:schemeClr val="accent5"/>
              </a:solidFill>
            </a:endParaRPr>
          </a:p>
        </p:txBody>
      </p:sp>
      <p:grpSp>
        <p:nvGrpSpPr>
          <p:cNvPr id="85" name="Groep 84"/>
          <p:cNvGrpSpPr/>
          <p:nvPr/>
        </p:nvGrpSpPr>
        <p:grpSpPr>
          <a:xfrm>
            <a:off x="8256023" y="5229020"/>
            <a:ext cx="540007" cy="540007"/>
            <a:chOff x="3665972" y="2888994"/>
            <a:chExt cx="540007" cy="540007"/>
          </a:xfrm>
        </p:grpSpPr>
        <p:sp>
          <p:nvSpPr>
            <p:cNvPr id="86" name="Ovaal 8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8" name="Rechte verbindingslijn 87"/>
          <p:cNvCxnSpPr/>
          <p:nvPr/>
        </p:nvCxnSpPr>
        <p:spPr>
          <a:xfrm>
            <a:off x="8526027" y="5769026"/>
            <a:ext cx="1" cy="98394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kstvak 88"/>
          <p:cNvSpPr txBox="1"/>
          <p:nvPr/>
        </p:nvSpPr>
        <p:spPr>
          <a:xfrm>
            <a:off x="6996010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5"/>
                </a:solidFill>
              </a:rPr>
              <a:t>AI</a:t>
            </a:r>
            <a:endParaRPr lang="en-US" sz="1100" b="1" dirty="0">
              <a:solidFill>
                <a:schemeClr val="accent5"/>
              </a:solidFill>
            </a:endParaRPr>
          </a:p>
        </p:txBody>
      </p:sp>
      <p:grpSp>
        <p:nvGrpSpPr>
          <p:cNvPr id="90" name="Groep 89"/>
          <p:cNvGrpSpPr/>
          <p:nvPr/>
        </p:nvGrpSpPr>
        <p:grpSpPr>
          <a:xfrm>
            <a:off x="7176011" y="5229020"/>
            <a:ext cx="540007" cy="540007"/>
            <a:chOff x="3665972" y="2888994"/>
            <a:chExt cx="540007" cy="540007"/>
          </a:xfrm>
        </p:grpSpPr>
        <p:sp>
          <p:nvSpPr>
            <p:cNvPr id="91" name="Ovaal 9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3" name="Rechte verbindingslijn 92"/>
          <p:cNvCxnSpPr/>
          <p:nvPr/>
        </p:nvCxnSpPr>
        <p:spPr>
          <a:xfrm>
            <a:off x="7446015" y="5769026"/>
            <a:ext cx="1" cy="98394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kstvak 93"/>
          <p:cNvSpPr txBox="1"/>
          <p:nvPr/>
        </p:nvSpPr>
        <p:spPr>
          <a:xfrm>
            <a:off x="9156034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PLAYER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sp>
        <p:nvSpPr>
          <p:cNvPr id="95" name="Tekstvak 94"/>
          <p:cNvSpPr txBox="1"/>
          <p:nvPr/>
        </p:nvSpPr>
        <p:spPr>
          <a:xfrm>
            <a:off x="10236047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PLAYER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grpSp>
        <p:nvGrpSpPr>
          <p:cNvPr id="96" name="Groep 95"/>
          <p:cNvGrpSpPr/>
          <p:nvPr/>
        </p:nvGrpSpPr>
        <p:grpSpPr>
          <a:xfrm>
            <a:off x="10416048" y="5229020"/>
            <a:ext cx="540007" cy="540007"/>
            <a:chOff x="3665972" y="2888994"/>
            <a:chExt cx="540007" cy="540007"/>
          </a:xfrm>
        </p:grpSpPr>
        <p:sp>
          <p:nvSpPr>
            <p:cNvPr id="97" name="Ovaal 96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" name="Groep 98"/>
          <p:cNvGrpSpPr/>
          <p:nvPr/>
        </p:nvGrpSpPr>
        <p:grpSpPr>
          <a:xfrm>
            <a:off x="9336036" y="5229020"/>
            <a:ext cx="540007" cy="540007"/>
            <a:chOff x="3665972" y="2888994"/>
            <a:chExt cx="540007" cy="540007"/>
          </a:xfrm>
        </p:grpSpPr>
        <p:sp>
          <p:nvSpPr>
            <p:cNvPr id="100" name="Ovaal 99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2" name="Rechte verbindingslijn 101"/>
          <p:cNvCxnSpPr/>
          <p:nvPr/>
        </p:nvCxnSpPr>
        <p:spPr>
          <a:xfrm>
            <a:off x="9606037" y="5769026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echte verbindingslijn 102"/>
          <p:cNvCxnSpPr/>
          <p:nvPr/>
        </p:nvCxnSpPr>
        <p:spPr>
          <a:xfrm>
            <a:off x="10686050" y="5760633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76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geronde rechthoek 2"/>
          <p:cNvSpPr/>
          <p:nvPr/>
        </p:nvSpPr>
        <p:spPr>
          <a:xfrm>
            <a:off x="605939" y="2078986"/>
            <a:ext cx="10980122" cy="4500049"/>
          </a:xfrm>
          <a:prstGeom prst="roundRect">
            <a:avLst>
              <a:gd name="adj" fmla="val 5496"/>
            </a:avLst>
          </a:prstGeom>
          <a:solidFill>
            <a:schemeClr val="bg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err="1"/>
              <a:t>This</a:t>
            </a:r>
            <a:r>
              <a:rPr lang="nl-BE" dirty="0"/>
              <a:t> mission </a:t>
            </a:r>
            <a:r>
              <a:rPr lang="nl-BE" dirty="0" err="1"/>
              <a:t>definition</a:t>
            </a:r>
            <a:r>
              <a:rPr lang="nl-BE" dirty="0"/>
              <a:t> </a:t>
            </a:r>
            <a:r>
              <a:rPr lang="nl-BE" dirty="0" err="1"/>
              <a:t>contains</a:t>
            </a:r>
            <a:r>
              <a:rPr lang="nl-BE" dirty="0"/>
              <a:t> 2 blue </a:t>
            </a:r>
            <a:r>
              <a:rPr lang="nl-BE" dirty="0" err="1"/>
              <a:t>CLIENTs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1 AI; </a:t>
            </a:r>
            <a:r>
              <a:rPr lang="nl-BE" dirty="0" err="1"/>
              <a:t>same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red side.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works</a:t>
            </a:r>
            <a:endParaRPr lang="en-US" dirty="0"/>
          </a:p>
        </p:txBody>
      </p:sp>
      <p:sp>
        <p:nvSpPr>
          <p:cNvPr id="37" name="Tekstvak 36"/>
          <p:cNvSpPr txBox="1"/>
          <p:nvPr/>
        </p:nvSpPr>
        <p:spPr>
          <a:xfrm>
            <a:off x="2045955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CLIENT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42" name="Tekstvak 41"/>
          <p:cNvSpPr txBox="1"/>
          <p:nvPr/>
        </p:nvSpPr>
        <p:spPr>
          <a:xfrm>
            <a:off x="3125968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CLIENT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0" name="Groep 9"/>
          <p:cNvGrpSpPr/>
          <p:nvPr/>
        </p:nvGrpSpPr>
        <p:grpSpPr>
          <a:xfrm>
            <a:off x="3305969" y="2618991"/>
            <a:ext cx="540007" cy="540007"/>
            <a:chOff x="3665972" y="2888994"/>
            <a:chExt cx="540007" cy="540007"/>
          </a:xfrm>
        </p:grpSpPr>
        <p:sp>
          <p:nvSpPr>
            <p:cNvPr id="43" name="Ovaal 4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ep 52"/>
          <p:cNvGrpSpPr/>
          <p:nvPr/>
        </p:nvGrpSpPr>
        <p:grpSpPr>
          <a:xfrm>
            <a:off x="2225957" y="2618991"/>
            <a:ext cx="540007" cy="540007"/>
            <a:chOff x="3665972" y="2888994"/>
            <a:chExt cx="540007" cy="540007"/>
          </a:xfrm>
        </p:grpSpPr>
        <p:sp>
          <p:nvSpPr>
            <p:cNvPr id="54" name="Ovaal 53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Tekstvak 55"/>
          <p:cNvSpPr txBox="1"/>
          <p:nvPr/>
        </p:nvSpPr>
        <p:spPr>
          <a:xfrm>
            <a:off x="4205979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57" name="Groep 56"/>
          <p:cNvGrpSpPr/>
          <p:nvPr/>
        </p:nvGrpSpPr>
        <p:grpSpPr>
          <a:xfrm>
            <a:off x="4385980" y="2618991"/>
            <a:ext cx="540007" cy="540007"/>
            <a:chOff x="3665972" y="2888994"/>
            <a:chExt cx="540007" cy="540007"/>
          </a:xfrm>
        </p:grpSpPr>
        <p:sp>
          <p:nvSpPr>
            <p:cNvPr id="58" name="Ovaal 57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kstvak 59"/>
          <p:cNvSpPr txBox="1"/>
          <p:nvPr/>
        </p:nvSpPr>
        <p:spPr>
          <a:xfrm>
            <a:off x="6996011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CLIENT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sp>
        <p:nvSpPr>
          <p:cNvPr id="61" name="Tekstvak 60"/>
          <p:cNvSpPr txBox="1"/>
          <p:nvPr/>
        </p:nvSpPr>
        <p:spPr>
          <a:xfrm>
            <a:off x="8076024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CLIENT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grpSp>
        <p:nvGrpSpPr>
          <p:cNvPr id="62" name="Groep 61"/>
          <p:cNvGrpSpPr/>
          <p:nvPr/>
        </p:nvGrpSpPr>
        <p:grpSpPr>
          <a:xfrm>
            <a:off x="8256025" y="2618991"/>
            <a:ext cx="540007" cy="540007"/>
            <a:chOff x="3665972" y="2888994"/>
            <a:chExt cx="540007" cy="540007"/>
          </a:xfrm>
        </p:grpSpPr>
        <p:sp>
          <p:nvSpPr>
            <p:cNvPr id="63" name="Ovaal 6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ep 64"/>
          <p:cNvGrpSpPr/>
          <p:nvPr/>
        </p:nvGrpSpPr>
        <p:grpSpPr>
          <a:xfrm>
            <a:off x="7176013" y="2618991"/>
            <a:ext cx="540007" cy="540007"/>
            <a:chOff x="3665972" y="2888994"/>
            <a:chExt cx="540007" cy="540007"/>
          </a:xfrm>
        </p:grpSpPr>
        <p:sp>
          <p:nvSpPr>
            <p:cNvPr id="66" name="Ovaal 6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8" name="Tekstvak 67"/>
          <p:cNvSpPr txBox="1"/>
          <p:nvPr/>
        </p:nvSpPr>
        <p:spPr>
          <a:xfrm>
            <a:off x="9156035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69" name="Groep 68"/>
          <p:cNvGrpSpPr/>
          <p:nvPr/>
        </p:nvGrpSpPr>
        <p:grpSpPr>
          <a:xfrm>
            <a:off x="9336036" y="2618991"/>
            <a:ext cx="540007" cy="540007"/>
            <a:chOff x="3665972" y="2888994"/>
            <a:chExt cx="540007" cy="540007"/>
          </a:xfrm>
        </p:grpSpPr>
        <p:sp>
          <p:nvSpPr>
            <p:cNvPr id="70" name="Ovaal 69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Rechte verbindingslijn 11"/>
          <p:cNvCxnSpPr>
            <a:endCxn id="42" idx="0"/>
          </p:cNvCxnSpPr>
          <p:nvPr/>
        </p:nvCxnSpPr>
        <p:spPr>
          <a:xfrm>
            <a:off x="3575972" y="315899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71"/>
          <p:cNvCxnSpPr/>
          <p:nvPr/>
        </p:nvCxnSpPr>
        <p:spPr>
          <a:xfrm>
            <a:off x="4655984" y="315899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72"/>
          <p:cNvCxnSpPr/>
          <p:nvPr/>
        </p:nvCxnSpPr>
        <p:spPr>
          <a:xfrm>
            <a:off x="2495959" y="3150604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73"/>
          <p:cNvCxnSpPr/>
          <p:nvPr/>
        </p:nvCxnSpPr>
        <p:spPr>
          <a:xfrm>
            <a:off x="7446014" y="3158997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/>
          <p:cNvCxnSpPr/>
          <p:nvPr/>
        </p:nvCxnSpPr>
        <p:spPr>
          <a:xfrm>
            <a:off x="8526027" y="3150604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/>
          <p:cNvCxnSpPr/>
          <p:nvPr/>
        </p:nvCxnSpPr>
        <p:spPr>
          <a:xfrm>
            <a:off x="9606038" y="3158997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fgeronde rechthoek 76"/>
          <p:cNvSpPr/>
          <p:nvPr/>
        </p:nvSpPr>
        <p:spPr>
          <a:xfrm>
            <a:off x="605939" y="3699003"/>
            <a:ext cx="10980122" cy="2880031"/>
          </a:xfrm>
          <a:prstGeom prst="roundRect">
            <a:avLst>
              <a:gd name="adj" fmla="val 5496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/>
              <a:t>The blue </a:t>
            </a:r>
            <a:r>
              <a:rPr lang="nl-BE" dirty="0" err="1"/>
              <a:t>player</a:t>
            </a:r>
            <a:r>
              <a:rPr lang="nl-BE" dirty="0"/>
              <a:t> </a:t>
            </a:r>
            <a:r>
              <a:rPr lang="nl-BE" dirty="0" err="1"/>
              <a:t>leaves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scene …</a:t>
            </a:r>
          </a:p>
          <a:p>
            <a:pPr algn="ctr"/>
            <a:r>
              <a:rPr lang="nl-BE" dirty="0" err="1"/>
              <a:t>One</a:t>
            </a:r>
            <a:r>
              <a:rPr lang="nl-BE" dirty="0"/>
              <a:t> new blue AI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created</a:t>
            </a:r>
            <a:r>
              <a:rPr lang="nl-BE" dirty="0"/>
              <a:t>.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10146045" y="2078985"/>
            <a:ext cx="1274404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Mission Definition</a:t>
            </a:r>
          </a:p>
        </p:txBody>
      </p:sp>
      <p:sp>
        <p:nvSpPr>
          <p:cNvPr id="108" name="Tekstvak 107"/>
          <p:cNvSpPr txBox="1"/>
          <p:nvPr/>
        </p:nvSpPr>
        <p:spPr>
          <a:xfrm>
            <a:off x="10146045" y="3789004"/>
            <a:ext cx="1274404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Mission </a:t>
            </a:r>
            <a:r>
              <a:rPr lang="nl-BE" sz="1200" dirty="0" err="1">
                <a:solidFill>
                  <a:schemeClr val="bg1"/>
                </a:solidFill>
              </a:rPr>
              <a:t>Execution</a:t>
            </a:r>
            <a:endParaRPr lang="nl-BE" sz="1200" dirty="0">
              <a:solidFill>
                <a:schemeClr val="bg1"/>
              </a:solidFill>
            </a:endParaRPr>
          </a:p>
        </p:txBody>
      </p:sp>
      <p:sp>
        <p:nvSpPr>
          <p:cNvPr id="109" name="Tekstvak 108"/>
          <p:cNvSpPr txBox="1"/>
          <p:nvPr/>
        </p:nvSpPr>
        <p:spPr>
          <a:xfrm>
            <a:off x="2045955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110" name="Groep 109"/>
          <p:cNvGrpSpPr/>
          <p:nvPr/>
        </p:nvGrpSpPr>
        <p:grpSpPr>
          <a:xfrm>
            <a:off x="2225956" y="5229020"/>
            <a:ext cx="540007" cy="540007"/>
            <a:chOff x="3665972" y="2888994"/>
            <a:chExt cx="540007" cy="540007"/>
          </a:xfrm>
        </p:grpSpPr>
        <p:sp>
          <p:nvSpPr>
            <p:cNvPr id="111" name="Ovaal 11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3" name="Rechte verbindingslijn 112"/>
          <p:cNvCxnSpPr/>
          <p:nvPr/>
        </p:nvCxnSpPr>
        <p:spPr>
          <a:xfrm>
            <a:off x="2495960" y="576902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al 77"/>
          <p:cNvSpPr/>
          <p:nvPr/>
        </p:nvSpPr>
        <p:spPr>
          <a:xfrm>
            <a:off x="695941" y="3789004"/>
            <a:ext cx="450004" cy="450004"/>
          </a:xfrm>
          <a:prstGeom prst="ellipse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/>
          <a:lstStyle/>
          <a:p>
            <a:pPr algn="ctr"/>
            <a:r>
              <a:rPr lang="nl-BE" sz="16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9" name="Tekstvak 78"/>
          <p:cNvSpPr txBox="1"/>
          <p:nvPr/>
        </p:nvSpPr>
        <p:spPr>
          <a:xfrm>
            <a:off x="3125967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PLAYER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80" name="Groep 79"/>
          <p:cNvGrpSpPr/>
          <p:nvPr/>
        </p:nvGrpSpPr>
        <p:grpSpPr>
          <a:xfrm>
            <a:off x="3305969" y="5229020"/>
            <a:ext cx="540007" cy="540007"/>
            <a:chOff x="3665972" y="2888994"/>
            <a:chExt cx="540007" cy="540007"/>
          </a:xfrm>
        </p:grpSpPr>
        <p:sp>
          <p:nvSpPr>
            <p:cNvPr id="81" name="Ovaal 8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3" name="Rechte verbindingslijn 82"/>
          <p:cNvCxnSpPr/>
          <p:nvPr/>
        </p:nvCxnSpPr>
        <p:spPr>
          <a:xfrm>
            <a:off x="3575971" y="5760633"/>
            <a:ext cx="1" cy="98394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kstvak 93"/>
          <p:cNvSpPr txBox="1"/>
          <p:nvPr/>
        </p:nvSpPr>
        <p:spPr>
          <a:xfrm>
            <a:off x="6996010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PLAYER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sp>
        <p:nvSpPr>
          <p:cNvPr id="95" name="Tekstvak 94"/>
          <p:cNvSpPr txBox="1"/>
          <p:nvPr/>
        </p:nvSpPr>
        <p:spPr>
          <a:xfrm>
            <a:off x="8076023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PLAYER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grpSp>
        <p:nvGrpSpPr>
          <p:cNvPr id="96" name="Groep 95"/>
          <p:cNvGrpSpPr/>
          <p:nvPr/>
        </p:nvGrpSpPr>
        <p:grpSpPr>
          <a:xfrm>
            <a:off x="8256024" y="5229020"/>
            <a:ext cx="540007" cy="540007"/>
            <a:chOff x="3665972" y="2888994"/>
            <a:chExt cx="540007" cy="540007"/>
          </a:xfrm>
        </p:grpSpPr>
        <p:sp>
          <p:nvSpPr>
            <p:cNvPr id="97" name="Ovaal 96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" name="Groep 98"/>
          <p:cNvGrpSpPr/>
          <p:nvPr/>
        </p:nvGrpSpPr>
        <p:grpSpPr>
          <a:xfrm>
            <a:off x="7176012" y="5229020"/>
            <a:ext cx="540007" cy="540007"/>
            <a:chOff x="3665972" y="2888994"/>
            <a:chExt cx="540007" cy="540007"/>
          </a:xfrm>
        </p:grpSpPr>
        <p:sp>
          <p:nvSpPr>
            <p:cNvPr id="100" name="Ovaal 99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2" name="Rechte verbindingslijn 101"/>
          <p:cNvCxnSpPr/>
          <p:nvPr/>
        </p:nvCxnSpPr>
        <p:spPr>
          <a:xfrm>
            <a:off x="7446013" y="5769026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echte verbindingslijn 102"/>
          <p:cNvCxnSpPr/>
          <p:nvPr/>
        </p:nvCxnSpPr>
        <p:spPr>
          <a:xfrm>
            <a:off x="8526026" y="5760633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kstvak 103"/>
          <p:cNvSpPr txBox="1"/>
          <p:nvPr/>
        </p:nvSpPr>
        <p:spPr>
          <a:xfrm>
            <a:off x="4205980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105" name="Groep 104"/>
          <p:cNvGrpSpPr/>
          <p:nvPr/>
        </p:nvGrpSpPr>
        <p:grpSpPr>
          <a:xfrm>
            <a:off x="4385981" y="5229020"/>
            <a:ext cx="540007" cy="540007"/>
            <a:chOff x="3665972" y="2888994"/>
            <a:chExt cx="540007" cy="540007"/>
          </a:xfrm>
        </p:grpSpPr>
        <p:sp>
          <p:nvSpPr>
            <p:cNvPr id="106" name="Ovaal 10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4" name="Rechte verbindingslijn 113"/>
          <p:cNvCxnSpPr/>
          <p:nvPr/>
        </p:nvCxnSpPr>
        <p:spPr>
          <a:xfrm>
            <a:off x="4655985" y="576902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86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AI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fly</a:t>
            </a:r>
            <a:r>
              <a:rPr lang="nl-BE" dirty="0"/>
              <a:t> back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home base</a:t>
            </a:r>
          </a:p>
        </p:txBody>
      </p:sp>
      <p:sp>
        <p:nvSpPr>
          <p:cNvPr id="3" name="Ovaal 2"/>
          <p:cNvSpPr/>
          <p:nvPr/>
        </p:nvSpPr>
        <p:spPr>
          <a:xfrm>
            <a:off x="1145945" y="5229021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1865953" y="5139019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1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235946" y="6137423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8" name="Groep 7"/>
          <p:cNvGrpSpPr/>
          <p:nvPr/>
        </p:nvGrpSpPr>
        <p:grpSpPr>
          <a:xfrm>
            <a:off x="1415947" y="5499023"/>
            <a:ext cx="540007" cy="540007"/>
            <a:chOff x="3665972" y="2888994"/>
            <a:chExt cx="540007" cy="540007"/>
          </a:xfrm>
        </p:grpSpPr>
        <p:sp>
          <p:nvSpPr>
            <p:cNvPr id="9" name="Ovaal 8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Rechte verbindingslijn 10"/>
          <p:cNvCxnSpPr/>
          <p:nvPr/>
        </p:nvCxnSpPr>
        <p:spPr>
          <a:xfrm>
            <a:off x="1685951" y="6039029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al 11"/>
          <p:cNvSpPr/>
          <p:nvPr/>
        </p:nvSpPr>
        <p:spPr>
          <a:xfrm>
            <a:off x="2945965" y="2528990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3" name="Ovaal 12"/>
          <p:cNvSpPr/>
          <p:nvPr/>
        </p:nvSpPr>
        <p:spPr>
          <a:xfrm>
            <a:off x="8436026" y="4869016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4" name="Tekstvak 13"/>
          <p:cNvSpPr txBox="1"/>
          <p:nvPr/>
        </p:nvSpPr>
        <p:spPr>
          <a:xfrm>
            <a:off x="2135956" y="3158997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2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9246035" y="5049018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3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7" name="Rechte verbindingslijn 16"/>
          <p:cNvCxnSpPr>
            <a:stCxn id="3" idx="6"/>
          </p:cNvCxnSpPr>
          <p:nvPr/>
        </p:nvCxnSpPr>
        <p:spPr>
          <a:xfrm>
            <a:off x="2225956" y="5769027"/>
            <a:ext cx="2430028" cy="180001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 flipV="1">
            <a:off x="4655984" y="4779015"/>
            <a:ext cx="2070023" cy="1170013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H="1" flipV="1">
            <a:off x="6186001" y="2888994"/>
            <a:ext cx="540006" cy="1890022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/>
          <p:nvPr/>
        </p:nvCxnSpPr>
        <p:spPr>
          <a:xfrm flipH="1">
            <a:off x="4025977" y="2888994"/>
            <a:ext cx="2160024" cy="180002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4025977" y="3158997"/>
            <a:ext cx="450005" cy="270003"/>
          </a:xfrm>
          <a:prstGeom prst="flowChartConnector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DP</a:t>
            </a:r>
          </a:p>
        </p:txBody>
      </p:sp>
      <p:sp>
        <p:nvSpPr>
          <p:cNvPr id="27" name="Tekstvak 26"/>
          <p:cNvSpPr txBox="1"/>
          <p:nvPr/>
        </p:nvSpPr>
        <p:spPr>
          <a:xfrm>
            <a:off x="6186001" y="2618991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8" name="Tekstvak 27"/>
          <p:cNvSpPr txBox="1"/>
          <p:nvPr/>
        </p:nvSpPr>
        <p:spPr>
          <a:xfrm>
            <a:off x="2135956" y="5859027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SP</a:t>
            </a:r>
          </a:p>
        </p:txBody>
      </p:sp>
      <p:sp>
        <p:nvSpPr>
          <p:cNvPr id="29" name="Tekstvak 28"/>
          <p:cNvSpPr txBox="1"/>
          <p:nvPr/>
        </p:nvSpPr>
        <p:spPr>
          <a:xfrm>
            <a:off x="4385981" y="5589024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Tekstvak 29"/>
          <p:cNvSpPr txBox="1"/>
          <p:nvPr/>
        </p:nvSpPr>
        <p:spPr>
          <a:xfrm>
            <a:off x="6726007" y="4689014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" name="TextBox 19"/>
          <p:cNvSpPr txBox="1"/>
          <p:nvPr/>
        </p:nvSpPr>
        <p:spPr>
          <a:xfrm>
            <a:off x="7716018" y="2528990"/>
            <a:ext cx="3870043" cy="900010"/>
          </a:xfrm>
          <a:prstGeom prst="roundRect">
            <a:avLst>
              <a:gd name="adj" fmla="val 766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accent1"/>
                </a:solidFill>
              </a:rPr>
              <a:t>AI takes off at AIRBASE 1 </a:t>
            </a:r>
            <a:r>
              <a:rPr lang="nl-BE" sz="1600" dirty="0" err="1">
                <a:solidFill>
                  <a:schemeClr val="accent1"/>
                </a:solidFill>
              </a:rPr>
              <a:t>and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will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fly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its</a:t>
            </a:r>
            <a:r>
              <a:rPr lang="nl-BE" sz="1600" dirty="0">
                <a:solidFill>
                  <a:schemeClr val="accent1"/>
                </a:solidFill>
              </a:rPr>
              <a:t> route…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AI </a:t>
            </a:r>
            <a:r>
              <a:rPr lang="nl-BE" sz="1600" dirty="0" err="1">
                <a:solidFill>
                  <a:schemeClr val="accent1"/>
                </a:solidFill>
              </a:rPr>
              <a:t>will</a:t>
            </a:r>
            <a:r>
              <a:rPr lang="nl-BE" sz="1600" dirty="0">
                <a:solidFill>
                  <a:schemeClr val="accent1"/>
                </a:solidFill>
              </a:rPr>
              <a:t> land at AIRBASE 2</a:t>
            </a:r>
          </a:p>
        </p:txBody>
      </p:sp>
    </p:spTree>
    <p:extLst>
      <p:ext uri="{BB962C8B-B14F-4D97-AF65-F5344CB8AC3E}">
        <p14:creationId xmlns:p14="http://schemas.microsoft.com/office/powerpoint/2010/main" val="1562502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AI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fly</a:t>
            </a:r>
            <a:r>
              <a:rPr lang="nl-BE" dirty="0"/>
              <a:t> back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home base</a:t>
            </a:r>
          </a:p>
        </p:txBody>
      </p:sp>
      <p:sp>
        <p:nvSpPr>
          <p:cNvPr id="3" name="Ovaal 2"/>
          <p:cNvSpPr/>
          <p:nvPr/>
        </p:nvSpPr>
        <p:spPr>
          <a:xfrm>
            <a:off x="1145945" y="5229021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1865953" y="5139019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1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Ovaal 11"/>
          <p:cNvSpPr/>
          <p:nvPr/>
        </p:nvSpPr>
        <p:spPr>
          <a:xfrm>
            <a:off x="2945965" y="2528990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3" name="Ovaal 12"/>
          <p:cNvSpPr/>
          <p:nvPr/>
        </p:nvSpPr>
        <p:spPr>
          <a:xfrm>
            <a:off x="8436026" y="4869016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4" name="Tekstvak 13"/>
          <p:cNvSpPr txBox="1"/>
          <p:nvPr/>
        </p:nvSpPr>
        <p:spPr>
          <a:xfrm>
            <a:off x="2135956" y="3158997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2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9246035" y="5049018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3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7" name="Rechte verbindingslijn 16"/>
          <p:cNvCxnSpPr>
            <a:stCxn id="3" idx="6"/>
          </p:cNvCxnSpPr>
          <p:nvPr/>
        </p:nvCxnSpPr>
        <p:spPr>
          <a:xfrm>
            <a:off x="2225956" y="5769027"/>
            <a:ext cx="2430028" cy="180001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 flipV="1">
            <a:off x="4655984" y="4779015"/>
            <a:ext cx="2070023" cy="1170013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H="1" flipV="1">
            <a:off x="6186001" y="2888994"/>
            <a:ext cx="540006" cy="1890022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/>
          <p:nvPr/>
        </p:nvCxnSpPr>
        <p:spPr>
          <a:xfrm flipH="1">
            <a:off x="4025977" y="2888994"/>
            <a:ext cx="2160024" cy="180002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4025977" y="3158997"/>
            <a:ext cx="450005" cy="270003"/>
          </a:xfrm>
          <a:prstGeom prst="flowChartConnector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DP</a:t>
            </a:r>
          </a:p>
        </p:txBody>
      </p:sp>
      <p:sp>
        <p:nvSpPr>
          <p:cNvPr id="27" name="Tekstvak 26"/>
          <p:cNvSpPr txBox="1"/>
          <p:nvPr/>
        </p:nvSpPr>
        <p:spPr>
          <a:xfrm>
            <a:off x="6186001" y="2618991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8" name="Tekstvak 27"/>
          <p:cNvSpPr txBox="1"/>
          <p:nvPr/>
        </p:nvSpPr>
        <p:spPr>
          <a:xfrm>
            <a:off x="2135956" y="5859027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SP</a:t>
            </a:r>
          </a:p>
        </p:txBody>
      </p:sp>
      <p:sp>
        <p:nvSpPr>
          <p:cNvPr id="29" name="Tekstvak 28"/>
          <p:cNvSpPr txBox="1"/>
          <p:nvPr/>
        </p:nvSpPr>
        <p:spPr>
          <a:xfrm>
            <a:off x="4385981" y="5589024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Tekstvak 29"/>
          <p:cNvSpPr txBox="1"/>
          <p:nvPr/>
        </p:nvSpPr>
        <p:spPr>
          <a:xfrm>
            <a:off x="6726007" y="4689014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" name="TextBox 19"/>
          <p:cNvSpPr txBox="1"/>
          <p:nvPr/>
        </p:nvSpPr>
        <p:spPr>
          <a:xfrm>
            <a:off x="7716018" y="2528989"/>
            <a:ext cx="3870043" cy="1170013"/>
          </a:xfrm>
          <a:prstGeom prst="roundRect">
            <a:avLst>
              <a:gd name="adj" fmla="val 766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accent1"/>
                </a:solidFill>
              </a:rPr>
              <a:t>The AI is on </a:t>
            </a:r>
            <a:r>
              <a:rPr lang="nl-BE" sz="1600" dirty="0" err="1">
                <a:solidFill>
                  <a:schemeClr val="accent1"/>
                </a:solidFill>
              </a:rPr>
              <a:t>its</a:t>
            </a:r>
            <a:r>
              <a:rPr lang="nl-BE" sz="1600" dirty="0">
                <a:solidFill>
                  <a:schemeClr val="accent1"/>
                </a:solidFill>
              </a:rPr>
              <a:t> way …</a:t>
            </a:r>
          </a:p>
          <a:p>
            <a:r>
              <a:rPr lang="nl-BE" sz="1600" dirty="0" err="1">
                <a:solidFill>
                  <a:schemeClr val="accent1"/>
                </a:solidFill>
              </a:rPr>
              <a:t>Note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that</a:t>
            </a:r>
            <a:r>
              <a:rPr lang="nl-BE" sz="1600" dirty="0">
                <a:solidFill>
                  <a:schemeClr val="accent1"/>
                </a:solidFill>
              </a:rPr>
              <a:t> AI is </a:t>
            </a:r>
            <a:r>
              <a:rPr lang="nl-BE" sz="1600" dirty="0" err="1">
                <a:solidFill>
                  <a:schemeClr val="accent1"/>
                </a:solidFill>
              </a:rPr>
              <a:t>spawned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with</a:t>
            </a:r>
            <a:r>
              <a:rPr lang="nl-BE" sz="1600" dirty="0">
                <a:solidFill>
                  <a:schemeClr val="accent1"/>
                </a:solidFill>
              </a:rPr>
              <a:t> a timing </a:t>
            </a:r>
            <a:r>
              <a:rPr lang="nl-BE" sz="1600" dirty="0" err="1">
                <a:solidFill>
                  <a:schemeClr val="accent1"/>
                </a:solidFill>
              </a:rPr>
              <a:t>randomization</a:t>
            </a:r>
            <a:r>
              <a:rPr lang="nl-BE" sz="1600" dirty="0">
                <a:solidFill>
                  <a:schemeClr val="accent1"/>
                </a:solidFill>
              </a:rPr>
              <a:t> interval, </a:t>
            </a:r>
            <a:r>
              <a:rPr lang="nl-BE" sz="1600" dirty="0" err="1">
                <a:solidFill>
                  <a:schemeClr val="accent1"/>
                </a:solidFill>
              </a:rPr>
              <a:t>resulting</a:t>
            </a:r>
            <a:r>
              <a:rPr lang="nl-BE" sz="1600" dirty="0">
                <a:solidFill>
                  <a:schemeClr val="accent1"/>
                </a:solidFill>
              </a:rPr>
              <a:t> in AI </a:t>
            </a:r>
            <a:r>
              <a:rPr lang="nl-BE" sz="1600" dirty="0" err="1">
                <a:solidFill>
                  <a:schemeClr val="accent1"/>
                </a:solidFill>
              </a:rPr>
              <a:t>being</a:t>
            </a:r>
            <a:r>
              <a:rPr lang="nl-BE" sz="1600" dirty="0">
                <a:solidFill>
                  <a:schemeClr val="accent1"/>
                </a:solidFill>
              </a:rPr>
              <a:t> spread out over </a:t>
            </a:r>
            <a:r>
              <a:rPr lang="nl-BE" sz="1600" dirty="0" err="1">
                <a:solidFill>
                  <a:schemeClr val="accent1"/>
                </a:solidFill>
              </a:rPr>
              <a:t>the</a:t>
            </a:r>
            <a:r>
              <a:rPr lang="nl-BE" sz="1600" dirty="0">
                <a:solidFill>
                  <a:schemeClr val="accent1"/>
                </a:solidFill>
              </a:rPr>
              <a:t> route.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5195991" y="5777419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8" name="Groep 7"/>
          <p:cNvGrpSpPr/>
          <p:nvPr/>
        </p:nvGrpSpPr>
        <p:grpSpPr>
          <a:xfrm>
            <a:off x="5375992" y="5139019"/>
            <a:ext cx="540007" cy="540007"/>
            <a:chOff x="3665972" y="2888994"/>
            <a:chExt cx="540007" cy="540007"/>
          </a:xfrm>
        </p:grpSpPr>
        <p:sp>
          <p:nvSpPr>
            <p:cNvPr id="9" name="Ovaal 8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Rechte verbindingslijn 10"/>
          <p:cNvCxnSpPr/>
          <p:nvPr/>
        </p:nvCxnSpPr>
        <p:spPr>
          <a:xfrm>
            <a:off x="5645996" y="5679025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3035967" y="6227424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32" name="Groep 31"/>
          <p:cNvGrpSpPr/>
          <p:nvPr/>
        </p:nvGrpSpPr>
        <p:grpSpPr>
          <a:xfrm>
            <a:off x="3215968" y="5589024"/>
            <a:ext cx="540007" cy="540007"/>
            <a:chOff x="3665972" y="2888994"/>
            <a:chExt cx="540007" cy="540007"/>
          </a:xfrm>
        </p:grpSpPr>
        <p:sp>
          <p:nvSpPr>
            <p:cNvPr id="33" name="Ovaal 3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" name="Rechte verbindingslijn 34"/>
          <p:cNvCxnSpPr/>
          <p:nvPr/>
        </p:nvCxnSpPr>
        <p:spPr>
          <a:xfrm>
            <a:off x="3485972" y="6129030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5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DC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004274"/>
      </a:accent1>
      <a:accent2>
        <a:srgbClr val="CC0000"/>
      </a:accent2>
      <a:accent3>
        <a:srgbClr val="1299FF"/>
      </a:accent3>
      <a:accent4>
        <a:srgbClr val="FF4747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/>
      </a:spPr>
      <a:bodyPr wrap="square" rtlCol="0"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1802</TotalTime>
  <Words>1741</Words>
  <Application>Microsoft Office PowerPoint</Application>
  <PresentationFormat>Breedbeeld</PresentationFormat>
  <Paragraphs>298</Paragraphs>
  <Slides>25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29" baseType="lpstr">
      <vt:lpstr>Arial</vt:lpstr>
      <vt:lpstr>Corbel</vt:lpstr>
      <vt:lpstr>Wingdings</vt:lpstr>
      <vt:lpstr>Gestreept</vt:lpstr>
      <vt:lpstr>Dcs world mission Development with moose</vt:lpstr>
      <vt:lpstr>AIBALANCER CLASS</vt:lpstr>
      <vt:lpstr>the ai balancer class</vt:lpstr>
      <vt:lpstr>HOW it works</vt:lpstr>
      <vt:lpstr>HOW it works</vt:lpstr>
      <vt:lpstr>HOW it works</vt:lpstr>
      <vt:lpstr>HOW it works</vt:lpstr>
      <vt:lpstr>AI can fly back to the home base</vt:lpstr>
      <vt:lpstr>AI can fly back to the home base</vt:lpstr>
      <vt:lpstr>AI can fly back to the home base</vt:lpstr>
      <vt:lpstr>AI can fly back to the home base, but only if not within a treshold range!</vt:lpstr>
      <vt:lpstr>AI can return  to the nearest friendly airbase</vt:lpstr>
      <vt:lpstr>DECLARE a RADIUS ZONE</vt:lpstr>
      <vt:lpstr>DECLARE a ZONE as defined within the mission editor</vt:lpstr>
      <vt:lpstr>DECLARE a ZONE_UNIT, a zone around a moving unit</vt:lpstr>
      <vt:lpstr>DECLARE a POLYGON ZONE</vt:lpstr>
      <vt:lpstr>ZONE validation</vt:lpstr>
      <vt:lpstr>Validate group presence in a zone</vt:lpstr>
      <vt:lpstr>Validate UNIT (&amp; CLIENT) presence in a zone</vt:lpstr>
      <vt:lpstr>Validate zone presence through a location or a point</vt:lpstr>
      <vt:lpstr>Some other APIs</vt:lpstr>
      <vt:lpstr>Some other useful apis</vt:lpstr>
      <vt:lpstr>consult the online documentation</vt:lpstr>
      <vt:lpstr>Training missions</vt:lpstr>
      <vt:lpstr>HOPE YOU FOUND THIS INTERESTING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Sven Van de Velde</cp:lastModifiedBy>
  <cp:revision>95</cp:revision>
  <dcterms:created xsi:type="dcterms:W3CDTF">2016-04-14T07:37:30Z</dcterms:created>
  <dcterms:modified xsi:type="dcterms:W3CDTF">2016-06-17T21:17:29Z</dcterms:modified>
</cp:coreProperties>
</file>