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27EEF-2267-274F-859D-F82059DE0A06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B68B0-1C28-004F-B681-20710B717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210F2-5BBC-0980-B726-1C26468A7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B6F273-94A7-9466-EAE1-38F77577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4C052-2C01-2139-2DF7-8EE84948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33BA-29E0-D31A-0467-406C9A0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2B9BE-CFA6-E11C-872E-06B5074C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8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8382E-BD8E-2C32-5604-708C816F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1930B0-7586-2BC9-DE26-134CED33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CD787-5ECB-7C78-7E5B-E4EAB29E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1536C-F81A-59AE-9D52-E5393F6A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379EA-CB14-F1B1-A611-ECD3DBCF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03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5B4AC-A972-098B-18D5-275E371DD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D63EB6-306A-7C7D-762B-E1C11793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31A47C-7958-71C8-F763-0D33583E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4C36C-5D34-0614-9150-0183B95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10279-424E-7C1C-93F9-F53C37F5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7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37A0-B66D-F395-529E-54C2EE0E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29EB1-B7BB-D020-DB68-FF22A311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3AE64-A633-839C-17B6-162914E2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107D1F-A81C-CC0C-A5CA-37EDAD40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6BD8E-4BE0-5056-492B-54FD2F7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4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2E2AA-8B87-CB01-D126-EB20653E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79790D-CCBE-8D2C-097E-6CD8926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7A227E-092C-A694-551E-0DFDF0C6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6272D-6147-A3D6-E018-C5FED541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99050-FC4F-0835-6C72-669ACFE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D0AD8-59D9-22D3-F9D9-A6349E3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26AC6-5121-94DC-A055-F7FCAC42F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303022-C555-9AB0-D4DA-63507441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E35476-7656-19D0-534A-9E56ADD8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8714B-0252-DDAE-8FFF-C9337404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6A5E8C-4EAD-674E-9293-CFFEF202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8D9AF-BD64-1A2C-8A9E-4A31090C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DF7AD8-C501-21F3-DE62-577D43F9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0FC2CA-8C4A-06B7-EE33-071BF35E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08356B-BD6E-C727-0BEC-9E9D4AF6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A3523A-649D-48C8-7BFF-16C91BB1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659966-0BFE-3EF6-DBAC-8FDD92A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407624-E203-8A9A-19FC-41DCB11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24C15-B1AF-3CF4-D1C2-C9B64062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5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F8F4B-38A6-DF33-0817-D626D83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62F9DF-F501-804B-1249-44C4E2F8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CFB046-965D-4C0B-F66D-23D1E2CF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B7B691-C4E9-5B73-B8BF-D225B4CC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B398B7-D716-36AF-69B9-F9234A4E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90C0A6-C264-2D2F-DB21-9BF04FB6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06052-20B6-FD0E-2C6D-1614DFB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DE8D3-88A0-22DB-CED1-64E8585C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F9905-E706-14A3-828C-EAF69ACC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479FD4-6EF5-96E7-A032-E72D0913E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05B3BD-0798-424C-BFE5-3C5215AF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A602F-2276-553B-321B-F294ED18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99904-F9F3-B817-BEEF-F2FE9B3D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6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631EB-C868-077A-43E5-03F5DD54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17758-E44C-90BC-90BD-5409978EC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720CDB-64FA-F665-0AD0-5572C1640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42B23E-1101-72E1-6E9B-72A5ACF5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4440-C8C5-F31A-140F-8787DE5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7E3A44-E6A6-26F6-F880-1AFC7638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56190-F9A5-B271-7610-A3B6028C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D7118-7E51-7328-E551-AF38EC52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FD4A9-5A5C-84AC-00D3-596652868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84F46-B1F0-784D-B14F-5661B3E61214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F830E-C4EA-D6EA-30ED-91ADBD46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71F8F-9FFB-C7FB-C3C5-593DAB6B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DD618-65C5-454A-B253-3275D9B22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6C3F3-B802-4A80-6EDA-015A2305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310"/>
            <a:ext cx="9144000" cy="2387600"/>
          </a:xfrm>
        </p:spPr>
        <p:txBody>
          <a:bodyPr>
            <a:normAutofit/>
          </a:bodyPr>
          <a:lstStyle/>
          <a:p>
            <a:r>
              <a:rPr lang="ru-RU" sz="3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«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Методы идентификации объектов с целью их дальнейшего отслеживания</a:t>
            </a:r>
            <a:r>
              <a:rPr lang="ru-RU" sz="3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»</a:t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F937B-72BD-242B-85E2-C0A746AB7388}"/>
              </a:ext>
            </a:extLst>
          </p:cNvPr>
          <p:cNvSpPr txBox="1"/>
          <p:nvPr/>
        </p:nvSpPr>
        <p:spPr>
          <a:xfrm>
            <a:off x="1524000" y="153125"/>
            <a:ext cx="10118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  <a:p>
            <a:endParaRPr lang="ru-RU" dirty="0"/>
          </a:p>
        </p:txBody>
      </p:sp>
      <p:pic>
        <p:nvPicPr>
          <p:cNvPr id="8" name="Рисунок 7" descr="Изображение выглядит как эмблема, герб, наши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98C4A5-B2F8-34C8-7906-5F49FC7C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4" y="21266"/>
            <a:ext cx="1065336" cy="1214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799E1-B587-00BF-55F0-C37BED122961}"/>
              </a:ext>
            </a:extLst>
          </p:cNvPr>
          <p:cNvSpPr txBox="1"/>
          <p:nvPr/>
        </p:nvSpPr>
        <p:spPr>
          <a:xfrm>
            <a:off x="472841" y="4988442"/>
            <a:ext cx="414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Слиняков Михаил Леонидович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11C2E-9E8E-BF65-024B-0CDD16F29AE5}"/>
              </a:ext>
            </a:extLst>
          </p:cNvPr>
          <p:cNvSpPr txBox="1"/>
          <p:nvPr/>
        </p:nvSpPr>
        <p:spPr>
          <a:xfrm>
            <a:off x="458664" y="5334087"/>
            <a:ext cx="187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ИУ7-54Б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30429-C9F9-8A90-C9A9-5CE69AE36F9A}"/>
              </a:ext>
            </a:extLst>
          </p:cNvPr>
          <p:cNvSpPr txBox="1"/>
          <p:nvPr/>
        </p:nvSpPr>
        <p:spPr>
          <a:xfrm>
            <a:off x="458664" y="5730911"/>
            <a:ext cx="531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Тассов Кирилл Леонидович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E6580-CE75-4005-1242-0241825577FF}"/>
              </a:ext>
            </a:extLst>
          </p:cNvPr>
          <p:cNvSpPr txBox="1"/>
          <p:nvPr/>
        </p:nvSpPr>
        <p:spPr>
          <a:xfrm>
            <a:off x="11855302" y="66347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95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45DEA-5D78-4658-E376-17B5A544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81C88-06E2-E64F-8CCD-13C30F61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-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идентификации объектов на видео, а так же методов их отслеживания.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современные методы идентификации объектов на изображениях и видео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методы идентификации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объетов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выбранным критериям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методы отслеживания объектов на кадрах видеопотоков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методы отслеживания объектов на кадрах видеопотоков.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0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7E36D-BD00-D655-1118-ED74722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AB4938C-2EE2-A504-AC4B-9DC6D3D9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4100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848417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103035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43925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825814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625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Мелкие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LeNet-5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10.2%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8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71.5%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RetinaNet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2845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16D298-275B-58CF-F9F7-6ACE638D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10863"/>
              </p:ext>
            </p:extLst>
          </p:nvPr>
        </p:nvGraphicFramePr>
        <p:xfrm>
          <a:off x="838200" y="4132717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05172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207869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33824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5664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829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Перекрытие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Cross-Camera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45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CNN+RNN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0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SiamFC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DeepSort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9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004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177</Words>
  <Application>Microsoft Macintosh PowerPoint</Application>
  <PresentationFormat>Широкоэкранный</PresentationFormat>
  <Paragraphs>63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Тема Office</vt:lpstr>
      <vt:lpstr>«Методы идентификации объектов с целью их дальнейшего отслеживания» </vt:lpstr>
      <vt:lpstr>Цели и задачи</vt:lpstr>
      <vt:lpstr>Сравнение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Slinyakov</dc:creator>
  <cp:lastModifiedBy>Mikhail Slinyakov</cp:lastModifiedBy>
  <cp:revision>35</cp:revision>
  <dcterms:created xsi:type="dcterms:W3CDTF">2024-12-16T21:27:36Z</dcterms:created>
  <dcterms:modified xsi:type="dcterms:W3CDTF">2024-12-24T03:32:05Z</dcterms:modified>
</cp:coreProperties>
</file>